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8" r:id="rId1"/>
    <p:sldMasterId id="2147484283" r:id="rId2"/>
    <p:sldMasterId id="2147484343" r:id="rId3"/>
    <p:sldMasterId id="2147484398" r:id="rId4"/>
    <p:sldMasterId id="2147484426" r:id="rId5"/>
  </p:sldMasterIdLst>
  <p:notesMasterIdLst>
    <p:notesMasterId r:id="rId30"/>
  </p:notesMasterIdLst>
  <p:sldIdLst>
    <p:sldId id="649" r:id="rId6"/>
    <p:sldId id="663" r:id="rId7"/>
    <p:sldId id="586" r:id="rId8"/>
    <p:sldId id="588" r:id="rId9"/>
    <p:sldId id="646" r:id="rId10"/>
    <p:sldId id="593" r:id="rId11"/>
    <p:sldId id="591" r:id="rId12"/>
    <p:sldId id="595" r:id="rId13"/>
    <p:sldId id="650" r:id="rId14"/>
    <p:sldId id="651" r:id="rId15"/>
    <p:sldId id="652" r:id="rId16"/>
    <p:sldId id="640" r:id="rId17"/>
    <p:sldId id="644" r:id="rId18"/>
    <p:sldId id="599" r:id="rId19"/>
    <p:sldId id="653" r:id="rId20"/>
    <p:sldId id="661" r:id="rId21"/>
    <p:sldId id="662" r:id="rId22"/>
    <p:sldId id="656" r:id="rId23"/>
    <p:sldId id="657" r:id="rId24"/>
    <p:sldId id="658" r:id="rId25"/>
    <p:sldId id="536" r:id="rId26"/>
    <p:sldId id="558" r:id="rId27"/>
    <p:sldId id="630" r:id="rId28"/>
    <p:sldId id="639" r:id="rId29"/>
  </p:sldIdLst>
  <p:sldSz cx="12192000" cy="6858000"/>
  <p:notesSz cx="7315200" cy="96012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  <p:cmAuthor id="2" name="Miller, David" initials="MD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8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Mc%20Coy\2016\Q3%202016\GT%20ORDER%20DATA%209M'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Mc%20Coy\2016\Q3%202016\GT%20ORDER%20DATA%209M'1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69-4799-BB47-D7CA69E35A09}"/>
              </c:ext>
            </c:extLst>
          </c:dPt>
          <c:dPt>
            <c:idx val="1"/>
            <c:bubble3D val="0"/>
            <c:spPr>
              <a:solidFill>
                <a:srgbClr val="FF73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69-4799-BB47-D7CA69E35A09}"/>
              </c:ext>
            </c:extLst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Ship Power</c:v>
                </c:pt>
                <c:pt idx="1">
                  <c:v>Power Plants</c:v>
                </c:pt>
                <c:pt idx="2">
                  <c:v>Services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36</c:v>
                </c:pt>
                <c:pt idx="1">
                  <c:v>24</c:v>
                </c:pt>
                <c:pt idx="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D69-4799-BB47-D7CA69E35A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 dirty="0"/>
              <a:t>September 2015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3954A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88-4920-B2FB-A15BCBB9E244}"/>
              </c:ext>
            </c:extLst>
          </c:dPt>
          <c:dPt>
            <c:idx val="1"/>
            <c:bubble3D val="0"/>
            <c:spPr>
              <a:solidFill>
                <a:srgbClr val="00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288-4920-B2FB-A15BCBB9E244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288-4920-B2FB-A15BCBB9E244}"/>
              </c:ext>
            </c:extLst>
          </c:dPt>
          <c:dPt>
            <c:idx val="3"/>
            <c:bubble3D val="0"/>
            <c:explosion val="17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288-4920-B2FB-A15BCBB9E244}"/>
              </c:ext>
            </c:extLst>
          </c:dPt>
          <c:dPt>
            <c:idx val="4"/>
            <c:bubble3D val="0"/>
            <c:spPr>
              <a:solidFill>
                <a:srgbClr val="D52D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288-4920-B2FB-A15BCBB9E244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288-4920-B2FB-A15BCBB9E244}"/>
              </c:ext>
            </c:extLst>
          </c:dPt>
          <c:dLbls>
            <c:dLbl>
              <c:idx val="0"/>
              <c:layout>
                <c:manualLayout>
                  <c:x val="-1.0302640051513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88-4920-B2FB-A15BCBB9E24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302668599888978E-2"/>
                  <c:y val="-1.203462899733600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288-4920-B2FB-A15BCBB9E24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4391500321957507E-2"/>
                  <c:y val="-1.206181537919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288-4920-B2FB-A15BCBB9E24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'&lt;500 CHART by competitor'!$K$3:$K$8</c:f>
              <c:strCache>
                <c:ptCount val="6"/>
                <c:pt idx="0">
                  <c:v>General Electric</c:v>
                </c:pt>
                <c:pt idx="1">
                  <c:v>Siemens</c:v>
                </c:pt>
                <c:pt idx="2">
                  <c:v>Mitsubishi </c:v>
                </c:pt>
                <c:pt idx="3">
                  <c:v>Wärtsilä</c:v>
                </c:pt>
                <c:pt idx="4">
                  <c:v>Ansaldo</c:v>
                </c:pt>
                <c:pt idx="5">
                  <c:v>Others</c:v>
                </c:pt>
              </c:strCache>
            </c:strRef>
          </c:cat>
          <c:val>
            <c:numRef>
              <c:f>'&lt;500 CHART by competitor'!$L$3:$L$8</c:f>
              <c:numCache>
                <c:formatCode>General</c:formatCode>
                <c:ptCount val="6"/>
                <c:pt idx="0">
                  <c:v>6596</c:v>
                </c:pt>
                <c:pt idx="1">
                  <c:v>4285</c:v>
                </c:pt>
                <c:pt idx="2">
                  <c:v>3362</c:v>
                </c:pt>
                <c:pt idx="3">
                  <c:v>1687</c:v>
                </c:pt>
                <c:pt idx="4">
                  <c:v>930</c:v>
                </c:pt>
                <c:pt idx="5">
                  <c:v>157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288-4920-B2FB-A15BCBB9E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 dirty="0"/>
              <a:t>September 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3954A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CD6-485A-9049-1E25F5C45735}"/>
              </c:ext>
            </c:extLst>
          </c:dPt>
          <c:dPt>
            <c:idx val="1"/>
            <c:bubble3D val="0"/>
            <c:spPr>
              <a:solidFill>
                <a:srgbClr val="00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CD6-485A-9049-1E25F5C45735}"/>
              </c:ext>
            </c:extLst>
          </c:dPt>
          <c:dPt>
            <c:idx val="2"/>
            <c:bubble3D val="0"/>
            <c:explosion val="1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CD6-485A-9049-1E25F5C45735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CD6-485A-9049-1E25F5C45735}"/>
              </c:ext>
            </c:extLst>
          </c:dPt>
          <c:dPt>
            <c:idx val="4"/>
            <c:bubble3D val="0"/>
            <c:spPr>
              <a:solidFill>
                <a:srgbClr val="D52D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CD6-485A-9049-1E25F5C45735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CD6-485A-9049-1E25F5C4573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CD6-485A-9049-1E25F5C4573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7770622122709209E-4"/>
                  <c:y val="-1.47784157439069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CD6-485A-9049-1E25F5C4573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'&lt;500 CHART by competitor'!$G$3:$G$8</c:f>
              <c:strCache>
                <c:ptCount val="6"/>
                <c:pt idx="0">
                  <c:v>General Electric</c:v>
                </c:pt>
                <c:pt idx="1">
                  <c:v>Siemens</c:v>
                </c:pt>
                <c:pt idx="2">
                  <c:v>Wärtsilä</c:v>
                </c:pt>
                <c:pt idx="3">
                  <c:v>Mitsubishi </c:v>
                </c:pt>
                <c:pt idx="4">
                  <c:v>Ansaldo</c:v>
                </c:pt>
                <c:pt idx="5">
                  <c:v>Others</c:v>
                </c:pt>
              </c:strCache>
            </c:strRef>
          </c:cat>
          <c:val>
            <c:numRef>
              <c:f>'&lt;500 CHART by competitor'!$H$3:$H$8</c:f>
              <c:numCache>
                <c:formatCode>0</c:formatCode>
                <c:ptCount val="6"/>
                <c:pt idx="0">
                  <c:v>6122.2</c:v>
                </c:pt>
                <c:pt idx="1">
                  <c:v>4408.5999999999985</c:v>
                </c:pt>
                <c:pt idx="2">
                  <c:v>2555</c:v>
                </c:pt>
                <c:pt idx="3">
                  <c:v>2086.75</c:v>
                </c:pt>
                <c:pt idx="4">
                  <c:v>1252.5</c:v>
                </c:pt>
                <c:pt idx="5">
                  <c:v>969.4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CD6-485A-9049-1E25F5C45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0E0875-1CD9-4037-9075-045197D8803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913915-0F56-4461-B942-7211F77CF350}">
      <dgm:prSet phldrT="[Text]" custT="1"/>
      <dgm:spPr>
        <a:xfrm>
          <a:off x="2626990" y="1581161"/>
          <a:ext cx="1076679" cy="1097338"/>
        </a:xfrm>
        <a:solidFill>
          <a:srgbClr val="004A6B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Site Controller</a:t>
          </a:r>
        </a:p>
      </dgm:t>
    </dgm:pt>
    <dgm:pt modelId="{5A145956-FFC5-437B-8E2B-62BD27DC4F9F}" type="parTrans" cxnId="{8DF54B12-6F12-4D77-A816-5C6F2B3207E7}">
      <dgm:prSet/>
      <dgm:spPr/>
      <dgm:t>
        <a:bodyPr/>
        <a:lstStyle/>
        <a:p>
          <a:endParaRPr lang="en-US" sz="2400"/>
        </a:p>
      </dgm:t>
    </dgm:pt>
    <dgm:pt modelId="{C20AC7BD-2F39-47B7-8D7B-E60211F3260B}" type="sibTrans" cxnId="{8DF54B12-6F12-4D77-A816-5C6F2B3207E7}">
      <dgm:prSet/>
      <dgm:spPr/>
      <dgm:t>
        <a:bodyPr/>
        <a:lstStyle/>
        <a:p>
          <a:endParaRPr lang="en-US" sz="2400"/>
        </a:p>
      </dgm:t>
    </dgm:pt>
    <dgm:pt modelId="{B2744030-6CCA-4EA0-8BEB-750005EF6D02}">
      <dgm:prSet phldrT="[Text]" custT="1"/>
      <dgm:spPr>
        <a:xfrm>
          <a:off x="2558629" y="-30908"/>
          <a:ext cx="1213400" cy="1204628"/>
        </a:xfrm>
        <a:solidFill>
          <a:srgbClr val="004A6B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Fleet manager</a:t>
          </a:r>
        </a:p>
      </dgm:t>
    </dgm:pt>
    <dgm:pt modelId="{5252707E-E375-42BF-8838-C95C2DFE4AC6}" type="parTrans" cxnId="{3ABEA818-E274-49AB-BC81-3E8F4961C9CB}">
      <dgm:prSet/>
      <dgm:spPr/>
      <dgm:t>
        <a:bodyPr/>
        <a:lstStyle/>
        <a:p>
          <a:endParaRPr lang="en-US" sz="2400"/>
        </a:p>
      </dgm:t>
    </dgm:pt>
    <dgm:pt modelId="{3787E29F-1362-4623-9B1A-7496B3C8B921}" type="sibTrans" cxnId="{3ABEA818-E274-49AB-BC81-3E8F4961C9CB}">
      <dgm:prSet/>
      <dgm:spPr>
        <a:xfrm>
          <a:off x="1491906" y="532613"/>
          <a:ext cx="3346847" cy="3346847"/>
        </a:xfrm>
        <a:solidFill>
          <a:srgbClr val="004A6B"/>
        </a:solidFill>
        <a:ln>
          <a:noFill/>
        </a:ln>
        <a:effectLst/>
      </dgm:spPr>
      <dgm:t>
        <a:bodyPr/>
        <a:lstStyle/>
        <a:p>
          <a:endParaRPr lang="en-US" sz="2400"/>
        </a:p>
      </dgm:t>
    </dgm:pt>
    <dgm:pt modelId="{0C17E71F-6EE1-4C47-ADD6-7C03CBB02812}">
      <dgm:prSet phldrT="[Text]" custT="1"/>
      <dgm:spPr>
        <a:xfrm>
          <a:off x="3974262" y="2421038"/>
          <a:ext cx="1213400" cy="1204628"/>
        </a:xfrm>
        <a:solidFill>
          <a:srgbClr val="004A6B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Analyzer</a:t>
          </a:r>
        </a:p>
      </dgm:t>
    </dgm:pt>
    <dgm:pt modelId="{B9B2A759-BC1A-4028-9532-7FABF706DBFE}" type="parTrans" cxnId="{AAEB14E4-5AB6-4D65-B166-1F493051BC4A}">
      <dgm:prSet/>
      <dgm:spPr/>
      <dgm:t>
        <a:bodyPr/>
        <a:lstStyle/>
        <a:p>
          <a:endParaRPr lang="en-US" sz="2400"/>
        </a:p>
      </dgm:t>
    </dgm:pt>
    <dgm:pt modelId="{66FBC812-8B0B-4022-AC55-0BE320EA54D2}" type="sibTrans" cxnId="{AAEB14E4-5AB6-4D65-B166-1F493051BC4A}">
      <dgm:prSet/>
      <dgm:spPr>
        <a:xfrm>
          <a:off x="1491906" y="532613"/>
          <a:ext cx="3346847" cy="3346847"/>
        </a:xfrm>
        <a:solidFill>
          <a:srgbClr val="004A6B"/>
        </a:solidFill>
        <a:ln>
          <a:noFill/>
        </a:ln>
        <a:effectLst/>
      </dgm:spPr>
      <dgm:t>
        <a:bodyPr/>
        <a:lstStyle/>
        <a:p>
          <a:endParaRPr lang="en-US" sz="2400"/>
        </a:p>
      </dgm:t>
    </dgm:pt>
    <dgm:pt modelId="{54C67C72-2E6F-4957-979F-0C3D42AF6B79}">
      <dgm:prSet phldrT="[Text]" custT="1"/>
      <dgm:spPr>
        <a:xfrm>
          <a:off x="1142997" y="2421038"/>
          <a:ext cx="1213400" cy="1204628"/>
        </a:xfrm>
        <a:solidFill>
          <a:srgbClr val="004A6B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Simulator</a:t>
          </a:r>
        </a:p>
      </dgm:t>
    </dgm:pt>
    <dgm:pt modelId="{0012632C-7789-4FDF-B233-2994CE7A3001}" type="parTrans" cxnId="{213B9585-85B4-42F4-9AC1-16EA68172A4A}">
      <dgm:prSet/>
      <dgm:spPr/>
      <dgm:t>
        <a:bodyPr/>
        <a:lstStyle/>
        <a:p>
          <a:endParaRPr lang="en-US" sz="2400"/>
        </a:p>
      </dgm:t>
    </dgm:pt>
    <dgm:pt modelId="{0140799A-EC38-4EA2-9C64-5E8D8FBDCD4F}" type="sibTrans" cxnId="{213B9585-85B4-42F4-9AC1-16EA68172A4A}">
      <dgm:prSet/>
      <dgm:spPr>
        <a:xfrm>
          <a:off x="1491906" y="532613"/>
          <a:ext cx="3346847" cy="3346847"/>
        </a:xfrm>
        <a:solidFill>
          <a:srgbClr val="004A6B"/>
        </a:solidFill>
        <a:ln>
          <a:noFill/>
        </a:ln>
        <a:effectLst/>
      </dgm:spPr>
      <dgm:t>
        <a:bodyPr/>
        <a:lstStyle/>
        <a:p>
          <a:endParaRPr lang="en-US" sz="2400"/>
        </a:p>
      </dgm:t>
    </dgm:pt>
    <dgm:pt modelId="{850C969D-0A25-483E-84F5-39CF98AD4EDE}" type="pres">
      <dgm:prSet presAssocID="{210E0875-1CD9-4037-9075-045197D8803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FAC2B12-7AD2-481C-A6F8-F7B85FB95C07}" type="pres">
      <dgm:prSet presAssocID="{C5913915-0F56-4461-B942-7211F77CF350}" presName="centerShape" presStyleLbl="node0" presStyleIdx="0" presStyleCnt="1" custScaleX="91011" custScaleY="92758" custLinFactNeighborY="-2331"/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16C5C39A-C0EB-4C83-A579-38F1C0764170}" type="pres">
      <dgm:prSet presAssocID="{B2744030-6CCA-4EA0-8BEB-750005EF6D02}" presName="node" presStyleLbl="node1" presStyleIdx="0" presStyleCnt="3" custScaleX="112605" custScaleY="11179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2E447A98-F473-4117-A5CC-2F7AE0F14F5D}" type="pres">
      <dgm:prSet presAssocID="{B2744030-6CCA-4EA0-8BEB-750005EF6D02}" presName="dummy" presStyleCnt="0"/>
      <dgm:spPr/>
    </dgm:pt>
    <dgm:pt modelId="{1E0A422B-CA1B-46F5-B2B8-5D0E06E82691}" type="pres">
      <dgm:prSet presAssocID="{3787E29F-1362-4623-9B1A-7496B3C8B921}" presName="sibTrans" presStyleLbl="sibTrans2D1" presStyleIdx="0" presStyleCnt="3"/>
      <dgm:spPr>
        <a:prstGeom prst="blockArc">
          <a:avLst>
            <a:gd name="adj1" fmla="val 16200000"/>
            <a:gd name="adj2" fmla="val 1800000"/>
            <a:gd name="adj3" fmla="val 4636"/>
          </a:avLst>
        </a:prstGeom>
      </dgm:spPr>
      <dgm:t>
        <a:bodyPr/>
        <a:lstStyle/>
        <a:p>
          <a:endParaRPr lang="en-GB"/>
        </a:p>
      </dgm:t>
    </dgm:pt>
    <dgm:pt modelId="{1B801926-7E36-48D4-8D59-7492AEE1C18C}" type="pres">
      <dgm:prSet presAssocID="{0C17E71F-6EE1-4C47-ADD6-7C03CBB02812}" presName="node" presStyleLbl="node1" presStyleIdx="1" presStyleCnt="3" custScaleX="112605" custScaleY="11179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2507A4E1-EA32-442B-8A43-1B9C64B28EDB}" type="pres">
      <dgm:prSet presAssocID="{0C17E71F-6EE1-4C47-ADD6-7C03CBB02812}" presName="dummy" presStyleCnt="0"/>
      <dgm:spPr/>
    </dgm:pt>
    <dgm:pt modelId="{1CD469A7-9762-4B85-B5AF-50DAAB9811A1}" type="pres">
      <dgm:prSet presAssocID="{66FBC812-8B0B-4022-AC55-0BE320EA54D2}" presName="sibTrans" presStyleLbl="sibTrans2D1" presStyleIdx="1" presStyleCnt="3"/>
      <dgm:spPr>
        <a:prstGeom prst="blockArc">
          <a:avLst>
            <a:gd name="adj1" fmla="val 1800000"/>
            <a:gd name="adj2" fmla="val 9000000"/>
            <a:gd name="adj3" fmla="val 4636"/>
          </a:avLst>
        </a:prstGeom>
      </dgm:spPr>
      <dgm:t>
        <a:bodyPr/>
        <a:lstStyle/>
        <a:p>
          <a:endParaRPr lang="en-GB"/>
        </a:p>
      </dgm:t>
    </dgm:pt>
    <dgm:pt modelId="{D8F8A905-8A27-4B26-A944-9F488E6078D1}" type="pres">
      <dgm:prSet presAssocID="{54C67C72-2E6F-4957-979F-0C3D42AF6B79}" presName="node" presStyleLbl="node1" presStyleIdx="2" presStyleCnt="3" custScaleX="112605" custScaleY="11179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B082B732-1BE1-4BFA-B57C-AF21AA4D137C}" type="pres">
      <dgm:prSet presAssocID="{54C67C72-2E6F-4957-979F-0C3D42AF6B79}" presName="dummy" presStyleCnt="0"/>
      <dgm:spPr/>
    </dgm:pt>
    <dgm:pt modelId="{BAB3DD7D-D823-403B-8116-D1FD2DC9EDD4}" type="pres">
      <dgm:prSet presAssocID="{0140799A-EC38-4EA2-9C64-5E8D8FBDCD4F}" presName="sibTrans" presStyleLbl="sibTrans2D1" presStyleIdx="2" presStyleCnt="3"/>
      <dgm:spPr>
        <a:prstGeom prst="blockArc">
          <a:avLst>
            <a:gd name="adj1" fmla="val 9000000"/>
            <a:gd name="adj2" fmla="val 16200000"/>
            <a:gd name="adj3" fmla="val 4636"/>
          </a:avLst>
        </a:prstGeom>
      </dgm:spPr>
      <dgm:t>
        <a:bodyPr/>
        <a:lstStyle/>
        <a:p>
          <a:endParaRPr lang="en-GB"/>
        </a:p>
      </dgm:t>
    </dgm:pt>
  </dgm:ptLst>
  <dgm:cxnLst>
    <dgm:cxn modelId="{805355AA-1FA0-4C01-B178-197D0EDB2AA2}" type="presOf" srcId="{C5913915-0F56-4461-B942-7211F77CF350}" destId="{AFAC2B12-7AD2-481C-A6F8-F7B85FB95C07}" srcOrd="0" destOrd="0" presId="urn:microsoft.com/office/officeart/2005/8/layout/radial6"/>
    <dgm:cxn modelId="{8363F32D-50F0-4976-AE99-B756BE65FA7B}" type="presOf" srcId="{B2744030-6CCA-4EA0-8BEB-750005EF6D02}" destId="{16C5C39A-C0EB-4C83-A579-38F1C0764170}" srcOrd="0" destOrd="0" presId="urn:microsoft.com/office/officeart/2005/8/layout/radial6"/>
    <dgm:cxn modelId="{E8A72298-EDCB-4314-B82F-5FFDCA0C8999}" type="presOf" srcId="{210E0875-1CD9-4037-9075-045197D88030}" destId="{850C969D-0A25-483E-84F5-39CF98AD4EDE}" srcOrd="0" destOrd="0" presId="urn:microsoft.com/office/officeart/2005/8/layout/radial6"/>
    <dgm:cxn modelId="{2EDC5753-23FC-4B8A-A2E8-B564D65C1D8F}" type="presOf" srcId="{66FBC812-8B0B-4022-AC55-0BE320EA54D2}" destId="{1CD469A7-9762-4B85-B5AF-50DAAB9811A1}" srcOrd="0" destOrd="0" presId="urn:microsoft.com/office/officeart/2005/8/layout/radial6"/>
    <dgm:cxn modelId="{21A2FC80-AA0D-4C38-B95C-68C04E01DA5B}" type="presOf" srcId="{3787E29F-1362-4623-9B1A-7496B3C8B921}" destId="{1E0A422B-CA1B-46F5-B2B8-5D0E06E82691}" srcOrd="0" destOrd="0" presId="urn:microsoft.com/office/officeart/2005/8/layout/radial6"/>
    <dgm:cxn modelId="{1628BCFB-F548-4D9F-8C66-AA146C04EA16}" type="presOf" srcId="{54C67C72-2E6F-4957-979F-0C3D42AF6B79}" destId="{D8F8A905-8A27-4B26-A944-9F488E6078D1}" srcOrd="0" destOrd="0" presId="urn:microsoft.com/office/officeart/2005/8/layout/radial6"/>
    <dgm:cxn modelId="{213B9585-85B4-42F4-9AC1-16EA68172A4A}" srcId="{C5913915-0F56-4461-B942-7211F77CF350}" destId="{54C67C72-2E6F-4957-979F-0C3D42AF6B79}" srcOrd="2" destOrd="0" parTransId="{0012632C-7789-4FDF-B233-2994CE7A3001}" sibTransId="{0140799A-EC38-4EA2-9C64-5E8D8FBDCD4F}"/>
    <dgm:cxn modelId="{3ABEA818-E274-49AB-BC81-3E8F4961C9CB}" srcId="{C5913915-0F56-4461-B942-7211F77CF350}" destId="{B2744030-6CCA-4EA0-8BEB-750005EF6D02}" srcOrd="0" destOrd="0" parTransId="{5252707E-E375-42BF-8838-C95C2DFE4AC6}" sibTransId="{3787E29F-1362-4623-9B1A-7496B3C8B921}"/>
    <dgm:cxn modelId="{8DF54B12-6F12-4D77-A816-5C6F2B3207E7}" srcId="{210E0875-1CD9-4037-9075-045197D88030}" destId="{C5913915-0F56-4461-B942-7211F77CF350}" srcOrd="0" destOrd="0" parTransId="{5A145956-FFC5-437B-8E2B-62BD27DC4F9F}" sibTransId="{C20AC7BD-2F39-47B7-8D7B-E60211F3260B}"/>
    <dgm:cxn modelId="{AAEB14E4-5AB6-4D65-B166-1F493051BC4A}" srcId="{C5913915-0F56-4461-B942-7211F77CF350}" destId="{0C17E71F-6EE1-4C47-ADD6-7C03CBB02812}" srcOrd="1" destOrd="0" parTransId="{B9B2A759-BC1A-4028-9532-7FABF706DBFE}" sibTransId="{66FBC812-8B0B-4022-AC55-0BE320EA54D2}"/>
    <dgm:cxn modelId="{0422A2E8-1729-4E30-AEF1-DC72AE22B404}" type="presOf" srcId="{0C17E71F-6EE1-4C47-ADD6-7C03CBB02812}" destId="{1B801926-7E36-48D4-8D59-7492AEE1C18C}" srcOrd="0" destOrd="0" presId="urn:microsoft.com/office/officeart/2005/8/layout/radial6"/>
    <dgm:cxn modelId="{ED76F7B2-240C-4DF6-A60B-22B374898D46}" type="presOf" srcId="{0140799A-EC38-4EA2-9C64-5E8D8FBDCD4F}" destId="{BAB3DD7D-D823-403B-8116-D1FD2DC9EDD4}" srcOrd="0" destOrd="0" presId="urn:microsoft.com/office/officeart/2005/8/layout/radial6"/>
    <dgm:cxn modelId="{04E259F3-CD1B-4B97-B0DF-FD668C61E5DC}" type="presParOf" srcId="{850C969D-0A25-483E-84F5-39CF98AD4EDE}" destId="{AFAC2B12-7AD2-481C-A6F8-F7B85FB95C07}" srcOrd="0" destOrd="0" presId="urn:microsoft.com/office/officeart/2005/8/layout/radial6"/>
    <dgm:cxn modelId="{DE3E16F0-B6DD-4C83-AF8E-426E05CB3214}" type="presParOf" srcId="{850C969D-0A25-483E-84F5-39CF98AD4EDE}" destId="{16C5C39A-C0EB-4C83-A579-38F1C0764170}" srcOrd="1" destOrd="0" presId="urn:microsoft.com/office/officeart/2005/8/layout/radial6"/>
    <dgm:cxn modelId="{C7427437-C566-4A60-B068-C1ED6061FDE8}" type="presParOf" srcId="{850C969D-0A25-483E-84F5-39CF98AD4EDE}" destId="{2E447A98-F473-4117-A5CC-2F7AE0F14F5D}" srcOrd="2" destOrd="0" presId="urn:microsoft.com/office/officeart/2005/8/layout/radial6"/>
    <dgm:cxn modelId="{D407EFBF-3868-4414-A46E-C6AE1CBD653E}" type="presParOf" srcId="{850C969D-0A25-483E-84F5-39CF98AD4EDE}" destId="{1E0A422B-CA1B-46F5-B2B8-5D0E06E82691}" srcOrd="3" destOrd="0" presId="urn:microsoft.com/office/officeart/2005/8/layout/radial6"/>
    <dgm:cxn modelId="{8582027B-25A9-41F4-ABDF-602CF952BBB4}" type="presParOf" srcId="{850C969D-0A25-483E-84F5-39CF98AD4EDE}" destId="{1B801926-7E36-48D4-8D59-7492AEE1C18C}" srcOrd="4" destOrd="0" presId="urn:microsoft.com/office/officeart/2005/8/layout/radial6"/>
    <dgm:cxn modelId="{CE7E4EA5-8E83-4E31-A638-A23D2B52AC51}" type="presParOf" srcId="{850C969D-0A25-483E-84F5-39CF98AD4EDE}" destId="{2507A4E1-EA32-442B-8A43-1B9C64B28EDB}" srcOrd="5" destOrd="0" presId="urn:microsoft.com/office/officeart/2005/8/layout/radial6"/>
    <dgm:cxn modelId="{4E4303A9-FBF7-47CC-AFD6-618F9CEB641E}" type="presParOf" srcId="{850C969D-0A25-483E-84F5-39CF98AD4EDE}" destId="{1CD469A7-9762-4B85-B5AF-50DAAB9811A1}" srcOrd="6" destOrd="0" presId="urn:microsoft.com/office/officeart/2005/8/layout/radial6"/>
    <dgm:cxn modelId="{B4ECEE38-BC7F-44FE-9A84-9A8F1FCC6797}" type="presParOf" srcId="{850C969D-0A25-483E-84F5-39CF98AD4EDE}" destId="{D8F8A905-8A27-4B26-A944-9F488E6078D1}" srcOrd="7" destOrd="0" presId="urn:microsoft.com/office/officeart/2005/8/layout/radial6"/>
    <dgm:cxn modelId="{BDDAB267-2B84-4319-ADB7-1B14D4E56011}" type="presParOf" srcId="{850C969D-0A25-483E-84F5-39CF98AD4EDE}" destId="{B082B732-1BE1-4BFA-B57C-AF21AA4D137C}" srcOrd="8" destOrd="0" presId="urn:microsoft.com/office/officeart/2005/8/layout/radial6"/>
    <dgm:cxn modelId="{68D14297-1833-4BBD-B842-39654D23CE12}" type="presParOf" srcId="{850C969D-0A25-483E-84F5-39CF98AD4EDE}" destId="{BAB3DD7D-D823-403B-8116-D1FD2DC9EDD4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53B6D73-7A3D-412B-853E-ADEA1427FD86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EC83687-32A1-4454-B86D-01E4D7C57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4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96098-DE15-2643-9EEC-03433EF2F17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55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96098-DE15-2643-9EEC-03433EF2F17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8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96098-DE15-2643-9EEC-03433EF2F17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9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66306-975C-D846-841F-961A79C784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3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96098-DE15-2643-9EEC-03433EF2F17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114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96098-DE15-2643-9EEC-03433EF2F17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0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96098-DE15-2643-9EEC-03433EF2F17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3687-32A1-4454-B86D-01E4D7C57AD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0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96098-DE15-2643-9EEC-03433EF2F17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1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96098-DE15-2643-9EEC-03433EF2F17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6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1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 bwMode="hidden">
          <a:xfrm>
            <a:off x="-22920" y="-37330"/>
            <a:ext cx="12230190" cy="6905889"/>
            <a:chOff x="-22920" y="-37330"/>
            <a:chExt cx="12230190" cy="6905889"/>
          </a:xfrm>
        </p:grpSpPr>
        <p:sp>
          <p:nvSpPr>
            <p:cNvPr id="10" name="Freeform 5"/>
            <p:cNvSpPr>
              <a:spLocks/>
            </p:cNvSpPr>
            <p:nvPr/>
          </p:nvSpPr>
          <p:spPr bwMode="hidden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hidden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hidden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hidden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hidden">
            <a:xfrm>
              <a:off x="-8900" y="1314450"/>
              <a:ext cx="12200937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  <a:gd name="connsiteX0" fmla="*/ 0 w 9965"/>
                <a:gd name="connsiteY0" fmla="*/ 10000 h 10000"/>
                <a:gd name="connsiteX1" fmla="*/ 1298 w 9965"/>
                <a:gd name="connsiteY1" fmla="*/ 10000 h 10000"/>
                <a:gd name="connsiteX2" fmla="*/ 1700 w 9965"/>
                <a:gd name="connsiteY2" fmla="*/ 0 h 10000"/>
                <a:gd name="connsiteX3" fmla="*/ 9965 w 9965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5" h="10000">
                  <a:moveTo>
                    <a:pt x="0" y="10000"/>
                  </a:moveTo>
                  <a:lnTo>
                    <a:pt x="1298" y="10000"/>
                  </a:lnTo>
                  <a:cubicBezTo>
                    <a:pt x="1433" y="6667"/>
                    <a:pt x="1566" y="3333"/>
                    <a:pt x="1700" y="0"/>
                  </a:cubicBezTo>
                  <a:lnTo>
                    <a:pt x="9965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8" name="Rectangle 27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317" y="1325537"/>
            <a:ext cx="9288000" cy="2387600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0F334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9200" y="3806758"/>
            <a:ext cx="9288000" cy="156926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0F33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First name Last name, Title</a:t>
            </a:r>
            <a:endParaRPr lang="fi-FI" dirty="0"/>
          </a:p>
        </p:txBody>
      </p:sp>
      <p:sp>
        <p:nvSpPr>
          <p:cNvPr id="17" name="Rectangle 13"/>
          <p:cNvSpPr/>
          <p:nvPr/>
        </p:nvSpPr>
        <p:spPr bwMode="white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ECF1441E-1C4D-4909-80C6-FDD3019D9580}" type="datetime1">
              <a:rPr lang="fi-FI" smtClean="0"/>
              <a:t>2.8.2018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[Presentation name / Author]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chemeClr val="accent4"/>
                </a:solidFill>
              </a:rPr>
              <a:t>© Wärtsilä</a:t>
            </a:r>
          </a:p>
        </p:txBody>
      </p:sp>
      <p:sp>
        <p:nvSpPr>
          <p:cNvPr id="24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Document ID </a:t>
            </a:r>
          </a:p>
        </p:txBody>
      </p:sp>
      <p:sp>
        <p:nvSpPr>
          <p:cNvPr id="25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7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</a:rPr>
              <a:t> </a:t>
            </a:r>
            <a:endParaRPr kumimoji="0" lang="fi-FI" sz="7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charset="0"/>
            </a:endParaRPr>
          </a:p>
        </p:txBody>
      </p:sp>
      <p:sp>
        <p:nvSpPr>
          <p:cNvPr id="26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Revision</a:t>
            </a:r>
          </a:p>
        </p:txBody>
      </p:sp>
      <p:sp>
        <p:nvSpPr>
          <p:cNvPr id="27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7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</a:rPr>
              <a:t> </a:t>
            </a:r>
            <a:endParaRPr kumimoji="0" lang="fi-FI" sz="700" b="0" i="0" u="none" strike="noStrike" cap="none" normalizeH="0" baseline="0">
              <a:ln>
                <a:noFill/>
              </a:ln>
              <a:solidFill>
                <a:schemeClr val="accent4"/>
              </a:solidFill>
              <a:effectLst/>
              <a:latin typeface="Arial" charset="0"/>
            </a:endParaRPr>
          </a:p>
        </p:txBody>
      </p:sp>
      <p:sp>
        <p:nvSpPr>
          <p:cNvPr id="29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b="0" cap="all" spc="100" smtClean="0">
                <a:solidFill>
                  <a:schemeClr val="accent4"/>
                </a:solidFill>
              </a:rPr>
              <a:t>Public</a:t>
            </a:r>
            <a:endParaRPr lang="fi-FI" sz="900" b="0" cap="all" spc="100" dirty="0">
              <a:solidFill>
                <a:schemeClr val="accent4"/>
              </a:solidFill>
            </a:endParaRPr>
          </a:p>
        </p:txBody>
      </p:sp>
      <p:sp>
        <p:nvSpPr>
          <p:cNvPr id="30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SECRET</a:t>
            </a:r>
          </a:p>
        </p:txBody>
      </p:sp>
      <p:sp>
        <p:nvSpPr>
          <p:cNvPr id="31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CONFIDENTIAL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45BD80F-4663-1643-802C-3C94B36B8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805" y="208317"/>
            <a:ext cx="1515969" cy="4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Background +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208934" cy="685799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Freeform 8"/>
          <p:cNvSpPr/>
          <p:nvPr userDrawn="1"/>
        </p:nvSpPr>
        <p:spPr>
          <a:xfrm>
            <a:off x="-13758" y="-10756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rgbClr val="FF7321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969" y="1245420"/>
            <a:ext cx="3480119" cy="9622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564" y="78797"/>
            <a:ext cx="2600890" cy="69203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984242" y="1198275"/>
            <a:ext cx="5838986" cy="3600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08891"/>
            <a:ext cx="674624" cy="690880"/>
          </a:xfrm>
          <a:prstGeom prst="rect">
            <a:avLst/>
          </a:prstGeom>
          <a:noFill/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srgbClr val="82898E"/>
                </a:solidFill>
              </a:rPr>
              <a:pPr/>
              <a:t>‹#›</a:t>
            </a:fld>
            <a:endParaRPr lang="en-US" dirty="0">
              <a:solidFill>
                <a:srgbClr val="828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814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693A-7B55-4B80-B8BF-F7C236AC1056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113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693A-7B55-4B80-B8BF-F7C236AC1056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4625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E684-F7CE-44CB-8193-A82CD1172028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599" y="1789611"/>
            <a:ext cx="5185749" cy="4546389"/>
          </a:xfrm>
        </p:spPr>
        <p:txBody>
          <a:bodyPr/>
          <a:lstStyle>
            <a:lvl1pPr indent="-180000">
              <a:defRPr/>
            </a:lvl1pPr>
            <a:lvl2pPr marL="635000" indent="-231775">
              <a:tabLst/>
              <a:defRPr/>
            </a:lvl2pPr>
            <a:lvl3pPr marL="919163" indent="-168275">
              <a:tabLst/>
              <a:defRPr/>
            </a:lvl3pPr>
            <a:lvl4pPr marL="1204913" indent="-168275">
              <a:tabLst/>
              <a:defRPr/>
            </a:lvl4pPr>
            <a:lvl5pPr indent="-18000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3417" y="1789611"/>
            <a:ext cx="5126083" cy="4546389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28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004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6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1DE254DF-50CC-44BF-8BD9-8660B3855AF5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2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3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4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66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">
    <p:bg>
      <p:bgPr>
        <a:solidFill>
          <a:srgbClr val="0F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6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22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701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6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9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0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8074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9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0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123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4276592" y="0"/>
            <a:ext cx="7918704" cy="6858000"/>
          </a:xfrm>
          <a:custGeom>
            <a:avLst/>
            <a:gdLst>
              <a:gd name="connsiteX0" fmla="*/ 3964981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1025 h 6858000"/>
              <a:gd name="connsiteX5" fmla="*/ 191072 w 7918704"/>
              <a:gd name="connsiteY5" fmla="*/ 66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4981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1025"/>
                </a:lnTo>
                <a:lnTo>
                  <a:pt x="191072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796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796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85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5"/>
          <a:stretch/>
        </p:blipFill>
        <p:spPr>
          <a:xfrm>
            <a:off x="4467092" y="63586"/>
            <a:ext cx="7736908" cy="6548110"/>
          </a:xfrm>
          <a:prstGeom prst="rect">
            <a:avLst/>
          </a:prstGeom>
        </p:spPr>
      </p:pic>
      <p:sp>
        <p:nvSpPr>
          <p:cNvPr id="20" name="Parallelogram 19"/>
          <p:cNvSpPr/>
          <p:nvPr/>
        </p:nvSpPr>
        <p:spPr>
          <a:xfrm>
            <a:off x="0" y="25538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800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8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26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4276588" y="0"/>
            <a:ext cx="7918704" cy="6858000"/>
          </a:xfrm>
          <a:custGeom>
            <a:avLst/>
            <a:gdLst>
              <a:gd name="connsiteX0" fmla="*/ 3964985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1025 h 6858000"/>
              <a:gd name="connsiteX5" fmla="*/ 191076 w 7918704"/>
              <a:gd name="connsiteY5" fmla="*/ 66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4985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1025"/>
                </a:lnTo>
                <a:lnTo>
                  <a:pt x="191076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white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8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800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00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page-horizonta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13758" y="-10756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rgbClr val="FF7321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-16934" y="5111197"/>
            <a:ext cx="12208934" cy="17468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969" y="1245420"/>
            <a:ext cx="3480119" cy="962294"/>
          </a:xfrm>
        </p:spPr>
        <p:txBody>
          <a:bodyPr/>
          <a:lstStyle>
            <a:lvl1pPr>
              <a:defRPr>
                <a:solidFill>
                  <a:srgbClr val="0F33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73070"/>
            <a:ext cx="660733" cy="46251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564" y="78797"/>
            <a:ext cx="2719643" cy="69203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17358"/>
            <a:ext cx="674624" cy="69088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984242" y="1198275"/>
            <a:ext cx="5838986" cy="3600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672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4276592" y="0"/>
            <a:ext cx="7918704" cy="6858000"/>
          </a:xfrm>
          <a:custGeom>
            <a:avLst/>
            <a:gdLst>
              <a:gd name="connsiteX0" fmla="*/ 3964981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1025 h 6858000"/>
              <a:gd name="connsiteX5" fmla="*/ 191072 w 7918704"/>
              <a:gd name="connsiteY5" fmla="*/ 66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4981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1025"/>
                </a:lnTo>
                <a:lnTo>
                  <a:pt x="191072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8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800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7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8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9476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4276592" y="0"/>
            <a:ext cx="7918704" cy="6858000"/>
          </a:xfrm>
          <a:custGeom>
            <a:avLst/>
            <a:gdLst>
              <a:gd name="connsiteX0" fmla="*/ 3964981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1025 h 6858000"/>
              <a:gd name="connsiteX5" fmla="*/ 191072 w 7918704"/>
              <a:gd name="connsiteY5" fmla="*/ 66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4981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1025"/>
                </a:lnTo>
                <a:lnTo>
                  <a:pt x="191072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083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4453826" y="0"/>
            <a:ext cx="7738175" cy="6701654"/>
          </a:xfrm>
          <a:custGeom>
            <a:avLst/>
            <a:gdLst>
              <a:gd name="connsiteX0" fmla="*/ 3787748 w 7738175"/>
              <a:gd name="connsiteY0" fmla="*/ 0 h 6701654"/>
              <a:gd name="connsiteX1" fmla="*/ 7738175 w 7738175"/>
              <a:gd name="connsiteY1" fmla="*/ 0 h 6701654"/>
              <a:gd name="connsiteX2" fmla="*/ 7738175 w 7738175"/>
              <a:gd name="connsiteY2" fmla="*/ 6701654 h 6701654"/>
              <a:gd name="connsiteX3" fmla="*/ 0 w 7738175"/>
              <a:gd name="connsiteY3" fmla="*/ 6701654 h 6701654"/>
              <a:gd name="connsiteX4" fmla="*/ 0 w 7738175"/>
              <a:gd name="connsiteY4" fmla="*/ 6610487 h 6701654"/>
              <a:gd name="connsiteX5" fmla="*/ 13840 w 7738175"/>
              <a:gd name="connsiteY5" fmla="*/ 6610445 h 670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8175" h="6701654">
                <a:moveTo>
                  <a:pt x="3787748" y="0"/>
                </a:moveTo>
                <a:lnTo>
                  <a:pt x="7738175" y="0"/>
                </a:lnTo>
                <a:lnTo>
                  <a:pt x="7738175" y="6701654"/>
                </a:lnTo>
                <a:lnTo>
                  <a:pt x="0" y="6701654"/>
                </a:lnTo>
                <a:lnTo>
                  <a:pt x="0" y="6610487"/>
                </a:lnTo>
                <a:lnTo>
                  <a:pt x="13840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37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4276588" y="0"/>
            <a:ext cx="7918704" cy="6858000"/>
          </a:xfrm>
          <a:custGeom>
            <a:avLst/>
            <a:gdLst>
              <a:gd name="connsiteX0" fmla="*/ 3966798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4200 h 6858000"/>
              <a:gd name="connsiteX5" fmla="*/ 191076 w 7918704"/>
              <a:gd name="connsiteY5" fmla="*/ 66136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6798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4200"/>
                </a:lnTo>
                <a:lnTo>
                  <a:pt x="191076" y="6613620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936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hidden">
          <a:xfrm>
            <a:off x="4276592" y="0"/>
            <a:ext cx="7918704" cy="6858000"/>
          </a:xfrm>
          <a:custGeom>
            <a:avLst/>
            <a:gdLst>
              <a:gd name="connsiteX0" fmla="*/ 3966794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4200 h 6858000"/>
              <a:gd name="connsiteX5" fmla="*/ 191072 w 7918704"/>
              <a:gd name="connsiteY5" fmla="*/ 66136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6794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4200"/>
                </a:lnTo>
                <a:lnTo>
                  <a:pt x="191072" y="6613620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79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Chosen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 bwMode="hidden">
          <a:xfrm>
            <a:off x="4479871" y="-10800"/>
            <a:ext cx="7719553" cy="6622496"/>
          </a:xfrm>
          <a:custGeom>
            <a:avLst/>
            <a:gdLst>
              <a:gd name="connsiteX0" fmla="*/ 3780788 w 7719553"/>
              <a:gd name="connsiteY0" fmla="*/ 0 h 6622496"/>
              <a:gd name="connsiteX1" fmla="*/ 7719553 w 7719553"/>
              <a:gd name="connsiteY1" fmla="*/ 0 h 6622496"/>
              <a:gd name="connsiteX2" fmla="*/ 7719553 w 7719553"/>
              <a:gd name="connsiteY2" fmla="*/ 6622496 h 6622496"/>
              <a:gd name="connsiteX3" fmla="*/ 0 w 7719553"/>
              <a:gd name="connsiteY3" fmla="*/ 6622496 h 662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9553" h="6622496">
                <a:moveTo>
                  <a:pt x="3780788" y="0"/>
                </a:moveTo>
                <a:lnTo>
                  <a:pt x="7719553" y="0"/>
                </a:lnTo>
                <a:lnTo>
                  <a:pt x="7719553" y="6622496"/>
                </a:lnTo>
                <a:lnTo>
                  <a:pt x="0" y="662249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2711259">
            <a:off x="-591911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2711259">
            <a:off x="-592590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504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3176" y="-9525"/>
            <a:ext cx="12195175" cy="66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4" name="Secret" hidden="1"/>
          <p:cNvSpPr txBox="1"/>
          <p:nvPr/>
        </p:nvSpPr>
        <p:spPr>
          <a:xfrm>
            <a:off x="9246339" y="6604286"/>
            <a:ext cx="2952000" cy="25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5" name="Confidential" hidden="1"/>
          <p:cNvSpPr txBox="1"/>
          <p:nvPr/>
        </p:nvSpPr>
        <p:spPr>
          <a:xfrm>
            <a:off x="9245660" y="6603961"/>
            <a:ext cx="2952000" cy="25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layout with Head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3176" y="-9525"/>
            <a:ext cx="12195175" cy="66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22" name="Secret" hidden="1"/>
          <p:cNvSpPr txBox="1"/>
          <p:nvPr/>
        </p:nvSpPr>
        <p:spPr>
          <a:xfrm>
            <a:off x="9246339" y="6442058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>
            <a:off x="9245660" y="6441733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sp>
        <p:nvSpPr>
          <p:cNvPr id="24" name="Secret" hidden="1"/>
          <p:cNvSpPr txBox="1"/>
          <p:nvPr/>
        </p:nvSpPr>
        <p:spPr>
          <a:xfrm>
            <a:off x="9246339" y="6604286"/>
            <a:ext cx="2952000" cy="25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5" name="Confidential" hidden="1"/>
          <p:cNvSpPr txBox="1"/>
          <p:nvPr/>
        </p:nvSpPr>
        <p:spPr>
          <a:xfrm>
            <a:off x="9245660" y="6603961"/>
            <a:ext cx="2952000" cy="25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86558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829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478289" y="3105401"/>
            <a:ext cx="5872167" cy="907041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rgbClr val="0F334A"/>
                </a:solidFill>
              </a:defRPr>
            </a:lvl1pPr>
          </a:lstStyle>
          <a:p>
            <a:r>
              <a:rPr lang="en-US" dirty="0"/>
              <a:t>ADD THANK YOU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478289" y="4370387"/>
            <a:ext cx="2460090" cy="116681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>
                <a:solidFill>
                  <a:srgbClr val="80808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contact Information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ay + Form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3758" y="0"/>
            <a:ext cx="12208934" cy="6874933"/>
          </a:xfrm>
          <a:prstGeom prst="rect">
            <a:avLst/>
          </a:prstGeom>
          <a:solidFill>
            <a:srgbClr val="82898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 userDrawn="1"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rgbClr val="82898E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08891"/>
            <a:ext cx="674624" cy="6908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819" y="100625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564" y="66922"/>
            <a:ext cx="2482137" cy="69203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srgbClr val="82898E"/>
                </a:solidFill>
              </a:rPr>
              <a:pPr/>
              <a:t>‹#›</a:t>
            </a:fld>
            <a:endParaRPr lang="en-US" dirty="0">
              <a:solidFill>
                <a:srgbClr val="828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611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arter/End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4391998" y="1752036"/>
            <a:ext cx="3449919" cy="210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2410" y="4280067"/>
            <a:ext cx="3909093" cy="9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arter/End Slide 2">
    <p:bg>
      <p:bgPr>
        <a:solidFill>
          <a:srgbClr val="0F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392000" y="2160000"/>
            <a:ext cx="3449919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95BA-5E9B-DF4A-B59C-837170558D6B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557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150380" y="2622673"/>
            <a:ext cx="9366504" cy="162136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lorem ipsum dolor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510862" y="6356350"/>
            <a:ext cx="908304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990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9807" y="3666745"/>
            <a:ext cx="4429087" cy="612648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lorem ipsum dolor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5527" y="4604692"/>
            <a:ext cx="90830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34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150380" y="2622673"/>
            <a:ext cx="9366504" cy="162136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lorem ipsum dolor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510862" y="6356350"/>
            <a:ext cx="908304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78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9900"/>
            <a:ext cx="12192000" cy="6885095"/>
          </a:xfrm>
          <a:prstGeom prst="rect">
            <a:avLst/>
          </a:prstGeom>
          <a:solidFill>
            <a:srgbClr val="0F3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136392" y="2044500"/>
            <a:ext cx="7397709" cy="4354578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2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814" y="89843"/>
            <a:ext cx="2684017" cy="69203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noFill/>
          <a:ln w="3175">
            <a:solidFill>
              <a:schemeClr val="bg1">
                <a:alpha val="46000"/>
              </a:schemeClr>
            </a:solidFill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17358"/>
            <a:ext cx="674624" cy="69088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202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195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136392" y="2044500"/>
            <a:ext cx="7397709" cy="4354578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2200" b="0" i="0">
                <a:solidFill>
                  <a:srgbClr val="0F334A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814" y="79287"/>
            <a:ext cx="2707768" cy="69203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rgbClr val="82898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noFill/>
          <a:ln w="3175">
            <a:solidFill>
              <a:srgbClr val="82898E">
                <a:alpha val="46000"/>
              </a:srgbClr>
            </a:solidFill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08891"/>
            <a:ext cx="674624" cy="690880"/>
          </a:xfrm>
          <a:prstGeom prst="rect">
            <a:avLst/>
          </a:prstGeom>
          <a:noFill/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srgbClr val="82898E"/>
                </a:solidFill>
              </a:rPr>
              <a:pPr/>
              <a:t>‹#›</a:t>
            </a:fld>
            <a:endParaRPr lang="en-US" dirty="0">
              <a:solidFill>
                <a:srgbClr val="828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290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age-horizonta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13758" y="-10756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rgbClr val="FF7321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-16934" y="5111197"/>
            <a:ext cx="12208934" cy="17468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969" y="1245420"/>
            <a:ext cx="3480119" cy="962294"/>
          </a:xfrm>
        </p:spPr>
        <p:txBody>
          <a:bodyPr/>
          <a:lstStyle>
            <a:lvl1pPr>
              <a:defRPr>
                <a:solidFill>
                  <a:srgbClr val="0F33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73070"/>
            <a:ext cx="660733" cy="46251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564" y="78797"/>
            <a:ext cx="2719643" cy="69203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17358"/>
            <a:ext cx="674624" cy="69088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984242" y="1198275"/>
            <a:ext cx="5838986" cy="3600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990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age-Vertica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8855550" y="1"/>
            <a:ext cx="3336449" cy="68579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969" y="1245420"/>
            <a:ext cx="3480119" cy="962294"/>
          </a:xfrm>
        </p:spPr>
        <p:txBody>
          <a:bodyPr/>
          <a:lstStyle>
            <a:lvl1pPr>
              <a:defRPr>
                <a:solidFill>
                  <a:srgbClr val="0F33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564" y="78797"/>
            <a:ext cx="2600890" cy="69203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82898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17358"/>
            <a:ext cx="674624" cy="690880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quarter" idx="14"/>
          </p:nvPr>
        </p:nvSpPr>
        <p:spPr>
          <a:xfrm>
            <a:off x="652968" y="2788369"/>
            <a:ext cx="7755993" cy="37569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srgbClr val="82898E"/>
                </a:solidFill>
              </a:rPr>
              <a:pPr/>
              <a:t>‹#›</a:t>
            </a:fld>
            <a:endParaRPr lang="en-US" dirty="0">
              <a:solidFill>
                <a:srgbClr val="828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38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tarter/End Slide 2">
    <p:bg>
      <p:bgPr>
        <a:solidFill>
          <a:srgbClr val="0F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392000" y="2160000"/>
            <a:ext cx="3449919" cy="2106000"/>
          </a:xfrm>
          <a:prstGeom prst="rect">
            <a:avLst/>
          </a:prstGeom>
        </p:spPr>
      </p:pic>
      <p:sp>
        <p:nvSpPr>
          <p:cNvPr id="3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37232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age-Vertica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3759" y="-19900"/>
            <a:ext cx="12205757" cy="6877900"/>
          </a:xfrm>
          <a:prstGeom prst="rect">
            <a:avLst/>
          </a:prstGeom>
          <a:solidFill>
            <a:srgbClr val="0F33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8855550" y="-19900"/>
            <a:ext cx="3336449" cy="6877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969" y="1245420"/>
            <a:ext cx="3480119" cy="9622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564" y="66922"/>
            <a:ext cx="2565264" cy="692030"/>
          </a:xfrm>
          <a:noFill/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0F33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17358"/>
            <a:ext cx="674624" cy="690880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quarter" idx="14"/>
          </p:nvPr>
        </p:nvSpPr>
        <p:spPr>
          <a:xfrm>
            <a:off x="652968" y="2788369"/>
            <a:ext cx="7755993" cy="3756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59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y + Form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3758" y="0"/>
            <a:ext cx="12208934" cy="6874933"/>
          </a:xfrm>
          <a:prstGeom prst="rect">
            <a:avLst/>
          </a:prstGeom>
          <a:solidFill>
            <a:srgbClr val="82898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rgbClr val="82898E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08891"/>
            <a:ext cx="674624" cy="6908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819" y="100625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564" y="66922"/>
            <a:ext cx="2482137" cy="69203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srgbClr val="82898E"/>
                </a:solidFill>
              </a:rPr>
              <a:pPr/>
              <a:t>‹#›</a:t>
            </a:fld>
            <a:endParaRPr lang="en-US" dirty="0">
              <a:solidFill>
                <a:srgbClr val="828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588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+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3758" y="0"/>
            <a:ext cx="12208934" cy="6874933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rgbClr val="82898E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08891"/>
            <a:ext cx="674624" cy="6908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819" y="100625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564" y="66922"/>
            <a:ext cx="2636516" cy="69203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srgbClr val="82898E"/>
                </a:solidFill>
              </a:rPr>
              <a:pPr/>
              <a:t>‹#›</a:t>
            </a:fld>
            <a:endParaRPr lang="en-US" dirty="0">
              <a:solidFill>
                <a:srgbClr val="828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548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-16934" y="1"/>
            <a:ext cx="12208934" cy="68579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469567" y="1839691"/>
            <a:ext cx="9252865" cy="3387634"/>
          </a:xfrm>
          <a:prstGeom prst="rect">
            <a:avLst/>
          </a:prstGeom>
          <a:solidFill>
            <a:srgbClr val="0F334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08891"/>
            <a:ext cx="674624" cy="69088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276061" y="2125809"/>
            <a:ext cx="7623314" cy="281539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597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+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-16934" y="1"/>
            <a:ext cx="12208934" cy="68579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Freeform 8"/>
          <p:cNvSpPr/>
          <p:nvPr userDrawn="1"/>
        </p:nvSpPr>
        <p:spPr>
          <a:xfrm>
            <a:off x="-13758" y="-10756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rgbClr val="FF7321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969" y="1245420"/>
            <a:ext cx="3480119" cy="9622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564" y="78797"/>
            <a:ext cx="2600890" cy="69203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984242" y="1198275"/>
            <a:ext cx="5838986" cy="3600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08891"/>
            <a:ext cx="674624" cy="690880"/>
          </a:xfrm>
          <a:prstGeom prst="rect">
            <a:avLst/>
          </a:prstGeom>
          <a:noFill/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srgbClr val="82898E"/>
                </a:solidFill>
              </a:rPr>
              <a:pPr/>
              <a:t>‹#›</a:t>
            </a:fld>
            <a:endParaRPr lang="en-US" dirty="0">
              <a:solidFill>
                <a:srgbClr val="828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041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36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150380" y="2622673"/>
            <a:ext cx="9366504" cy="162136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lorem ipsum dolor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510862" y="6356350"/>
            <a:ext cx="908304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43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92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rgbClr val="004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 bwMode="hidden">
          <a:xfrm>
            <a:off x="-22920" y="-37330"/>
            <a:ext cx="12230190" cy="6905889"/>
            <a:chOff x="-22920" y="-37330"/>
            <a:chExt cx="12230190" cy="6905889"/>
          </a:xfrm>
        </p:grpSpPr>
        <p:sp>
          <p:nvSpPr>
            <p:cNvPr id="36" name="Freeform 5"/>
            <p:cNvSpPr>
              <a:spLocks/>
            </p:cNvSpPr>
            <p:nvPr/>
          </p:nvSpPr>
          <p:spPr bwMode="hidden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hidden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hidden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hidden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hidden">
            <a:xfrm>
              <a:off x="-8900" y="1314450"/>
              <a:ext cx="12200937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  <a:gd name="connsiteX0" fmla="*/ 0 w 9965"/>
                <a:gd name="connsiteY0" fmla="*/ 10000 h 10000"/>
                <a:gd name="connsiteX1" fmla="*/ 1298 w 9965"/>
                <a:gd name="connsiteY1" fmla="*/ 10000 h 10000"/>
                <a:gd name="connsiteX2" fmla="*/ 1700 w 9965"/>
                <a:gd name="connsiteY2" fmla="*/ 0 h 10000"/>
                <a:gd name="connsiteX3" fmla="*/ 9965 w 9965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5" h="10000">
                  <a:moveTo>
                    <a:pt x="0" y="10000"/>
                  </a:moveTo>
                  <a:lnTo>
                    <a:pt x="1298" y="10000"/>
                  </a:lnTo>
                  <a:cubicBezTo>
                    <a:pt x="1433" y="6667"/>
                    <a:pt x="1566" y="3333"/>
                    <a:pt x="1700" y="0"/>
                  </a:cubicBezTo>
                  <a:lnTo>
                    <a:pt x="9965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316" y="1325537"/>
            <a:ext cx="9274883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9199" y="3806758"/>
            <a:ext cx="9274883" cy="156926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E6E6E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br>
              <a:rPr lang="en-US"/>
            </a:br>
            <a:r>
              <a:rPr lang="en-US"/>
              <a:t>First name Last name, Title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2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24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25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26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27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17" name="Rectangle 13"/>
          <p:cNvSpPr/>
          <p:nvPr/>
        </p:nvSpPr>
        <p:spPr bwMode="hidden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9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0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8902" y="226772"/>
            <a:ext cx="1528689" cy="3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 bwMode="hidden">
          <a:xfrm>
            <a:off x="-22920" y="-37330"/>
            <a:ext cx="12230190" cy="6905889"/>
            <a:chOff x="-22920" y="-37330"/>
            <a:chExt cx="12230190" cy="6905889"/>
          </a:xfrm>
        </p:grpSpPr>
        <p:sp>
          <p:nvSpPr>
            <p:cNvPr id="10" name="Freeform 5"/>
            <p:cNvSpPr>
              <a:spLocks/>
            </p:cNvSpPr>
            <p:nvPr/>
          </p:nvSpPr>
          <p:spPr bwMode="hidden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hidden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hidden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hidden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hidden">
            <a:xfrm>
              <a:off x="-8900" y="1314450"/>
              <a:ext cx="12200937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  <a:gd name="connsiteX0" fmla="*/ 0 w 9965"/>
                <a:gd name="connsiteY0" fmla="*/ 10000 h 10000"/>
                <a:gd name="connsiteX1" fmla="*/ 1298 w 9965"/>
                <a:gd name="connsiteY1" fmla="*/ 10000 h 10000"/>
                <a:gd name="connsiteX2" fmla="*/ 1700 w 9965"/>
                <a:gd name="connsiteY2" fmla="*/ 0 h 10000"/>
                <a:gd name="connsiteX3" fmla="*/ 9965 w 9965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5" h="10000">
                  <a:moveTo>
                    <a:pt x="0" y="10000"/>
                  </a:moveTo>
                  <a:lnTo>
                    <a:pt x="1298" y="10000"/>
                  </a:lnTo>
                  <a:cubicBezTo>
                    <a:pt x="1433" y="6667"/>
                    <a:pt x="1566" y="3333"/>
                    <a:pt x="1700" y="0"/>
                  </a:cubicBezTo>
                  <a:lnTo>
                    <a:pt x="9965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317" y="1325537"/>
            <a:ext cx="9288000" cy="2387600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0F334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9200" y="3806758"/>
            <a:ext cx="9288000" cy="156926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0F33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First name Last name, Title</a:t>
            </a:r>
            <a:endParaRPr lang="fi-FI" dirty="0"/>
          </a:p>
        </p:txBody>
      </p:sp>
      <p:sp>
        <p:nvSpPr>
          <p:cNvPr id="17" name="Rectangle 13"/>
          <p:cNvSpPr/>
          <p:nvPr/>
        </p:nvSpPr>
        <p:spPr bwMode="white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ECF1441E-1C4D-4909-80C6-FDD3019D95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2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24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25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26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27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9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30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1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8902" y="226772"/>
            <a:ext cx="1528689" cy="3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99" y="1750422"/>
            <a:ext cx="10515985" cy="4851113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308987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ith Headli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99" y="1750422"/>
            <a:ext cx="10515985" cy="4851113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874336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/>
              <a:t>2.8.2018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99" y="1750422"/>
            <a:ext cx="10515985" cy="4851113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8D165A-D3BB-EC44-AFFA-98E8DE7EF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805" y="208317"/>
            <a:ext cx="1515969" cy="4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693A-7B55-4B80-B8BF-F7C236AC1056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610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693A-7B55-4B80-B8BF-F7C236AC1056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67310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E684-F7CE-44CB-8193-A82CD1172028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599" y="1789611"/>
            <a:ext cx="5185749" cy="4546389"/>
          </a:xfrm>
        </p:spPr>
        <p:txBody>
          <a:bodyPr/>
          <a:lstStyle>
            <a:lvl1pPr indent="-180000">
              <a:defRPr/>
            </a:lvl1pPr>
            <a:lvl2pPr marL="635000" indent="-231775">
              <a:tabLst/>
              <a:defRPr/>
            </a:lvl2pPr>
            <a:lvl3pPr marL="919163" indent="-168275">
              <a:tabLst/>
              <a:defRPr/>
            </a:lvl3pPr>
            <a:lvl4pPr marL="1204913" indent="-168275">
              <a:tabLst/>
              <a:defRPr/>
            </a:lvl4pPr>
            <a:lvl5pPr indent="-18000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3417" y="1789611"/>
            <a:ext cx="5126083" cy="4546389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8498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004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6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1DE254DF-50CC-44BF-8BD9-8660B3855AF5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2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3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4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646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">
    <p:bg>
      <p:bgPr>
        <a:solidFill>
          <a:srgbClr val="0F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6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22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846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6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9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0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604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9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0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172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4276592" y="0"/>
            <a:ext cx="7918704" cy="6858000"/>
          </a:xfrm>
          <a:custGeom>
            <a:avLst/>
            <a:gdLst>
              <a:gd name="connsiteX0" fmla="*/ 3964981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1025 h 6858000"/>
              <a:gd name="connsiteX5" fmla="*/ 191072 w 7918704"/>
              <a:gd name="connsiteY5" fmla="*/ 66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4981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1025"/>
                </a:lnTo>
                <a:lnTo>
                  <a:pt x="191072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796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796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464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4453826" y="0"/>
            <a:ext cx="7738175" cy="6701654"/>
          </a:xfrm>
          <a:custGeom>
            <a:avLst/>
            <a:gdLst>
              <a:gd name="connsiteX0" fmla="*/ 3787748 w 7738175"/>
              <a:gd name="connsiteY0" fmla="*/ 0 h 6701654"/>
              <a:gd name="connsiteX1" fmla="*/ 7738175 w 7738175"/>
              <a:gd name="connsiteY1" fmla="*/ 0 h 6701654"/>
              <a:gd name="connsiteX2" fmla="*/ 7738175 w 7738175"/>
              <a:gd name="connsiteY2" fmla="*/ 6701654 h 6701654"/>
              <a:gd name="connsiteX3" fmla="*/ 0 w 7738175"/>
              <a:gd name="connsiteY3" fmla="*/ 6701654 h 6701654"/>
              <a:gd name="connsiteX4" fmla="*/ 0 w 7738175"/>
              <a:gd name="connsiteY4" fmla="*/ 6610487 h 6701654"/>
              <a:gd name="connsiteX5" fmla="*/ 13840 w 7738175"/>
              <a:gd name="connsiteY5" fmla="*/ 6610445 h 670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8175" h="6701654">
                <a:moveTo>
                  <a:pt x="3787748" y="0"/>
                </a:moveTo>
                <a:lnTo>
                  <a:pt x="7738175" y="0"/>
                </a:lnTo>
                <a:lnTo>
                  <a:pt x="7738175" y="6701654"/>
                </a:lnTo>
                <a:lnTo>
                  <a:pt x="0" y="6701654"/>
                </a:lnTo>
                <a:lnTo>
                  <a:pt x="0" y="6610487"/>
                </a:lnTo>
                <a:lnTo>
                  <a:pt x="13840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8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800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955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4276588" y="0"/>
            <a:ext cx="7918704" cy="6858000"/>
          </a:xfrm>
          <a:custGeom>
            <a:avLst/>
            <a:gdLst>
              <a:gd name="connsiteX0" fmla="*/ 3964985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1025 h 6858000"/>
              <a:gd name="connsiteX5" fmla="*/ 191076 w 7918704"/>
              <a:gd name="connsiteY5" fmla="*/ 66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4985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1025"/>
                </a:lnTo>
                <a:lnTo>
                  <a:pt x="191076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white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8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800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143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ith Headli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/>
              <a:t>2.8.2018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99" y="1750422"/>
            <a:ext cx="10515985" cy="4851113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xmlns="" id="{A582D1A3-C26F-1E40-9099-1A76BC71183C}"/>
              </a:ext>
            </a:extLst>
          </p:cNvPr>
          <p:cNvSpPr/>
          <p:nvPr userDrawn="1"/>
        </p:nvSpPr>
        <p:spPr bwMode="white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3A14E6-520C-AC44-8450-5FCD86361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805" y="208317"/>
            <a:ext cx="1515969" cy="479825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4276592" y="0"/>
            <a:ext cx="7918704" cy="6858000"/>
          </a:xfrm>
          <a:custGeom>
            <a:avLst/>
            <a:gdLst>
              <a:gd name="connsiteX0" fmla="*/ 3964981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1025 h 6858000"/>
              <a:gd name="connsiteX5" fmla="*/ 191072 w 7918704"/>
              <a:gd name="connsiteY5" fmla="*/ 66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4981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1025"/>
                </a:lnTo>
                <a:lnTo>
                  <a:pt x="191072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8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800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7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8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6387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4276592" y="0"/>
            <a:ext cx="7918704" cy="6858000"/>
          </a:xfrm>
          <a:custGeom>
            <a:avLst/>
            <a:gdLst>
              <a:gd name="connsiteX0" fmla="*/ 3964981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1025 h 6858000"/>
              <a:gd name="connsiteX5" fmla="*/ 191072 w 7918704"/>
              <a:gd name="connsiteY5" fmla="*/ 66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4981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1025"/>
                </a:lnTo>
                <a:lnTo>
                  <a:pt x="191072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4453826" y="0"/>
            <a:ext cx="7738175" cy="6701654"/>
          </a:xfrm>
          <a:custGeom>
            <a:avLst/>
            <a:gdLst>
              <a:gd name="connsiteX0" fmla="*/ 3787748 w 7738175"/>
              <a:gd name="connsiteY0" fmla="*/ 0 h 6701654"/>
              <a:gd name="connsiteX1" fmla="*/ 7738175 w 7738175"/>
              <a:gd name="connsiteY1" fmla="*/ 0 h 6701654"/>
              <a:gd name="connsiteX2" fmla="*/ 7738175 w 7738175"/>
              <a:gd name="connsiteY2" fmla="*/ 6701654 h 6701654"/>
              <a:gd name="connsiteX3" fmla="*/ 0 w 7738175"/>
              <a:gd name="connsiteY3" fmla="*/ 6701654 h 6701654"/>
              <a:gd name="connsiteX4" fmla="*/ 0 w 7738175"/>
              <a:gd name="connsiteY4" fmla="*/ 6610487 h 6701654"/>
              <a:gd name="connsiteX5" fmla="*/ 13840 w 7738175"/>
              <a:gd name="connsiteY5" fmla="*/ 6610445 h 670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8175" h="6701654">
                <a:moveTo>
                  <a:pt x="3787748" y="0"/>
                </a:moveTo>
                <a:lnTo>
                  <a:pt x="7738175" y="0"/>
                </a:lnTo>
                <a:lnTo>
                  <a:pt x="7738175" y="6701654"/>
                </a:lnTo>
                <a:lnTo>
                  <a:pt x="0" y="6701654"/>
                </a:lnTo>
                <a:lnTo>
                  <a:pt x="0" y="6610487"/>
                </a:lnTo>
                <a:lnTo>
                  <a:pt x="13840" y="6610445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20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4276588" y="0"/>
            <a:ext cx="7918704" cy="6858000"/>
          </a:xfrm>
          <a:custGeom>
            <a:avLst/>
            <a:gdLst>
              <a:gd name="connsiteX0" fmla="*/ 3966798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4200 h 6858000"/>
              <a:gd name="connsiteX5" fmla="*/ 191076 w 7918704"/>
              <a:gd name="connsiteY5" fmla="*/ 66136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6798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4200"/>
                </a:lnTo>
                <a:lnTo>
                  <a:pt x="191076" y="6613620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690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4276592" y="0"/>
            <a:ext cx="7918704" cy="6858000"/>
          </a:xfrm>
          <a:custGeom>
            <a:avLst/>
            <a:gdLst>
              <a:gd name="connsiteX0" fmla="*/ 3966794 w 7918704"/>
              <a:gd name="connsiteY0" fmla="*/ 0 h 6858000"/>
              <a:gd name="connsiteX1" fmla="*/ 7918704 w 7918704"/>
              <a:gd name="connsiteY1" fmla="*/ 0 h 6858000"/>
              <a:gd name="connsiteX2" fmla="*/ 7918704 w 7918704"/>
              <a:gd name="connsiteY2" fmla="*/ 6858000 h 6858000"/>
              <a:gd name="connsiteX3" fmla="*/ 0 w 7918704"/>
              <a:gd name="connsiteY3" fmla="*/ 6858000 h 6858000"/>
              <a:gd name="connsiteX4" fmla="*/ 0 w 7918704"/>
              <a:gd name="connsiteY4" fmla="*/ 6614200 h 6858000"/>
              <a:gd name="connsiteX5" fmla="*/ 191072 w 7918704"/>
              <a:gd name="connsiteY5" fmla="*/ 66136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8704" h="6858000">
                <a:moveTo>
                  <a:pt x="3966794" y="0"/>
                </a:moveTo>
                <a:lnTo>
                  <a:pt x="7918704" y="0"/>
                </a:lnTo>
                <a:lnTo>
                  <a:pt x="7918704" y="6858000"/>
                </a:lnTo>
                <a:lnTo>
                  <a:pt x="0" y="6858000"/>
                </a:lnTo>
                <a:lnTo>
                  <a:pt x="0" y="6614200"/>
                </a:lnTo>
                <a:lnTo>
                  <a:pt x="191072" y="6613620"/>
                </a:lnTo>
                <a:close/>
              </a:path>
            </a:pathLst>
          </a:custGeom>
        </p:spPr>
      </p:pic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404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Chosen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 bwMode="hidden">
          <a:xfrm>
            <a:off x="4479871" y="-10800"/>
            <a:ext cx="7719553" cy="6622496"/>
          </a:xfrm>
          <a:custGeom>
            <a:avLst/>
            <a:gdLst>
              <a:gd name="connsiteX0" fmla="*/ 3780788 w 7719553"/>
              <a:gd name="connsiteY0" fmla="*/ 0 h 6622496"/>
              <a:gd name="connsiteX1" fmla="*/ 7719553 w 7719553"/>
              <a:gd name="connsiteY1" fmla="*/ 0 h 6622496"/>
              <a:gd name="connsiteX2" fmla="*/ 7719553 w 7719553"/>
              <a:gd name="connsiteY2" fmla="*/ 6622496 h 6622496"/>
              <a:gd name="connsiteX3" fmla="*/ 0 w 7719553"/>
              <a:gd name="connsiteY3" fmla="*/ 6622496 h 662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9553" h="6622496">
                <a:moveTo>
                  <a:pt x="3780788" y="0"/>
                </a:moveTo>
                <a:lnTo>
                  <a:pt x="7719553" y="0"/>
                </a:lnTo>
                <a:lnTo>
                  <a:pt x="7719553" y="6622496"/>
                </a:lnTo>
                <a:lnTo>
                  <a:pt x="0" y="662249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2711259">
            <a:off x="-591911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2711259">
            <a:off x="-592590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049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3176" y="-9525"/>
            <a:ext cx="12195175" cy="66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4" name="Secret" hidden="1"/>
          <p:cNvSpPr txBox="1"/>
          <p:nvPr/>
        </p:nvSpPr>
        <p:spPr>
          <a:xfrm>
            <a:off x="9246339" y="6604286"/>
            <a:ext cx="2952000" cy="25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5" name="Confidential" hidden="1"/>
          <p:cNvSpPr txBox="1"/>
          <p:nvPr/>
        </p:nvSpPr>
        <p:spPr>
          <a:xfrm>
            <a:off x="9245660" y="6603961"/>
            <a:ext cx="2952000" cy="25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064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layout with Head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3176" y="-9525"/>
            <a:ext cx="12195175" cy="66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22" name="Secret" hidden="1"/>
          <p:cNvSpPr txBox="1"/>
          <p:nvPr/>
        </p:nvSpPr>
        <p:spPr>
          <a:xfrm>
            <a:off x="9246339" y="6442058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>
            <a:off x="9245660" y="6441733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sp>
        <p:nvSpPr>
          <p:cNvPr id="24" name="Secret" hidden="1"/>
          <p:cNvSpPr txBox="1"/>
          <p:nvPr/>
        </p:nvSpPr>
        <p:spPr>
          <a:xfrm>
            <a:off x="9246339" y="6604286"/>
            <a:ext cx="2952000" cy="25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5" name="Confidential" hidden="1"/>
          <p:cNvSpPr txBox="1"/>
          <p:nvPr/>
        </p:nvSpPr>
        <p:spPr>
          <a:xfrm>
            <a:off x="9245660" y="6603961"/>
            <a:ext cx="2952000" cy="25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60726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527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478289" y="3105401"/>
            <a:ext cx="5872167" cy="907041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rgbClr val="0F334A"/>
                </a:solidFill>
              </a:defRPr>
            </a:lvl1pPr>
          </a:lstStyle>
          <a:p>
            <a:r>
              <a:rPr lang="en-US" dirty="0"/>
              <a:t>ADD THANK YOU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478289" y="4370387"/>
            <a:ext cx="2460090" cy="116681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>
                <a:solidFill>
                  <a:srgbClr val="80808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contact Information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693A-7B55-4B80-B8BF-F7C236AC1056}" type="datetime1">
              <a:rPr lang="fi-FI" smtClean="0"/>
              <a:t>2.8.2018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8864A5D0-E62F-464F-8AC8-0F1582EBCDC0}"/>
              </a:ext>
            </a:extLst>
          </p:cNvPr>
          <p:cNvSpPr/>
          <p:nvPr userDrawn="1"/>
        </p:nvSpPr>
        <p:spPr bwMode="white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21A477-2FDC-AD4E-B3E1-4A8F3A49D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805" y="208317"/>
            <a:ext cx="1515969" cy="4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1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arter/End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4391998" y="1752036"/>
            <a:ext cx="3449919" cy="210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2410" y="4280067"/>
            <a:ext cx="3909093" cy="9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arter/End Slide 2">
    <p:bg>
      <p:bgPr>
        <a:solidFill>
          <a:srgbClr val="0F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392000" y="2160000"/>
            <a:ext cx="3449919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9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 with Headlin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600" y="2124000"/>
            <a:ext cx="4930140" cy="4212000"/>
          </a:xfrm>
        </p:spPr>
        <p:txBody>
          <a:bodyPr/>
          <a:lstStyle>
            <a:lvl1pPr indent="-180000">
              <a:defRPr/>
            </a:lvl1pPr>
            <a:lvl2pPr indent="-180000">
              <a:defRPr/>
            </a:lvl2pPr>
            <a:lvl3pPr indent="-180000">
              <a:defRPr/>
            </a:lvl3pPr>
            <a:lvl4pPr indent="-180000">
              <a:defRPr/>
            </a:lvl4pPr>
            <a:lvl5pPr indent="-1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0" y="2124000"/>
            <a:ext cx="4930140" cy="421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808080"/>
                </a:solidFill>
              </a:rPr>
              <a:t>[</a:t>
            </a:r>
            <a:r>
              <a:rPr lang="sv-SE" dirty="0">
                <a:solidFill>
                  <a:srgbClr val="808080"/>
                </a:solidFill>
              </a:rPr>
              <a:t>Wärtsilä Energy Solutions / Hans-Alexander Öst </a:t>
            </a:r>
            <a:r>
              <a:rPr lang="en-US" dirty="0">
                <a:solidFill>
                  <a:srgbClr val="808080"/>
                </a:solidFill>
              </a:rPr>
              <a:t>]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ay + Form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3758" y="0"/>
            <a:ext cx="12208934" cy="6874933"/>
          </a:xfrm>
          <a:prstGeom prst="rect">
            <a:avLst/>
          </a:prstGeom>
          <a:solidFill>
            <a:srgbClr val="82898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 userDrawn="1"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rgbClr val="82898E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08891"/>
            <a:ext cx="674624" cy="6908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819" y="100625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564" y="66922"/>
            <a:ext cx="2482137" cy="692030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55222" y="6389368"/>
            <a:ext cx="582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2E56D-1C1A-C945-8CD9-D0E5389C3164}" type="slidenum">
              <a:rPr lang="en-US" smtClean="0">
                <a:solidFill>
                  <a:srgbClr val="82898E"/>
                </a:solidFill>
              </a:rPr>
              <a:pPr/>
              <a:t>‹#›</a:t>
            </a:fld>
            <a:endParaRPr lang="en-US" dirty="0">
              <a:solidFill>
                <a:srgbClr val="828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25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 bwMode="hidden">
          <a:xfrm>
            <a:off x="-22920" y="-37330"/>
            <a:ext cx="12230190" cy="6905889"/>
            <a:chOff x="-22920" y="-37330"/>
            <a:chExt cx="12230190" cy="6905889"/>
          </a:xfrm>
        </p:grpSpPr>
        <p:sp>
          <p:nvSpPr>
            <p:cNvPr id="10" name="Freeform 5"/>
            <p:cNvSpPr>
              <a:spLocks/>
            </p:cNvSpPr>
            <p:nvPr/>
          </p:nvSpPr>
          <p:spPr bwMode="hidden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hidden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hidden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hidden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hidden">
            <a:xfrm>
              <a:off x="-8900" y="1314450"/>
              <a:ext cx="12200937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  <a:gd name="connsiteX0" fmla="*/ 0 w 9965"/>
                <a:gd name="connsiteY0" fmla="*/ 10000 h 10000"/>
                <a:gd name="connsiteX1" fmla="*/ 1298 w 9965"/>
                <a:gd name="connsiteY1" fmla="*/ 10000 h 10000"/>
                <a:gd name="connsiteX2" fmla="*/ 1700 w 9965"/>
                <a:gd name="connsiteY2" fmla="*/ 0 h 10000"/>
                <a:gd name="connsiteX3" fmla="*/ 9965 w 9965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5" h="10000">
                  <a:moveTo>
                    <a:pt x="0" y="10000"/>
                  </a:moveTo>
                  <a:lnTo>
                    <a:pt x="1298" y="10000"/>
                  </a:lnTo>
                  <a:cubicBezTo>
                    <a:pt x="1433" y="6667"/>
                    <a:pt x="1566" y="3333"/>
                    <a:pt x="1700" y="0"/>
                  </a:cubicBezTo>
                  <a:lnTo>
                    <a:pt x="9965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317" y="1325537"/>
            <a:ext cx="9288000" cy="2387600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0F334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9200" y="3806758"/>
            <a:ext cx="9288000" cy="156926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0F33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7" name="Rectangle 13"/>
          <p:cNvSpPr/>
          <p:nvPr/>
        </p:nvSpPr>
        <p:spPr bwMode="white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AE9AE842-2883-40D5-A2EB-6D4F4374C591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24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25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26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27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9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30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1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10954561" y="123666"/>
            <a:ext cx="973054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B621-DF5A-4293-87E6-15A5C570CE5E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rgbClr val="004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 bwMode="hidden">
          <a:xfrm>
            <a:off x="-22920" y="-37330"/>
            <a:ext cx="12230190" cy="6905889"/>
            <a:chOff x="-22920" y="-37330"/>
            <a:chExt cx="12230190" cy="6905889"/>
          </a:xfrm>
        </p:grpSpPr>
        <p:sp>
          <p:nvSpPr>
            <p:cNvPr id="36" name="Freeform 5"/>
            <p:cNvSpPr>
              <a:spLocks/>
            </p:cNvSpPr>
            <p:nvPr/>
          </p:nvSpPr>
          <p:spPr bwMode="hidden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hidden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hidden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hidden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hidden">
            <a:xfrm>
              <a:off x="-8900" y="1314450"/>
              <a:ext cx="12200937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  <a:gd name="connsiteX0" fmla="*/ 0 w 9965"/>
                <a:gd name="connsiteY0" fmla="*/ 10000 h 10000"/>
                <a:gd name="connsiteX1" fmla="*/ 1298 w 9965"/>
                <a:gd name="connsiteY1" fmla="*/ 10000 h 10000"/>
                <a:gd name="connsiteX2" fmla="*/ 1700 w 9965"/>
                <a:gd name="connsiteY2" fmla="*/ 0 h 10000"/>
                <a:gd name="connsiteX3" fmla="*/ 9965 w 9965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5" h="10000">
                  <a:moveTo>
                    <a:pt x="0" y="10000"/>
                  </a:moveTo>
                  <a:lnTo>
                    <a:pt x="1298" y="10000"/>
                  </a:lnTo>
                  <a:cubicBezTo>
                    <a:pt x="1433" y="6667"/>
                    <a:pt x="1566" y="3333"/>
                    <a:pt x="1700" y="0"/>
                  </a:cubicBezTo>
                  <a:lnTo>
                    <a:pt x="9965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316" y="1325537"/>
            <a:ext cx="9274883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9199" y="3806758"/>
            <a:ext cx="9274883" cy="156926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E6E6E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B1AC14BA-BC07-451B-97C9-6BC164ABC05C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24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25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26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27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17" name="Rectangle 13"/>
          <p:cNvSpPr/>
          <p:nvPr/>
        </p:nvSpPr>
        <p:spPr bwMode="hidden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9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0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10954561" y="123666"/>
            <a:ext cx="973054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600" y="2124000"/>
            <a:ext cx="4930140" cy="4212000"/>
          </a:xfrm>
        </p:spPr>
        <p:txBody>
          <a:bodyPr/>
          <a:lstStyle>
            <a:lvl1pPr indent="-180000">
              <a:defRPr/>
            </a:lvl1pPr>
            <a:lvl2pPr indent="-180000">
              <a:defRPr/>
            </a:lvl2pPr>
            <a:lvl3pPr indent="-180000">
              <a:defRPr/>
            </a:lvl3pPr>
            <a:lvl4pPr indent="-180000">
              <a:defRPr/>
            </a:lvl4pPr>
            <a:lvl5pPr indent="-180000">
              <a:defRPr/>
            </a:lvl5pPr>
          </a:lstStyle>
          <a:p>
            <a:pPr lvl="0"/>
            <a:r>
              <a:rPr lang="en-US"/>
              <a:t>Click to edit Master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0" y="2124000"/>
            <a:ext cx="4930140" cy="421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821A6-83AC-408E-B116-CCA9FE423649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4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05600" y="990000"/>
            <a:ext cx="4932000" cy="6158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600" y="1619188"/>
            <a:ext cx="4932000" cy="4826000"/>
          </a:xfrm>
        </p:spPr>
        <p:txBody>
          <a:bodyPr/>
          <a:lstStyle>
            <a:lvl1pPr indent="-180000">
              <a:defRPr/>
            </a:lvl1pPr>
            <a:lvl2pPr indent="-180000">
              <a:defRPr/>
            </a:lvl2pPr>
            <a:lvl3pPr indent="-180000">
              <a:defRPr/>
            </a:lvl3pPr>
            <a:lvl4pPr indent="-180000">
              <a:defRPr/>
            </a:lvl4pPr>
            <a:lvl5pPr indent="-1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96024" y="990600"/>
            <a:ext cx="4932000" cy="615600"/>
          </a:xfrm>
        </p:spPr>
        <p:txBody>
          <a:bodyPr>
            <a:normAutofit/>
          </a:bodyPr>
          <a:lstStyle>
            <a:lvl1pPr marL="0" indent="0">
              <a:buNone/>
              <a:defRPr lang="en-US" sz="24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6660" y="1619187"/>
            <a:ext cx="4932000" cy="48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5937-A1D1-4D42-8354-819B059FC5E8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004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6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3243522A-0C81-4FBF-B99C-B624212ED4D5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2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3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4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98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693A-7B55-4B80-B8BF-F7C236AC1056}" type="datetime1">
              <a:rPr lang="fi-FI" smtClean="0"/>
              <a:t>2.8.2018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06BF2AC6-823E-5B4F-A9CA-7BE5F95F846C}"/>
              </a:ext>
            </a:extLst>
          </p:cNvPr>
          <p:cNvSpPr/>
          <p:nvPr userDrawn="1"/>
        </p:nvSpPr>
        <p:spPr bwMode="white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AE181F-5285-DF49-BEC5-15CE05FB6B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805" y="208317"/>
            <a:ext cx="1515969" cy="479825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">
    <p:bg>
      <p:bgPr>
        <a:solidFill>
          <a:srgbClr val="0F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6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1E13058A-29E4-4EDF-B831-E051B5E677F0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22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945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6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FD7ABDC1-DA9B-4458-947E-302849A50C2E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9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0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951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4D4D4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E50A2A88-AD11-409E-AC82-589C391B736E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9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0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1623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4276592" y="0"/>
            <a:ext cx="7918704" cy="6858000"/>
          </a:xfrm>
          <a:prstGeom prst="rect">
            <a:avLst/>
          </a:prstGeom>
        </p:spPr>
      </p:pic>
      <p:sp>
        <p:nvSpPr>
          <p:cNvPr id="24" name="Parallelogram 19"/>
          <p:cNvSpPr/>
          <p:nvPr/>
        </p:nvSpPr>
        <p:spPr bwMode="white">
          <a:xfrm>
            <a:off x="0" y="-36000"/>
            <a:ext cx="8262125" cy="6660000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95821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36262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7664" y="6636262"/>
                </a:lnTo>
                <a:lnTo>
                  <a:pt x="0" y="6649796"/>
                </a:lnTo>
                <a:close/>
              </a:path>
            </a:pathLst>
          </a:custGeom>
          <a:solidFill>
            <a:srgbClr val="0F334A"/>
          </a:solidFill>
          <a:ln>
            <a:solidFill>
              <a:srgbClr val="0F3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796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796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B71385AE-54E1-4BDE-BC5D-763A28271B97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453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 2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4276260" y="-5190"/>
            <a:ext cx="7918704" cy="6858000"/>
          </a:xfrm>
          <a:prstGeom prst="rect">
            <a:avLst/>
          </a:prstGeom>
        </p:spPr>
      </p:pic>
      <p:sp>
        <p:nvSpPr>
          <p:cNvPr id="24" name="Parallelogram 19"/>
          <p:cNvSpPr/>
          <p:nvPr/>
        </p:nvSpPr>
        <p:spPr bwMode="white">
          <a:xfrm>
            <a:off x="0" y="-36000"/>
            <a:ext cx="8262125" cy="6660000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95821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36262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7664" y="6636262"/>
                </a:lnTo>
                <a:lnTo>
                  <a:pt x="0" y="664979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8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800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1DB6BEBC-FB14-44A5-8F40-E843E5D58447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865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 3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4276588" y="0"/>
            <a:ext cx="7918704" cy="6858000"/>
          </a:xfrm>
          <a:prstGeom prst="rect">
            <a:avLst/>
          </a:prstGeom>
        </p:spPr>
      </p:pic>
      <p:sp>
        <p:nvSpPr>
          <p:cNvPr id="24" name="Parallelogram 19"/>
          <p:cNvSpPr/>
          <p:nvPr/>
        </p:nvSpPr>
        <p:spPr bwMode="hidden">
          <a:xfrm>
            <a:off x="0" y="-36000"/>
            <a:ext cx="8262125" cy="6660000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95821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36262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7664" y="6636262"/>
                </a:lnTo>
                <a:lnTo>
                  <a:pt x="0" y="6649796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white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8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800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70694D4C-0E7E-4642-9FC5-F2E080084991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085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-Section 4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4276592" y="0"/>
            <a:ext cx="7918704" cy="6858000"/>
          </a:xfrm>
          <a:prstGeom prst="rect">
            <a:avLst/>
          </a:prstGeom>
        </p:spPr>
      </p:pic>
      <p:sp>
        <p:nvSpPr>
          <p:cNvPr id="24" name="Parallelogram 19"/>
          <p:cNvSpPr/>
          <p:nvPr/>
        </p:nvSpPr>
        <p:spPr bwMode="white">
          <a:xfrm>
            <a:off x="0" y="-36000"/>
            <a:ext cx="8262125" cy="6660000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95821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36262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7664" y="6636262"/>
                </a:lnTo>
                <a:lnTo>
                  <a:pt x="0" y="6649796"/>
                </a:lnTo>
                <a:close/>
              </a:path>
            </a:pathLst>
          </a:custGeom>
          <a:solidFill>
            <a:srgbClr val="666666"/>
          </a:solidFill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8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800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E8C78F9-E892-4E6A-AC7B-8F0B6429E7B2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7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8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41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er-Section Chosen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449600" y="-9230"/>
            <a:ext cx="7756114" cy="6620400"/>
          </a:xfrm>
          <a:custGeom>
            <a:avLst/>
            <a:gdLst>
              <a:gd name="connsiteX0" fmla="*/ 0 w 8834286"/>
              <a:gd name="connsiteY0" fmla="*/ 6603972 h 6603972"/>
              <a:gd name="connsiteX1" fmla="*/ 1650993 w 8834286"/>
              <a:gd name="connsiteY1" fmla="*/ 0 h 6603972"/>
              <a:gd name="connsiteX2" fmla="*/ 8834286 w 8834286"/>
              <a:gd name="connsiteY2" fmla="*/ 0 h 6603972"/>
              <a:gd name="connsiteX3" fmla="*/ 7183293 w 8834286"/>
              <a:gd name="connsiteY3" fmla="*/ 6603972 h 6603972"/>
              <a:gd name="connsiteX4" fmla="*/ 0 w 8834286"/>
              <a:gd name="connsiteY4" fmla="*/ 6603972 h 6603972"/>
              <a:gd name="connsiteX0" fmla="*/ 0 w 8834286"/>
              <a:gd name="connsiteY0" fmla="*/ 6603972 h 6603972"/>
              <a:gd name="connsiteX1" fmla="*/ 3793692 w 8834286"/>
              <a:gd name="connsiteY1" fmla="*/ 13648 h 6603972"/>
              <a:gd name="connsiteX2" fmla="*/ 8834286 w 8834286"/>
              <a:gd name="connsiteY2" fmla="*/ 0 h 6603972"/>
              <a:gd name="connsiteX3" fmla="*/ 7183293 w 8834286"/>
              <a:gd name="connsiteY3" fmla="*/ 6603972 h 6603972"/>
              <a:gd name="connsiteX4" fmla="*/ 0 w 8834286"/>
              <a:gd name="connsiteY4" fmla="*/ 6603972 h 6603972"/>
              <a:gd name="connsiteX0" fmla="*/ 0 w 8834286"/>
              <a:gd name="connsiteY0" fmla="*/ 6603972 h 6603972"/>
              <a:gd name="connsiteX1" fmla="*/ 3793692 w 8834286"/>
              <a:gd name="connsiteY1" fmla="*/ 13648 h 6603972"/>
              <a:gd name="connsiteX2" fmla="*/ 8834286 w 8834286"/>
              <a:gd name="connsiteY2" fmla="*/ 0 h 6603972"/>
              <a:gd name="connsiteX3" fmla="*/ 7756499 w 8834286"/>
              <a:gd name="connsiteY3" fmla="*/ 6576677 h 6603972"/>
              <a:gd name="connsiteX4" fmla="*/ 0 w 8834286"/>
              <a:gd name="connsiteY4" fmla="*/ 6603972 h 6603972"/>
              <a:gd name="connsiteX0" fmla="*/ 0 w 7756499"/>
              <a:gd name="connsiteY0" fmla="*/ 6590324 h 6590324"/>
              <a:gd name="connsiteX1" fmla="*/ 3793692 w 7756499"/>
              <a:gd name="connsiteY1" fmla="*/ 0 h 6590324"/>
              <a:gd name="connsiteX2" fmla="*/ 7756113 w 7756499"/>
              <a:gd name="connsiteY2" fmla="*/ 13648 h 6590324"/>
              <a:gd name="connsiteX3" fmla="*/ 7756499 w 7756499"/>
              <a:gd name="connsiteY3" fmla="*/ 6563029 h 6590324"/>
              <a:gd name="connsiteX4" fmla="*/ 0 w 7756499"/>
              <a:gd name="connsiteY4" fmla="*/ 6590324 h 6590324"/>
              <a:gd name="connsiteX0" fmla="*/ 0 w 7756499"/>
              <a:gd name="connsiteY0" fmla="*/ 6614776 h 6614776"/>
              <a:gd name="connsiteX1" fmla="*/ 3793692 w 7756499"/>
              <a:gd name="connsiteY1" fmla="*/ 24452 h 6614776"/>
              <a:gd name="connsiteX2" fmla="*/ 7756113 w 7756499"/>
              <a:gd name="connsiteY2" fmla="*/ 0 h 6614776"/>
              <a:gd name="connsiteX3" fmla="*/ 7756499 w 7756499"/>
              <a:gd name="connsiteY3" fmla="*/ 6587481 h 6614776"/>
              <a:gd name="connsiteX4" fmla="*/ 0 w 7756499"/>
              <a:gd name="connsiteY4" fmla="*/ 6614776 h 6614776"/>
              <a:gd name="connsiteX0" fmla="*/ 0 w 7756499"/>
              <a:gd name="connsiteY0" fmla="*/ 6614776 h 6614776"/>
              <a:gd name="connsiteX1" fmla="*/ 3808932 w 7756499"/>
              <a:gd name="connsiteY1" fmla="*/ 1592 h 6614776"/>
              <a:gd name="connsiteX2" fmla="*/ 7756113 w 7756499"/>
              <a:gd name="connsiteY2" fmla="*/ 0 h 6614776"/>
              <a:gd name="connsiteX3" fmla="*/ 7756499 w 7756499"/>
              <a:gd name="connsiteY3" fmla="*/ 6587481 h 6614776"/>
              <a:gd name="connsiteX4" fmla="*/ 0 w 7756499"/>
              <a:gd name="connsiteY4" fmla="*/ 6614776 h 6614776"/>
              <a:gd name="connsiteX0" fmla="*/ 0 w 7756499"/>
              <a:gd name="connsiteY0" fmla="*/ 6614776 h 6614776"/>
              <a:gd name="connsiteX1" fmla="*/ 3808932 w 7756499"/>
              <a:gd name="connsiteY1" fmla="*/ 1592 h 6614776"/>
              <a:gd name="connsiteX2" fmla="*/ 7756113 w 7756499"/>
              <a:gd name="connsiteY2" fmla="*/ 0 h 6614776"/>
              <a:gd name="connsiteX3" fmla="*/ 7756499 w 7756499"/>
              <a:gd name="connsiteY3" fmla="*/ 6601109 h 6614776"/>
              <a:gd name="connsiteX4" fmla="*/ 0 w 7756499"/>
              <a:gd name="connsiteY4" fmla="*/ 6614776 h 6614776"/>
              <a:gd name="connsiteX0" fmla="*/ 0 w 7756499"/>
              <a:gd name="connsiteY0" fmla="*/ 6614776 h 6614776"/>
              <a:gd name="connsiteX1" fmla="*/ 3808932 w 7756499"/>
              <a:gd name="connsiteY1" fmla="*/ 1592 h 6614776"/>
              <a:gd name="connsiteX2" fmla="*/ 7756113 w 7756499"/>
              <a:gd name="connsiteY2" fmla="*/ 0 h 6614776"/>
              <a:gd name="connsiteX3" fmla="*/ 7756499 w 7756499"/>
              <a:gd name="connsiteY3" fmla="*/ 6601109 h 6614776"/>
              <a:gd name="connsiteX4" fmla="*/ 0 w 7756499"/>
              <a:gd name="connsiteY4" fmla="*/ 6614776 h 6614776"/>
              <a:gd name="connsiteX0" fmla="*/ 0 w 7756114"/>
              <a:gd name="connsiteY0" fmla="*/ 6614776 h 6648668"/>
              <a:gd name="connsiteX1" fmla="*/ 3808932 w 7756114"/>
              <a:gd name="connsiteY1" fmla="*/ 1592 h 6648668"/>
              <a:gd name="connsiteX2" fmla="*/ 7756113 w 7756114"/>
              <a:gd name="connsiteY2" fmla="*/ 0 h 6648668"/>
              <a:gd name="connsiteX3" fmla="*/ 7746974 w 7756114"/>
              <a:gd name="connsiteY3" fmla="*/ 6648668 h 6648668"/>
              <a:gd name="connsiteX4" fmla="*/ 0 w 7756114"/>
              <a:gd name="connsiteY4" fmla="*/ 6614776 h 6648668"/>
              <a:gd name="connsiteX0" fmla="*/ 0 w 7756114"/>
              <a:gd name="connsiteY0" fmla="*/ 6614776 h 6629645"/>
              <a:gd name="connsiteX1" fmla="*/ 3808932 w 7756114"/>
              <a:gd name="connsiteY1" fmla="*/ 1592 h 6629645"/>
              <a:gd name="connsiteX2" fmla="*/ 7756113 w 7756114"/>
              <a:gd name="connsiteY2" fmla="*/ 0 h 6629645"/>
              <a:gd name="connsiteX3" fmla="*/ 7746974 w 7756114"/>
              <a:gd name="connsiteY3" fmla="*/ 6629645 h 6629645"/>
              <a:gd name="connsiteX4" fmla="*/ 0 w 7756114"/>
              <a:gd name="connsiteY4" fmla="*/ 6614776 h 6629645"/>
              <a:gd name="connsiteX0" fmla="*/ 0 w 7756114"/>
              <a:gd name="connsiteY0" fmla="*/ 6614776 h 6614776"/>
              <a:gd name="connsiteX1" fmla="*/ 3808932 w 7756114"/>
              <a:gd name="connsiteY1" fmla="*/ 1592 h 6614776"/>
              <a:gd name="connsiteX2" fmla="*/ 7756113 w 7756114"/>
              <a:gd name="connsiteY2" fmla="*/ 0 h 6614776"/>
              <a:gd name="connsiteX3" fmla="*/ 7746974 w 7756114"/>
              <a:gd name="connsiteY3" fmla="*/ 6610622 h 6614776"/>
              <a:gd name="connsiteX4" fmla="*/ 0 w 7756114"/>
              <a:gd name="connsiteY4" fmla="*/ 6614776 h 6614776"/>
              <a:gd name="connsiteX0" fmla="*/ 0 w 7756114"/>
              <a:gd name="connsiteY0" fmla="*/ 6614776 h 6614776"/>
              <a:gd name="connsiteX1" fmla="*/ 3808932 w 7756114"/>
              <a:gd name="connsiteY1" fmla="*/ 1592 h 6614776"/>
              <a:gd name="connsiteX2" fmla="*/ 7756113 w 7756114"/>
              <a:gd name="connsiteY2" fmla="*/ 0 h 6614776"/>
              <a:gd name="connsiteX3" fmla="*/ 7746974 w 7756114"/>
              <a:gd name="connsiteY3" fmla="*/ 6610622 h 6614776"/>
              <a:gd name="connsiteX4" fmla="*/ 3887009 w 7756114"/>
              <a:gd name="connsiteY4" fmla="*/ 6612741 h 6614776"/>
              <a:gd name="connsiteX5" fmla="*/ 0 w 7756114"/>
              <a:gd name="connsiteY5" fmla="*/ 6614776 h 661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6114" h="6614776">
                <a:moveTo>
                  <a:pt x="0" y="6614776"/>
                </a:moveTo>
                <a:lnTo>
                  <a:pt x="3808932" y="1592"/>
                </a:lnTo>
                <a:lnTo>
                  <a:pt x="7756113" y="0"/>
                </a:lnTo>
                <a:cubicBezTo>
                  <a:pt x="7756242" y="2183127"/>
                  <a:pt x="7746845" y="4427495"/>
                  <a:pt x="7746974" y="6610622"/>
                </a:cubicBezTo>
                <a:lnTo>
                  <a:pt x="3887009" y="6612741"/>
                </a:lnTo>
                <a:lnTo>
                  <a:pt x="0" y="6614776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0" y="2558683"/>
            <a:ext cx="52488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00" y="4158933"/>
            <a:ext cx="5248800" cy="504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AD16F81E-68E4-4531-B73D-E7384D60CA66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42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4276592" y="0"/>
            <a:ext cx="7918704" cy="6858000"/>
          </a:xfrm>
          <a:prstGeom prst="rect">
            <a:avLst/>
          </a:prstGeom>
        </p:spPr>
      </p:pic>
      <p:sp>
        <p:nvSpPr>
          <p:cNvPr id="25" name="Parallelogram 19"/>
          <p:cNvSpPr/>
          <p:nvPr/>
        </p:nvSpPr>
        <p:spPr bwMode="white">
          <a:xfrm>
            <a:off x="0" y="-36000"/>
            <a:ext cx="8262125" cy="6660000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95821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36262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7664" y="6636262"/>
                </a:lnTo>
                <a:lnTo>
                  <a:pt x="0" y="6649796"/>
                </a:lnTo>
                <a:close/>
              </a:path>
            </a:pathLst>
          </a:custGeom>
          <a:solidFill>
            <a:srgbClr val="0F3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2F22945-8C4D-4D52-A623-034FE22826B7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527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2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4276260" y="5696"/>
            <a:ext cx="7918704" cy="6858000"/>
          </a:xfrm>
          <a:prstGeom prst="rect">
            <a:avLst/>
          </a:prstGeom>
        </p:spPr>
      </p:pic>
      <p:sp>
        <p:nvSpPr>
          <p:cNvPr id="25" name="Parallelogram 19"/>
          <p:cNvSpPr/>
          <p:nvPr/>
        </p:nvSpPr>
        <p:spPr bwMode="white">
          <a:xfrm>
            <a:off x="0" y="-36000"/>
            <a:ext cx="8262125" cy="6660000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95821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36262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7664" y="6636262"/>
                </a:lnTo>
                <a:lnTo>
                  <a:pt x="0" y="66497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D7B271CA-4855-4804-8AE6-F50A5FED28A3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68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E684-F7CE-44CB-8193-A82CD1172028}" type="datetime1">
              <a:rPr lang="fi-FI" smtClean="0"/>
              <a:t>2.8.2018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[Presentation name / Author]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599" y="1789611"/>
            <a:ext cx="5185749" cy="4546389"/>
          </a:xfrm>
        </p:spPr>
        <p:txBody>
          <a:bodyPr/>
          <a:lstStyle>
            <a:lvl1pPr indent="-180000">
              <a:defRPr/>
            </a:lvl1pPr>
            <a:lvl2pPr marL="635000" indent="-231775">
              <a:tabLst/>
              <a:defRPr/>
            </a:lvl2pPr>
            <a:lvl3pPr marL="919163" indent="-168275">
              <a:tabLst/>
              <a:defRPr/>
            </a:lvl3pPr>
            <a:lvl4pPr marL="1204913" indent="-168275">
              <a:tabLst/>
              <a:defRPr/>
            </a:lvl4pPr>
            <a:lvl5pPr indent="-18000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3417" y="1789611"/>
            <a:ext cx="5126083" cy="4546389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38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3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4276588" y="0"/>
            <a:ext cx="7918704" cy="6858000"/>
          </a:xfrm>
          <a:prstGeom prst="rect">
            <a:avLst/>
          </a:prstGeom>
        </p:spPr>
      </p:pic>
      <p:sp>
        <p:nvSpPr>
          <p:cNvPr id="25" name="Parallelogram 19"/>
          <p:cNvSpPr/>
          <p:nvPr/>
        </p:nvSpPr>
        <p:spPr bwMode="white">
          <a:xfrm>
            <a:off x="0" y="-32825"/>
            <a:ext cx="8262125" cy="6660000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95821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36262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7664" y="6636262"/>
                </a:lnTo>
                <a:lnTo>
                  <a:pt x="0" y="66497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A581835C-2CDF-4E6D-91D8-517E4476149D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750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4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4276592" y="0"/>
            <a:ext cx="7918704" cy="6858000"/>
          </a:xfrm>
          <a:prstGeom prst="rect">
            <a:avLst/>
          </a:prstGeom>
        </p:spPr>
      </p:pic>
      <p:sp>
        <p:nvSpPr>
          <p:cNvPr id="25" name="Parallelogram 19"/>
          <p:cNvSpPr/>
          <p:nvPr/>
        </p:nvSpPr>
        <p:spPr bwMode="white">
          <a:xfrm>
            <a:off x="0" y="-32825"/>
            <a:ext cx="8262125" cy="6660000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95821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10108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7664 w 8262125"/>
              <a:gd name="connsiteY3" fmla="*/ 6636262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7664" y="6636262"/>
                </a:lnTo>
                <a:lnTo>
                  <a:pt x="0" y="6649796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115ACEBB-8707-499E-B16B-875F0F0B65DF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676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Intro Chosen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BBB4F91B-B47C-48C4-95BC-B38429BDF72F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0000" y="660401"/>
            <a:ext cx="6768000" cy="504000"/>
          </a:xfrm>
        </p:spPr>
        <p:txBody>
          <a:bodyPr rIns="0"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720000" y="1187133"/>
            <a:ext cx="6768000" cy="504000"/>
          </a:xfrm>
        </p:spPr>
        <p:txBody>
          <a:bodyPr tIns="0" rIns="0" bIns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725" y="2324100"/>
            <a:ext cx="4740275" cy="2730500"/>
          </a:xfrm>
        </p:spPr>
        <p:txBody>
          <a:bodyPr r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1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449600" y="-9230"/>
            <a:ext cx="7756114" cy="6620400"/>
          </a:xfrm>
          <a:custGeom>
            <a:avLst/>
            <a:gdLst>
              <a:gd name="connsiteX0" fmla="*/ 0 w 8834286"/>
              <a:gd name="connsiteY0" fmla="*/ 6603972 h 6603972"/>
              <a:gd name="connsiteX1" fmla="*/ 1650993 w 8834286"/>
              <a:gd name="connsiteY1" fmla="*/ 0 h 6603972"/>
              <a:gd name="connsiteX2" fmla="*/ 8834286 w 8834286"/>
              <a:gd name="connsiteY2" fmla="*/ 0 h 6603972"/>
              <a:gd name="connsiteX3" fmla="*/ 7183293 w 8834286"/>
              <a:gd name="connsiteY3" fmla="*/ 6603972 h 6603972"/>
              <a:gd name="connsiteX4" fmla="*/ 0 w 8834286"/>
              <a:gd name="connsiteY4" fmla="*/ 6603972 h 6603972"/>
              <a:gd name="connsiteX0" fmla="*/ 0 w 8834286"/>
              <a:gd name="connsiteY0" fmla="*/ 6603972 h 6603972"/>
              <a:gd name="connsiteX1" fmla="*/ 3793692 w 8834286"/>
              <a:gd name="connsiteY1" fmla="*/ 13648 h 6603972"/>
              <a:gd name="connsiteX2" fmla="*/ 8834286 w 8834286"/>
              <a:gd name="connsiteY2" fmla="*/ 0 h 6603972"/>
              <a:gd name="connsiteX3" fmla="*/ 7183293 w 8834286"/>
              <a:gd name="connsiteY3" fmla="*/ 6603972 h 6603972"/>
              <a:gd name="connsiteX4" fmla="*/ 0 w 8834286"/>
              <a:gd name="connsiteY4" fmla="*/ 6603972 h 6603972"/>
              <a:gd name="connsiteX0" fmla="*/ 0 w 8834286"/>
              <a:gd name="connsiteY0" fmla="*/ 6603972 h 6603972"/>
              <a:gd name="connsiteX1" fmla="*/ 3793692 w 8834286"/>
              <a:gd name="connsiteY1" fmla="*/ 13648 h 6603972"/>
              <a:gd name="connsiteX2" fmla="*/ 8834286 w 8834286"/>
              <a:gd name="connsiteY2" fmla="*/ 0 h 6603972"/>
              <a:gd name="connsiteX3" fmla="*/ 7756499 w 8834286"/>
              <a:gd name="connsiteY3" fmla="*/ 6576677 h 6603972"/>
              <a:gd name="connsiteX4" fmla="*/ 0 w 8834286"/>
              <a:gd name="connsiteY4" fmla="*/ 6603972 h 6603972"/>
              <a:gd name="connsiteX0" fmla="*/ 0 w 7756499"/>
              <a:gd name="connsiteY0" fmla="*/ 6590324 h 6590324"/>
              <a:gd name="connsiteX1" fmla="*/ 3793692 w 7756499"/>
              <a:gd name="connsiteY1" fmla="*/ 0 h 6590324"/>
              <a:gd name="connsiteX2" fmla="*/ 7756113 w 7756499"/>
              <a:gd name="connsiteY2" fmla="*/ 13648 h 6590324"/>
              <a:gd name="connsiteX3" fmla="*/ 7756499 w 7756499"/>
              <a:gd name="connsiteY3" fmla="*/ 6563029 h 6590324"/>
              <a:gd name="connsiteX4" fmla="*/ 0 w 7756499"/>
              <a:gd name="connsiteY4" fmla="*/ 6590324 h 6590324"/>
              <a:gd name="connsiteX0" fmla="*/ 0 w 7756499"/>
              <a:gd name="connsiteY0" fmla="*/ 6614776 h 6614776"/>
              <a:gd name="connsiteX1" fmla="*/ 3793692 w 7756499"/>
              <a:gd name="connsiteY1" fmla="*/ 24452 h 6614776"/>
              <a:gd name="connsiteX2" fmla="*/ 7756113 w 7756499"/>
              <a:gd name="connsiteY2" fmla="*/ 0 h 6614776"/>
              <a:gd name="connsiteX3" fmla="*/ 7756499 w 7756499"/>
              <a:gd name="connsiteY3" fmla="*/ 6587481 h 6614776"/>
              <a:gd name="connsiteX4" fmla="*/ 0 w 7756499"/>
              <a:gd name="connsiteY4" fmla="*/ 6614776 h 6614776"/>
              <a:gd name="connsiteX0" fmla="*/ 0 w 7756499"/>
              <a:gd name="connsiteY0" fmla="*/ 6614776 h 6614776"/>
              <a:gd name="connsiteX1" fmla="*/ 3808932 w 7756499"/>
              <a:gd name="connsiteY1" fmla="*/ 1592 h 6614776"/>
              <a:gd name="connsiteX2" fmla="*/ 7756113 w 7756499"/>
              <a:gd name="connsiteY2" fmla="*/ 0 h 6614776"/>
              <a:gd name="connsiteX3" fmla="*/ 7756499 w 7756499"/>
              <a:gd name="connsiteY3" fmla="*/ 6587481 h 6614776"/>
              <a:gd name="connsiteX4" fmla="*/ 0 w 7756499"/>
              <a:gd name="connsiteY4" fmla="*/ 6614776 h 6614776"/>
              <a:gd name="connsiteX0" fmla="*/ 0 w 7756499"/>
              <a:gd name="connsiteY0" fmla="*/ 6614776 h 6614776"/>
              <a:gd name="connsiteX1" fmla="*/ 3808932 w 7756499"/>
              <a:gd name="connsiteY1" fmla="*/ 1592 h 6614776"/>
              <a:gd name="connsiteX2" fmla="*/ 7756113 w 7756499"/>
              <a:gd name="connsiteY2" fmla="*/ 0 h 6614776"/>
              <a:gd name="connsiteX3" fmla="*/ 7756499 w 7756499"/>
              <a:gd name="connsiteY3" fmla="*/ 6601109 h 6614776"/>
              <a:gd name="connsiteX4" fmla="*/ 0 w 7756499"/>
              <a:gd name="connsiteY4" fmla="*/ 6614776 h 6614776"/>
              <a:gd name="connsiteX0" fmla="*/ 0 w 7756499"/>
              <a:gd name="connsiteY0" fmla="*/ 6614776 h 6614776"/>
              <a:gd name="connsiteX1" fmla="*/ 3808932 w 7756499"/>
              <a:gd name="connsiteY1" fmla="*/ 1592 h 6614776"/>
              <a:gd name="connsiteX2" fmla="*/ 7756113 w 7756499"/>
              <a:gd name="connsiteY2" fmla="*/ 0 h 6614776"/>
              <a:gd name="connsiteX3" fmla="*/ 7756499 w 7756499"/>
              <a:gd name="connsiteY3" fmla="*/ 6601109 h 6614776"/>
              <a:gd name="connsiteX4" fmla="*/ 0 w 7756499"/>
              <a:gd name="connsiteY4" fmla="*/ 6614776 h 6614776"/>
              <a:gd name="connsiteX0" fmla="*/ 0 w 7756114"/>
              <a:gd name="connsiteY0" fmla="*/ 6614776 h 6648668"/>
              <a:gd name="connsiteX1" fmla="*/ 3808932 w 7756114"/>
              <a:gd name="connsiteY1" fmla="*/ 1592 h 6648668"/>
              <a:gd name="connsiteX2" fmla="*/ 7756113 w 7756114"/>
              <a:gd name="connsiteY2" fmla="*/ 0 h 6648668"/>
              <a:gd name="connsiteX3" fmla="*/ 7746974 w 7756114"/>
              <a:gd name="connsiteY3" fmla="*/ 6648668 h 6648668"/>
              <a:gd name="connsiteX4" fmla="*/ 0 w 7756114"/>
              <a:gd name="connsiteY4" fmla="*/ 6614776 h 6648668"/>
              <a:gd name="connsiteX0" fmla="*/ 0 w 7756114"/>
              <a:gd name="connsiteY0" fmla="*/ 6614776 h 6629645"/>
              <a:gd name="connsiteX1" fmla="*/ 3808932 w 7756114"/>
              <a:gd name="connsiteY1" fmla="*/ 1592 h 6629645"/>
              <a:gd name="connsiteX2" fmla="*/ 7756113 w 7756114"/>
              <a:gd name="connsiteY2" fmla="*/ 0 h 6629645"/>
              <a:gd name="connsiteX3" fmla="*/ 7746974 w 7756114"/>
              <a:gd name="connsiteY3" fmla="*/ 6629645 h 6629645"/>
              <a:gd name="connsiteX4" fmla="*/ 0 w 7756114"/>
              <a:gd name="connsiteY4" fmla="*/ 6614776 h 6629645"/>
              <a:gd name="connsiteX0" fmla="*/ 0 w 7756114"/>
              <a:gd name="connsiteY0" fmla="*/ 6614776 h 6614776"/>
              <a:gd name="connsiteX1" fmla="*/ 3808932 w 7756114"/>
              <a:gd name="connsiteY1" fmla="*/ 1592 h 6614776"/>
              <a:gd name="connsiteX2" fmla="*/ 7756113 w 7756114"/>
              <a:gd name="connsiteY2" fmla="*/ 0 h 6614776"/>
              <a:gd name="connsiteX3" fmla="*/ 7746974 w 7756114"/>
              <a:gd name="connsiteY3" fmla="*/ 6610622 h 6614776"/>
              <a:gd name="connsiteX4" fmla="*/ 0 w 7756114"/>
              <a:gd name="connsiteY4" fmla="*/ 6614776 h 6614776"/>
              <a:gd name="connsiteX0" fmla="*/ 0 w 7756114"/>
              <a:gd name="connsiteY0" fmla="*/ 6614776 h 6614776"/>
              <a:gd name="connsiteX1" fmla="*/ 3808932 w 7756114"/>
              <a:gd name="connsiteY1" fmla="*/ 1592 h 6614776"/>
              <a:gd name="connsiteX2" fmla="*/ 7756113 w 7756114"/>
              <a:gd name="connsiteY2" fmla="*/ 0 h 6614776"/>
              <a:gd name="connsiteX3" fmla="*/ 7746974 w 7756114"/>
              <a:gd name="connsiteY3" fmla="*/ 6610622 h 6614776"/>
              <a:gd name="connsiteX4" fmla="*/ 3887009 w 7756114"/>
              <a:gd name="connsiteY4" fmla="*/ 6612741 h 6614776"/>
              <a:gd name="connsiteX5" fmla="*/ 0 w 7756114"/>
              <a:gd name="connsiteY5" fmla="*/ 6614776 h 661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6114" h="6614776">
                <a:moveTo>
                  <a:pt x="0" y="6614776"/>
                </a:moveTo>
                <a:lnTo>
                  <a:pt x="3808932" y="1592"/>
                </a:lnTo>
                <a:lnTo>
                  <a:pt x="7756113" y="0"/>
                </a:lnTo>
                <a:cubicBezTo>
                  <a:pt x="7756242" y="2183127"/>
                  <a:pt x="7746845" y="4427495"/>
                  <a:pt x="7746974" y="6610622"/>
                </a:cubicBezTo>
                <a:lnTo>
                  <a:pt x="3887009" y="6612741"/>
                </a:lnTo>
                <a:lnTo>
                  <a:pt x="0" y="6614776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3176" y="-9525"/>
            <a:ext cx="12195175" cy="66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CA0301A0-DC18-4FB2-B6A7-47ACC1245AE0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086795">
                    <a:lumMod val="75000"/>
                  </a:srgbClr>
                </a:solidFill>
              </a:rPr>
              <a:t> </a:t>
            </a:r>
            <a:endParaRPr lang="fi-FI" sz="700" dirty="0">
              <a:solidFill>
                <a:srgbClr val="086795">
                  <a:lumMod val="75000"/>
                </a:srgbClr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086795">
                    <a:lumMod val="75000"/>
                  </a:srgbClr>
                </a:solidFill>
              </a:rPr>
              <a:t> </a:t>
            </a:r>
            <a:endParaRPr lang="fi-FI" sz="700">
              <a:solidFill>
                <a:srgbClr val="086795">
                  <a:lumMod val="75000"/>
                </a:srgbClr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4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5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39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layout with Headlin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3176" y="-9525"/>
            <a:ext cx="12195175" cy="66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00" y="-3600"/>
            <a:ext cx="4307052" cy="410400"/>
          </a:xfrm>
          <a:custGeom>
            <a:avLst/>
            <a:gdLst>
              <a:gd name="connsiteX0" fmla="*/ 0 w 4726081"/>
              <a:gd name="connsiteY0" fmla="*/ 503655 h 503655"/>
              <a:gd name="connsiteX1" fmla="*/ 125914 w 4726081"/>
              <a:gd name="connsiteY1" fmla="*/ 0 h 503655"/>
              <a:gd name="connsiteX2" fmla="*/ 4726081 w 4726081"/>
              <a:gd name="connsiteY2" fmla="*/ 0 h 503655"/>
              <a:gd name="connsiteX3" fmla="*/ 4600167 w 4726081"/>
              <a:gd name="connsiteY3" fmla="*/ 503655 h 503655"/>
              <a:gd name="connsiteX4" fmla="*/ 0 w 4726081"/>
              <a:gd name="connsiteY4" fmla="*/ 503655 h 503655"/>
              <a:gd name="connsiteX0" fmla="*/ 0 w 4726081"/>
              <a:gd name="connsiteY0" fmla="*/ 503655 h 503655"/>
              <a:gd name="connsiteX1" fmla="*/ 430714 w 4726081"/>
              <a:gd name="connsiteY1" fmla="*/ 0 h 503655"/>
              <a:gd name="connsiteX2" fmla="*/ 4726081 w 4726081"/>
              <a:gd name="connsiteY2" fmla="*/ 0 h 503655"/>
              <a:gd name="connsiteX3" fmla="*/ 4600167 w 4726081"/>
              <a:gd name="connsiteY3" fmla="*/ 503655 h 503655"/>
              <a:gd name="connsiteX4" fmla="*/ 0 w 4726081"/>
              <a:gd name="connsiteY4" fmla="*/ 503655 h 503655"/>
              <a:gd name="connsiteX0" fmla="*/ 0 w 4306981"/>
              <a:gd name="connsiteY0" fmla="*/ 497305 h 503655"/>
              <a:gd name="connsiteX1" fmla="*/ 11614 w 4306981"/>
              <a:gd name="connsiteY1" fmla="*/ 0 h 503655"/>
              <a:gd name="connsiteX2" fmla="*/ 4306981 w 4306981"/>
              <a:gd name="connsiteY2" fmla="*/ 0 h 503655"/>
              <a:gd name="connsiteX3" fmla="*/ 4181067 w 4306981"/>
              <a:gd name="connsiteY3" fmla="*/ 503655 h 503655"/>
              <a:gd name="connsiteX4" fmla="*/ 0 w 4306981"/>
              <a:gd name="connsiteY4" fmla="*/ 497305 h 503655"/>
              <a:gd name="connsiteX0" fmla="*/ 7436 w 4314417"/>
              <a:gd name="connsiteY0" fmla="*/ 497305 h 503655"/>
              <a:gd name="connsiteX1" fmla="*/ 0 w 4314417"/>
              <a:gd name="connsiteY1" fmla="*/ 0 h 503655"/>
              <a:gd name="connsiteX2" fmla="*/ 4314417 w 4314417"/>
              <a:gd name="connsiteY2" fmla="*/ 0 h 503655"/>
              <a:gd name="connsiteX3" fmla="*/ 4188503 w 4314417"/>
              <a:gd name="connsiteY3" fmla="*/ 503655 h 503655"/>
              <a:gd name="connsiteX4" fmla="*/ 7436 w 4314417"/>
              <a:gd name="connsiteY4" fmla="*/ 497305 h 503655"/>
              <a:gd name="connsiteX0" fmla="*/ 0 w 4306981"/>
              <a:gd name="connsiteY0" fmla="*/ 497305 h 503655"/>
              <a:gd name="connsiteX1" fmla="*/ 5264 w 4306981"/>
              <a:gd name="connsiteY1" fmla="*/ 0 h 503655"/>
              <a:gd name="connsiteX2" fmla="*/ 4306981 w 4306981"/>
              <a:gd name="connsiteY2" fmla="*/ 0 h 503655"/>
              <a:gd name="connsiteX3" fmla="*/ 4181067 w 4306981"/>
              <a:gd name="connsiteY3" fmla="*/ 503655 h 503655"/>
              <a:gd name="connsiteX4" fmla="*/ 0 w 4306981"/>
              <a:gd name="connsiteY4" fmla="*/ 497305 h 503655"/>
              <a:gd name="connsiteX0" fmla="*/ 0 w 4306981"/>
              <a:gd name="connsiteY0" fmla="*/ 497305 h 503655"/>
              <a:gd name="connsiteX1" fmla="*/ 5264 w 4306981"/>
              <a:gd name="connsiteY1" fmla="*/ 0 h 503655"/>
              <a:gd name="connsiteX2" fmla="*/ 4306981 w 4306981"/>
              <a:gd name="connsiteY2" fmla="*/ 0 h 503655"/>
              <a:gd name="connsiteX3" fmla="*/ 4206467 w 4306981"/>
              <a:gd name="connsiteY3" fmla="*/ 503655 h 503655"/>
              <a:gd name="connsiteX4" fmla="*/ 0 w 4306981"/>
              <a:gd name="connsiteY4" fmla="*/ 497305 h 503655"/>
              <a:gd name="connsiteX0" fmla="*/ 2236 w 4309217"/>
              <a:gd name="connsiteY0" fmla="*/ 497305 h 503655"/>
              <a:gd name="connsiteX1" fmla="*/ 356 w 4309217"/>
              <a:gd name="connsiteY1" fmla="*/ 0 h 503655"/>
              <a:gd name="connsiteX2" fmla="*/ 4309217 w 4309217"/>
              <a:gd name="connsiteY2" fmla="*/ 0 h 503655"/>
              <a:gd name="connsiteX3" fmla="*/ 4208703 w 4309217"/>
              <a:gd name="connsiteY3" fmla="*/ 503655 h 503655"/>
              <a:gd name="connsiteX4" fmla="*/ 2236 w 4309217"/>
              <a:gd name="connsiteY4" fmla="*/ 497305 h 503655"/>
              <a:gd name="connsiteX0" fmla="*/ 71 w 4307052"/>
              <a:gd name="connsiteY0" fmla="*/ 497305 h 503655"/>
              <a:gd name="connsiteX1" fmla="*/ 573 w 4307052"/>
              <a:gd name="connsiteY1" fmla="*/ 0 h 503655"/>
              <a:gd name="connsiteX2" fmla="*/ 4307052 w 4307052"/>
              <a:gd name="connsiteY2" fmla="*/ 0 h 503655"/>
              <a:gd name="connsiteX3" fmla="*/ 4206538 w 4307052"/>
              <a:gd name="connsiteY3" fmla="*/ 503655 h 503655"/>
              <a:gd name="connsiteX4" fmla="*/ 71 w 4307052"/>
              <a:gd name="connsiteY4" fmla="*/ 497305 h 50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7052" h="503655">
                <a:moveTo>
                  <a:pt x="71" y="497305"/>
                </a:moveTo>
                <a:cubicBezTo>
                  <a:pt x="1826" y="331537"/>
                  <a:pt x="-1182" y="165768"/>
                  <a:pt x="573" y="0"/>
                </a:cubicBezTo>
                <a:lnTo>
                  <a:pt x="4307052" y="0"/>
                </a:lnTo>
                <a:lnTo>
                  <a:pt x="4206538" y="503655"/>
                </a:lnTo>
                <a:lnTo>
                  <a:pt x="71" y="497305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vert="horz" wrap="none" lIns="288000" tIns="108000" rIns="288000" bIns="108000" rtlCol="0" anchor="ctr" anchorCtr="0">
            <a:spAutoFit/>
          </a:bodyPr>
          <a:lstStyle>
            <a:lvl1pPr algn="l">
              <a:defRPr lang="fi-FI" sz="14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6B9CE3B-4A4B-4291-8CFD-5E7E468E3187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086795">
                    <a:lumMod val="75000"/>
                  </a:srgbClr>
                </a:solidFill>
              </a:rPr>
              <a:t> </a:t>
            </a:r>
            <a:endParaRPr lang="fi-FI" sz="700" dirty="0">
              <a:solidFill>
                <a:srgbClr val="086795">
                  <a:lumMod val="75000"/>
                </a:srgbClr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086795">
                    <a:lumMod val="75000"/>
                  </a:srgbClr>
                </a:solidFill>
              </a:rPr>
              <a:t> </a:t>
            </a:r>
            <a:endParaRPr lang="fi-FI" sz="700">
              <a:solidFill>
                <a:srgbClr val="086795">
                  <a:lumMod val="75000"/>
                </a:srgbClr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4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5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1076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BBED-1AF2-41B2-ADBD-567250B03F04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351061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Headlin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600" y="2124000"/>
            <a:ext cx="4930140" cy="4212000"/>
          </a:xfrm>
        </p:spPr>
        <p:txBody>
          <a:bodyPr/>
          <a:lstStyle>
            <a:lvl1pPr indent="-180000">
              <a:defRPr/>
            </a:lvl1pPr>
            <a:lvl2pPr indent="-180000">
              <a:defRPr/>
            </a:lvl2pPr>
            <a:lvl3pPr indent="-180000">
              <a:defRPr/>
            </a:lvl3pPr>
            <a:lvl4pPr indent="-180000">
              <a:defRPr/>
            </a:lvl4pPr>
            <a:lvl5pPr indent="-1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0" y="2124000"/>
            <a:ext cx="4930140" cy="421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CDFF2-3203-4441-8D32-9C69D4A7AE26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306907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Headlin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05600" y="990000"/>
            <a:ext cx="4932000" cy="6158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600" y="1619188"/>
            <a:ext cx="4932000" cy="4826000"/>
          </a:xfrm>
        </p:spPr>
        <p:txBody>
          <a:bodyPr/>
          <a:lstStyle>
            <a:lvl1pPr indent="-180000">
              <a:defRPr/>
            </a:lvl1pPr>
            <a:lvl2pPr indent="-180000">
              <a:defRPr/>
            </a:lvl2pPr>
            <a:lvl3pPr indent="-180000">
              <a:defRPr/>
            </a:lvl3pPr>
            <a:lvl4pPr indent="-180000">
              <a:defRPr/>
            </a:lvl4pPr>
            <a:lvl5pPr indent="-1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96024" y="990600"/>
            <a:ext cx="4932000" cy="615600"/>
          </a:xfrm>
        </p:spPr>
        <p:txBody>
          <a:bodyPr/>
          <a:lstStyle>
            <a:lvl1pPr marL="0" indent="0">
              <a:buNone/>
              <a:defRPr lang="en-US" sz="20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6660" y="1619187"/>
            <a:ext cx="4932000" cy="48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E676-D836-486A-ACC1-52AFD823BC24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7265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6EF1-B180-416B-AC5E-FE1F4E2589CE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6233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">
    <p:bg>
      <p:bgPr>
        <a:solidFill>
          <a:srgbClr val="0F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004A6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00" y="2558683"/>
            <a:ext cx="9288000" cy="1563673"/>
          </a:xfrm>
        </p:spPr>
        <p:txBody>
          <a:bodyPr tIns="0" bIns="0" anchor="ctr"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8800" y="4158933"/>
            <a:ext cx="9288000" cy="99828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E6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/>
              <a:t>2.8.2018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chemeClr val="accent4"/>
                </a:solidFill>
              </a:rPr>
              <a:t>© Wärtsilä</a:t>
            </a:r>
          </a:p>
        </p:txBody>
      </p:sp>
      <p:sp>
        <p:nvSpPr>
          <p:cNvPr id="22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b="0" cap="all" spc="100" smtClean="0">
                <a:solidFill>
                  <a:schemeClr val="accent4"/>
                </a:solidFill>
              </a:rPr>
              <a:t>Public</a:t>
            </a:r>
            <a:endParaRPr lang="fi-FI" sz="900" b="0" cap="all" spc="100" dirty="0">
              <a:solidFill>
                <a:schemeClr val="accent4"/>
              </a:solidFill>
            </a:endParaRP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7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</a:rPr>
              <a:t> </a:t>
            </a:r>
            <a:endParaRPr kumimoji="0" lang="fi-FI" sz="7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charset="0"/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7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</a:rPr>
              <a:t> </a:t>
            </a:r>
            <a:endParaRPr kumimoji="0" lang="fi-FI" sz="700" b="0" i="0" u="none" strike="noStrike" cap="none" normalizeH="0" baseline="0">
              <a:ln>
                <a:noFill/>
              </a:ln>
              <a:solidFill>
                <a:schemeClr val="accent4"/>
              </a:solidFill>
              <a:effectLst/>
              <a:latin typeface="Arial" charset="0"/>
            </a:endParaRPr>
          </a:p>
        </p:txBody>
      </p:sp>
      <p:sp>
        <p:nvSpPr>
          <p:cNvPr id="25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SECRET</a:t>
            </a:r>
          </a:p>
        </p:txBody>
      </p:sp>
      <p:sp>
        <p:nvSpPr>
          <p:cNvPr id="26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045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478289" y="3105401"/>
            <a:ext cx="5872167" cy="907041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rgbClr val="0F334A"/>
                </a:solidFill>
              </a:defRPr>
            </a:lvl1pPr>
          </a:lstStyle>
          <a:p>
            <a:r>
              <a:rPr lang="en-US" dirty="0"/>
              <a:t>ADD THANK YOU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478289" y="4370387"/>
            <a:ext cx="2460090" cy="116681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>
                <a:solidFill>
                  <a:srgbClr val="80808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contact Information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E942C-0AE3-4709-B85E-260055381D0E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arter/End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4392000" y="2160000"/>
            <a:ext cx="3449919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8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arter/End Slide 2">
    <p:bg>
      <p:bgPr>
        <a:solidFill>
          <a:srgbClr val="0F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392000" y="2160000"/>
            <a:ext cx="3449919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0295-51C6-4040-A68E-3BFEEFA93714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990000"/>
            <a:ext cx="7128915" cy="78909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2133600"/>
            <a:ext cx="7128915" cy="420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968260" y="0"/>
            <a:ext cx="4223740" cy="6611171"/>
          </a:xfrm>
          <a:custGeom>
            <a:avLst/>
            <a:gdLst/>
            <a:ahLst/>
            <a:cxnLst/>
            <a:rect l="l" t="t" r="r" b="b"/>
            <a:pathLst>
              <a:path w="4223740" h="6611171">
                <a:moveTo>
                  <a:pt x="0" y="0"/>
                </a:moveTo>
                <a:lnTo>
                  <a:pt x="2217140" y="0"/>
                </a:lnTo>
                <a:lnTo>
                  <a:pt x="2775940" y="876300"/>
                </a:lnTo>
                <a:lnTo>
                  <a:pt x="4223740" y="876300"/>
                </a:lnTo>
                <a:lnTo>
                  <a:pt x="4223740" y="1772770"/>
                </a:lnTo>
                <a:lnTo>
                  <a:pt x="4223740" y="2349500"/>
                </a:lnTo>
                <a:lnTo>
                  <a:pt x="4223740" y="6611171"/>
                </a:lnTo>
                <a:lnTo>
                  <a:pt x="0" y="6611171"/>
                </a:lnTo>
                <a:lnTo>
                  <a:pt x="0" y="2349500"/>
                </a:lnTo>
                <a:lnTo>
                  <a:pt x="0" y="177277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8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CE5E-4B2F-41B0-9E09-CF6A337F1F6A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95325" y="2133600"/>
            <a:ext cx="5184645" cy="4202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312030" y="2133600"/>
            <a:ext cx="5184645" cy="4202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90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4573-75C6-4777-AB7C-49C6D2E3F10C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95325" y="990000"/>
            <a:ext cx="5184645" cy="71076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12029" y="990600"/>
            <a:ext cx="5184645" cy="710160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24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95325" y="1700760"/>
            <a:ext cx="5184645" cy="4635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312030" y="1700760"/>
            <a:ext cx="5184645" cy="4635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491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Headlin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60E7-D310-4AB4-A376-08C440D11E3E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95325" y="2133600"/>
            <a:ext cx="5184645" cy="4202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312030" y="2133600"/>
            <a:ext cx="5184645" cy="4202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13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with Headlin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495F-5BF9-4282-A7CB-96FCACD4F30F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695325" y="990000"/>
            <a:ext cx="5184645" cy="71076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312029" y="990600"/>
            <a:ext cx="5184645" cy="710160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24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95325" y="1700760"/>
            <a:ext cx="5184645" cy="4635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312030" y="1700760"/>
            <a:ext cx="5184645" cy="4635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138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F9558-0BF9-45DA-9609-806CA0018701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306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er/End Slide 2">
    <p:bg>
      <p:bgPr>
        <a:solidFill>
          <a:srgbClr val="0F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392000" y="2160000"/>
            <a:ext cx="3449919" cy="2106000"/>
          </a:xfrm>
          <a:prstGeom prst="rect">
            <a:avLst/>
          </a:prstGeom>
        </p:spPr>
      </p:pic>
      <p:sp>
        <p:nvSpPr>
          <p:cNvPr id="3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335116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478289" y="3105401"/>
            <a:ext cx="5872167" cy="907041"/>
          </a:xfrm>
        </p:spPr>
        <p:txBody>
          <a:bodyPr>
            <a:normAutofit/>
          </a:bodyPr>
          <a:lstStyle>
            <a:lvl1pPr>
              <a:defRPr sz="3200" cap="all" baseline="0">
                <a:solidFill>
                  <a:srgbClr val="0F334A"/>
                </a:solidFill>
              </a:defRPr>
            </a:lvl1pPr>
          </a:lstStyle>
          <a:p>
            <a:r>
              <a:rPr lang="en-US" dirty="0"/>
              <a:t>ADD THANK YOU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478289" y="4370387"/>
            <a:ext cx="2460090" cy="116681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>
                <a:solidFill>
                  <a:srgbClr val="80808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contact Information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/>
              <a:t>2.8.2018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[Presentation name / Author]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gan">
    <p:bg>
      <p:bgPr>
        <a:solidFill>
          <a:srgbClr val="004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920" y="-37330"/>
            <a:ext cx="12257811" cy="6905889"/>
            <a:chOff x="-22920" y="-37330"/>
            <a:chExt cx="12257811" cy="6905889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-8899" y="1314450"/>
              <a:ext cx="12243790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10000">
                  <a:moveTo>
                    <a:pt x="0" y="10000"/>
                  </a:moveTo>
                  <a:lnTo>
                    <a:pt x="1260" y="10000"/>
                  </a:lnTo>
                  <a:cubicBezTo>
                    <a:pt x="1391" y="6667"/>
                    <a:pt x="1520" y="3333"/>
                    <a:pt x="1650" y="0"/>
                  </a:cubicBezTo>
                  <a:lnTo>
                    <a:pt x="9708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88" y="2133600"/>
            <a:ext cx="8641462" cy="2413840"/>
          </a:xfrm>
        </p:spPr>
        <p:txBody>
          <a:bodyPr tIns="0" bIns="0" anchor="ctr">
            <a:noAutofit/>
          </a:bodyPr>
          <a:lstStyle>
            <a:lvl1pPr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8B1E8F89-DFB3-422E-8088-E178983A0F2C}" type="datetime3">
              <a:rPr lang="en-SG" smtClean="0"/>
              <a:pPr/>
              <a:t>2 August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</a:lstStyle>
          <a:p>
            <a:fld id="{5F80C46A-BDF6-478F-96A5-81B6E525D8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999999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22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3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4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7573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Headline and Pictur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C584C-7F17-419C-B3C7-C24176500F93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95325" y="2133600"/>
            <a:ext cx="6336805" cy="4175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321630" y="2133600"/>
            <a:ext cx="4176000" cy="4175125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7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 and Pictures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2235-11BC-4BF8-88ED-9F975F230432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95325" y="2132820"/>
            <a:ext cx="8569115" cy="4175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480750" y="2133601"/>
            <a:ext cx="2016000" cy="2015500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480750" y="4293225"/>
            <a:ext cx="2016000" cy="2015500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91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Headline and Pictures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D9D2B-3721-4F3E-8E78-367F2C9ECFF5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95325" y="2132820"/>
            <a:ext cx="7272935" cy="4175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83563" y="2133601"/>
            <a:ext cx="3313187" cy="2015500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83563" y="4293225"/>
            <a:ext cx="3313187" cy="2015500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2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30CF-D860-4EA9-9DE0-B601E440EEDF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124680"/>
            <a:ext cx="10801350" cy="52113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25660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2749-2481-4C05-B6EE-28B8C94D7298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95325" y="1268413"/>
            <a:ext cx="5328665" cy="48969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68011" y="1268413"/>
            <a:ext cx="5328664" cy="48969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0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BE6E-47FC-4938-A8CB-A95AD12F5D0D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95325" y="1268413"/>
            <a:ext cx="8065045" cy="48969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904391" y="1268413"/>
            <a:ext cx="2592284" cy="237661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04391" y="3789051"/>
            <a:ext cx="2592284" cy="2376330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77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8C9B-BF8C-4D9F-AAE0-12CC7F9A8443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95325" y="1268413"/>
            <a:ext cx="5328665" cy="48969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68010" y="1268413"/>
            <a:ext cx="5328665" cy="237661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168010" y="3789051"/>
            <a:ext cx="5328665" cy="2376330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5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0476-22EB-4F69-8BCF-E8FC646C21FC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95325" y="1268413"/>
            <a:ext cx="3960475" cy="48969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99858" y="1268413"/>
            <a:ext cx="2592284" cy="237661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99858" y="3789051"/>
            <a:ext cx="2592284" cy="2376330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7536200" y="1268413"/>
            <a:ext cx="3960475" cy="48969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7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&amp;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320988"/>
          </a:xfrm>
          <a:custGeom>
            <a:avLst/>
            <a:gdLst/>
            <a:ahLst/>
            <a:cxnLst/>
            <a:rect l="l" t="t" r="r" b="b"/>
            <a:pathLst>
              <a:path w="12192000" h="3320988">
                <a:moveTo>
                  <a:pt x="0" y="0"/>
                </a:moveTo>
                <a:lnTo>
                  <a:pt x="10185400" y="0"/>
                </a:lnTo>
                <a:lnTo>
                  <a:pt x="10744200" y="876300"/>
                </a:lnTo>
                <a:lnTo>
                  <a:pt x="12192000" y="876300"/>
                </a:lnTo>
                <a:lnTo>
                  <a:pt x="12192000" y="3320988"/>
                </a:lnTo>
                <a:lnTo>
                  <a:pt x="0" y="332098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5F6A-0249-4F89-B687-E5E40864E1FD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3321049"/>
            <a:ext cx="12191999" cy="3311525"/>
          </a:xfrm>
          <a:noFill/>
        </p:spPr>
        <p:txBody>
          <a:bodyPr lIns="792000" tIns="396000" rIns="792000" bIns="396000"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95325" y="4221163"/>
            <a:ext cx="10801350" cy="2087562"/>
          </a:xfrm>
        </p:spPr>
        <p:txBody>
          <a:bodyPr/>
          <a:lstStyle>
            <a:lvl1pPr marL="266700" indent="-266700">
              <a:defRPr>
                <a:solidFill>
                  <a:srgbClr val="4D4D4D"/>
                </a:solidFill>
              </a:defRPr>
            </a:lvl1pPr>
            <a:lvl2pPr marL="541338" indent="-274638">
              <a:defRPr>
                <a:solidFill>
                  <a:srgbClr val="4D4D4D"/>
                </a:solidFill>
              </a:defRPr>
            </a:lvl2pPr>
            <a:lvl3pPr marL="808038" indent="-266700">
              <a:defRPr>
                <a:solidFill>
                  <a:srgbClr val="4D4D4D"/>
                </a:solidFill>
              </a:defRPr>
            </a:lvl3pPr>
            <a:lvl4pPr marL="1074738" indent="-266700">
              <a:defRPr>
                <a:solidFill>
                  <a:srgbClr val="4D4D4D"/>
                </a:solidFill>
              </a:defRPr>
            </a:lvl4pPr>
            <a:lvl5pPr marL="1339850" indent="-265113"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-3600" y="-14372"/>
            <a:ext cx="2787357" cy="433553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4144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tarter/End Slide 2">
    <p:bg>
      <p:bgPr>
        <a:solidFill>
          <a:srgbClr val="0F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392000" y="2160000"/>
            <a:ext cx="3449919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7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ighlight &amp;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320988"/>
          </a:xfrm>
          <a:custGeom>
            <a:avLst/>
            <a:gdLst/>
            <a:ahLst/>
            <a:cxnLst/>
            <a:rect l="l" t="t" r="r" b="b"/>
            <a:pathLst>
              <a:path w="12192000" h="3320988">
                <a:moveTo>
                  <a:pt x="0" y="0"/>
                </a:moveTo>
                <a:lnTo>
                  <a:pt x="10185400" y="0"/>
                </a:lnTo>
                <a:lnTo>
                  <a:pt x="10744200" y="876300"/>
                </a:lnTo>
                <a:lnTo>
                  <a:pt x="12192000" y="876300"/>
                </a:lnTo>
                <a:lnTo>
                  <a:pt x="12192000" y="3320988"/>
                </a:lnTo>
                <a:lnTo>
                  <a:pt x="0" y="332098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829A-0588-422D-9FD4-4518392AB305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95325" y="3716338"/>
            <a:ext cx="10801350" cy="2592387"/>
          </a:xfrm>
        </p:spPr>
        <p:txBody>
          <a:bodyPr/>
          <a:lstStyle>
            <a:lvl1pPr marL="266700" indent="-266700">
              <a:defRPr>
                <a:solidFill>
                  <a:srgbClr val="4D4D4D"/>
                </a:solidFill>
              </a:defRPr>
            </a:lvl1pPr>
            <a:lvl2pPr marL="541338" indent="-274638">
              <a:defRPr>
                <a:solidFill>
                  <a:srgbClr val="4D4D4D"/>
                </a:solidFill>
              </a:defRPr>
            </a:lvl2pPr>
            <a:lvl3pPr marL="808038" indent="-266700">
              <a:defRPr>
                <a:solidFill>
                  <a:srgbClr val="4D4D4D"/>
                </a:solidFill>
              </a:defRPr>
            </a:lvl3pPr>
            <a:lvl4pPr marL="1074738" indent="-266700">
              <a:defRPr>
                <a:solidFill>
                  <a:srgbClr val="4D4D4D"/>
                </a:solidFill>
              </a:defRPr>
            </a:lvl4pPr>
            <a:lvl5pPr marL="1339850" indent="-265113"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-3600" y="-14372"/>
            <a:ext cx="2787357" cy="433553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39092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ighlight &amp;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2349500"/>
          </a:xfrm>
          <a:custGeom>
            <a:avLst/>
            <a:gdLst/>
            <a:ahLst/>
            <a:cxnLst/>
            <a:rect l="l" t="t" r="r" b="b"/>
            <a:pathLst>
              <a:path w="12192000" h="2349500">
                <a:moveTo>
                  <a:pt x="0" y="0"/>
                </a:moveTo>
                <a:lnTo>
                  <a:pt x="10185400" y="0"/>
                </a:lnTo>
                <a:lnTo>
                  <a:pt x="10744200" y="876300"/>
                </a:lnTo>
                <a:lnTo>
                  <a:pt x="12192000" y="876300"/>
                </a:lnTo>
                <a:lnTo>
                  <a:pt x="12192000" y="2349500"/>
                </a:lnTo>
                <a:lnTo>
                  <a:pt x="0" y="23495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16C-E2E5-4FE9-ADA1-0DAC0A5696CF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95325" y="2708900"/>
            <a:ext cx="10801350" cy="3599825"/>
          </a:xfrm>
        </p:spPr>
        <p:txBody>
          <a:bodyPr/>
          <a:lstStyle>
            <a:lvl1pPr marL="266700" indent="-266700">
              <a:defRPr>
                <a:solidFill>
                  <a:srgbClr val="4D4D4D"/>
                </a:solidFill>
              </a:defRPr>
            </a:lvl1pPr>
            <a:lvl2pPr marL="541338" indent="-274638">
              <a:defRPr>
                <a:solidFill>
                  <a:srgbClr val="4D4D4D"/>
                </a:solidFill>
              </a:defRPr>
            </a:lvl2pPr>
            <a:lvl3pPr marL="808038" indent="-266700">
              <a:defRPr>
                <a:solidFill>
                  <a:srgbClr val="4D4D4D"/>
                </a:solidFill>
              </a:defRPr>
            </a:lvl3pPr>
            <a:lvl4pPr marL="1074738" indent="-266700">
              <a:defRPr>
                <a:solidFill>
                  <a:srgbClr val="4D4D4D"/>
                </a:solidFill>
              </a:defRPr>
            </a:lvl4pPr>
            <a:lvl5pPr marL="1339850" indent="-265113"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-3600" y="-14372"/>
            <a:ext cx="2787357" cy="433553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44420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ighlight &amp;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597440"/>
          </a:xfrm>
          <a:custGeom>
            <a:avLst/>
            <a:gdLst/>
            <a:ahLst/>
            <a:cxnLst/>
            <a:rect l="l" t="t" r="r" b="b"/>
            <a:pathLst>
              <a:path w="12192000" h="6597440">
                <a:moveTo>
                  <a:pt x="0" y="0"/>
                </a:moveTo>
                <a:lnTo>
                  <a:pt x="10185400" y="0"/>
                </a:lnTo>
                <a:lnTo>
                  <a:pt x="10744200" y="876300"/>
                </a:lnTo>
                <a:lnTo>
                  <a:pt x="12192000" y="876300"/>
                </a:lnTo>
                <a:lnTo>
                  <a:pt x="12192000" y="3068950"/>
                </a:lnTo>
                <a:lnTo>
                  <a:pt x="12192000" y="3320988"/>
                </a:lnTo>
                <a:lnTo>
                  <a:pt x="12192000" y="6597440"/>
                </a:lnTo>
                <a:lnTo>
                  <a:pt x="0" y="6597440"/>
                </a:lnTo>
                <a:lnTo>
                  <a:pt x="0" y="3320988"/>
                </a:lnTo>
                <a:lnTo>
                  <a:pt x="0" y="306895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D774-8EFD-480E-AF7F-5DF39885C57E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5013220"/>
            <a:ext cx="12191999" cy="1584220"/>
          </a:xfrm>
          <a:solidFill>
            <a:srgbClr val="FFFFFF">
              <a:alpha val="80000"/>
            </a:srgbClr>
          </a:solidFill>
        </p:spPr>
        <p:txBody>
          <a:bodyPr lIns="792000" tIns="396000" rIns="792000" bIns="396000"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-3600" y="-14372"/>
            <a:ext cx="2787357" cy="433553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9" name="Copyright"/>
          <p:cNvSpPr txBox="1"/>
          <p:nvPr userDrawn="1"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</p:spTree>
    <p:extLst>
      <p:ext uri="{BB962C8B-B14F-4D97-AF65-F5344CB8AC3E}">
        <p14:creationId xmlns:p14="http://schemas.microsoft.com/office/powerpoint/2010/main" val="40202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ferenc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6FE7-B49D-4220-A81D-082D57EE6424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95325" y="1016000"/>
            <a:ext cx="5292725" cy="7630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03950" y="1016001"/>
            <a:ext cx="5292726" cy="3565127"/>
          </a:xfrm>
          <a:solidFill>
            <a:schemeClr val="accent5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fi-FI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204694" y="4725144"/>
            <a:ext cx="2519598" cy="16201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grpSp>
        <p:nvGrpSpPr>
          <p:cNvPr id="11" name="Group 3"/>
          <p:cNvGrpSpPr>
            <a:grpSpLocks/>
          </p:cNvGrpSpPr>
          <p:nvPr userDrawn="1"/>
        </p:nvGrpSpPr>
        <p:grpSpPr bwMode="auto">
          <a:xfrm>
            <a:off x="6309692" y="4960902"/>
            <a:ext cx="2337576" cy="1240406"/>
            <a:chOff x="650" y="975"/>
            <a:chExt cx="4458" cy="2366"/>
          </a:xfrm>
          <a:solidFill>
            <a:schemeClr val="bg1">
              <a:lumMod val="65000"/>
            </a:schemeClr>
          </a:solidFill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2525" y="975"/>
              <a:ext cx="2583" cy="1984"/>
            </a:xfrm>
            <a:custGeom>
              <a:avLst/>
              <a:gdLst>
                <a:gd name="T0" fmla="*/ 217 w 2583"/>
                <a:gd name="T1" fmla="*/ 794 h 1984"/>
                <a:gd name="T2" fmla="*/ 414 w 2583"/>
                <a:gd name="T3" fmla="*/ 819 h 1984"/>
                <a:gd name="T4" fmla="*/ 387 w 2583"/>
                <a:gd name="T5" fmla="*/ 705 h 1984"/>
                <a:gd name="T6" fmla="*/ 513 w 2583"/>
                <a:gd name="T7" fmla="*/ 830 h 1984"/>
                <a:gd name="T8" fmla="*/ 554 w 2583"/>
                <a:gd name="T9" fmla="*/ 826 h 1984"/>
                <a:gd name="T10" fmla="*/ 616 w 2583"/>
                <a:gd name="T11" fmla="*/ 929 h 1984"/>
                <a:gd name="T12" fmla="*/ 349 w 2583"/>
                <a:gd name="T13" fmla="*/ 898 h 1984"/>
                <a:gd name="T14" fmla="*/ 119 w 2583"/>
                <a:gd name="T15" fmla="*/ 904 h 1984"/>
                <a:gd name="T16" fmla="*/ 6 w 2583"/>
                <a:gd name="T17" fmla="*/ 1221 h 1984"/>
                <a:gd name="T18" fmla="*/ 192 w 2583"/>
                <a:gd name="T19" fmla="*/ 1355 h 1984"/>
                <a:gd name="T20" fmla="*/ 333 w 2583"/>
                <a:gd name="T21" fmla="*/ 1461 h 1984"/>
                <a:gd name="T22" fmla="*/ 398 w 2583"/>
                <a:gd name="T23" fmla="*/ 1784 h 1984"/>
                <a:gd name="T24" fmla="*/ 577 w 2583"/>
                <a:gd name="T25" fmla="*/ 1940 h 1984"/>
                <a:gd name="T26" fmla="*/ 720 w 2583"/>
                <a:gd name="T27" fmla="*/ 1597 h 1984"/>
                <a:gd name="T28" fmla="*/ 816 w 2583"/>
                <a:gd name="T29" fmla="*/ 1363 h 1984"/>
                <a:gd name="T30" fmla="*/ 722 w 2583"/>
                <a:gd name="T31" fmla="*/ 1188 h 1984"/>
                <a:gd name="T32" fmla="*/ 687 w 2583"/>
                <a:gd name="T33" fmla="*/ 1036 h 1984"/>
                <a:gd name="T34" fmla="*/ 869 w 2583"/>
                <a:gd name="T35" fmla="*/ 1178 h 1984"/>
                <a:gd name="T36" fmla="*/ 856 w 2583"/>
                <a:gd name="T37" fmla="*/ 1024 h 1984"/>
                <a:gd name="T38" fmla="*/ 934 w 2583"/>
                <a:gd name="T39" fmla="*/ 1025 h 1984"/>
                <a:gd name="T40" fmla="*/ 1127 w 2583"/>
                <a:gd name="T41" fmla="*/ 1115 h 1984"/>
                <a:gd name="T42" fmla="*/ 1224 w 2583"/>
                <a:gd name="T43" fmla="*/ 1192 h 1984"/>
                <a:gd name="T44" fmla="*/ 1389 w 2583"/>
                <a:gd name="T45" fmla="*/ 1141 h 1984"/>
                <a:gd name="T46" fmla="*/ 1482 w 2583"/>
                <a:gd name="T47" fmla="*/ 1392 h 1984"/>
                <a:gd name="T48" fmla="*/ 1526 w 2583"/>
                <a:gd name="T49" fmla="*/ 1299 h 1984"/>
                <a:gd name="T50" fmla="*/ 1552 w 2583"/>
                <a:gd name="T51" fmla="*/ 1111 h 1984"/>
                <a:gd name="T52" fmla="*/ 1728 w 2583"/>
                <a:gd name="T53" fmla="*/ 991 h 1984"/>
                <a:gd name="T54" fmla="*/ 1685 w 2583"/>
                <a:gd name="T55" fmla="*/ 808 h 1984"/>
                <a:gd name="T56" fmla="*/ 1798 w 2583"/>
                <a:gd name="T57" fmla="*/ 870 h 1984"/>
                <a:gd name="T58" fmla="*/ 1908 w 2583"/>
                <a:gd name="T59" fmla="*/ 719 h 1984"/>
                <a:gd name="T60" fmla="*/ 1933 w 2583"/>
                <a:gd name="T61" fmla="*/ 551 h 1984"/>
                <a:gd name="T62" fmla="*/ 2064 w 2583"/>
                <a:gd name="T63" fmla="*/ 428 h 1984"/>
                <a:gd name="T64" fmla="*/ 2205 w 2583"/>
                <a:gd name="T65" fmla="*/ 369 h 1984"/>
                <a:gd name="T66" fmla="*/ 2196 w 2583"/>
                <a:gd name="T67" fmla="*/ 452 h 1984"/>
                <a:gd name="T68" fmla="*/ 2251 w 2583"/>
                <a:gd name="T69" fmla="*/ 457 h 1984"/>
                <a:gd name="T70" fmla="*/ 2441 w 2583"/>
                <a:gd name="T71" fmla="*/ 361 h 1984"/>
                <a:gd name="T72" fmla="*/ 2559 w 2583"/>
                <a:gd name="T73" fmla="*/ 325 h 1984"/>
                <a:gd name="T74" fmla="*/ 2450 w 2583"/>
                <a:gd name="T75" fmla="*/ 207 h 1984"/>
                <a:gd name="T76" fmla="*/ 2217 w 2583"/>
                <a:gd name="T77" fmla="*/ 199 h 1984"/>
                <a:gd name="T78" fmla="*/ 2030 w 2583"/>
                <a:gd name="T79" fmla="*/ 164 h 1984"/>
                <a:gd name="T80" fmla="*/ 1909 w 2583"/>
                <a:gd name="T81" fmla="*/ 155 h 1984"/>
                <a:gd name="T82" fmla="*/ 1790 w 2583"/>
                <a:gd name="T83" fmla="*/ 135 h 1984"/>
                <a:gd name="T84" fmla="*/ 1669 w 2583"/>
                <a:gd name="T85" fmla="*/ 98 h 1984"/>
                <a:gd name="T86" fmla="*/ 1629 w 2583"/>
                <a:gd name="T87" fmla="*/ 59 h 1984"/>
                <a:gd name="T88" fmla="*/ 1420 w 2583"/>
                <a:gd name="T89" fmla="*/ 56 h 1984"/>
                <a:gd name="T90" fmla="*/ 1233 w 2583"/>
                <a:gd name="T91" fmla="*/ 126 h 1984"/>
                <a:gd name="T92" fmla="*/ 1198 w 2583"/>
                <a:gd name="T93" fmla="*/ 154 h 1984"/>
                <a:gd name="T94" fmla="*/ 1193 w 2583"/>
                <a:gd name="T95" fmla="*/ 246 h 1984"/>
                <a:gd name="T96" fmla="*/ 1137 w 2583"/>
                <a:gd name="T97" fmla="*/ 229 h 1984"/>
                <a:gd name="T98" fmla="*/ 1043 w 2583"/>
                <a:gd name="T99" fmla="*/ 212 h 1984"/>
                <a:gd name="T100" fmla="*/ 888 w 2583"/>
                <a:gd name="T101" fmla="*/ 218 h 1984"/>
                <a:gd name="T102" fmla="*/ 719 w 2583"/>
                <a:gd name="T103" fmla="*/ 292 h 1984"/>
                <a:gd name="T104" fmla="*/ 726 w 2583"/>
                <a:gd name="T105" fmla="*/ 242 h 1984"/>
                <a:gd name="T106" fmla="*/ 580 w 2583"/>
                <a:gd name="T107" fmla="*/ 163 h 1984"/>
                <a:gd name="T108" fmla="*/ 469 w 2583"/>
                <a:gd name="T109" fmla="*/ 192 h 1984"/>
                <a:gd name="T110" fmla="*/ 382 w 2583"/>
                <a:gd name="T111" fmla="*/ 296 h 1984"/>
                <a:gd name="T112" fmla="*/ 283 w 2583"/>
                <a:gd name="T113" fmla="*/ 387 h 1984"/>
                <a:gd name="T114" fmla="*/ 377 w 2583"/>
                <a:gd name="T115" fmla="*/ 496 h 1984"/>
                <a:gd name="T116" fmla="*/ 458 w 2583"/>
                <a:gd name="T117" fmla="*/ 331 h 1984"/>
                <a:gd name="T118" fmla="*/ 515 w 2583"/>
                <a:gd name="T119" fmla="*/ 402 h 1984"/>
                <a:gd name="T120" fmla="*/ 484 w 2583"/>
                <a:gd name="T121" fmla="*/ 488 h 1984"/>
                <a:gd name="T122" fmla="*/ 349 w 2583"/>
                <a:gd name="T123" fmla="*/ 483 h 1984"/>
                <a:gd name="T124" fmla="*/ 314 w 2583"/>
                <a:gd name="T125" fmla="*/ 548 h 19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83"/>
                <a:gd name="T190" fmla="*/ 0 h 1984"/>
                <a:gd name="T191" fmla="*/ 2583 w 2583"/>
                <a:gd name="T192" fmla="*/ 1984 h 198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83" h="1984">
                  <a:moveTo>
                    <a:pt x="203" y="731"/>
                  </a:moveTo>
                  <a:lnTo>
                    <a:pt x="198" y="731"/>
                  </a:lnTo>
                  <a:lnTo>
                    <a:pt x="192" y="731"/>
                  </a:lnTo>
                  <a:lnTo>
                    <a:pt x="187" y="731"/>
                  </a:lnTo>
                  <a:lnTo>
                    <a:pt x="181" y="730"/>
                  </a:lnTo>
                  <a:lnTo>
                    <a:pt x="170" y="728"/>
                  </a:lnTo>
                  <a:lnTo>
                    <a:pt x="159" y="727"/>
                  </a:lnTo>
                  <a:lnTo>
                    <a:pt x="152" y="727"/>
                  </a:lnTo>
                  <a:lnTo>
                    <a:pt x="145" y="728"/>
                  </a:lnTo>
                  <a:lnTo>
                    <a:pt x="139" y="728"/>
                  </a:lnTo>
                  <a:lnTo>
                    <a:pt x="132" y="727"/>
                  </a:lnTo>
                  <a:lnTo>
                    <a:pt x="130" y="725"/>
                  </a:lnTo>
                  <a:lnTo>
                    <a:pt x="128" y="724"/>
                  </a:lnTo>
                  <a:lnTo>
                    <a:pt x="126" y="723"/>
                  </a:lnTo>
                  <a:lnTo>
                    <a:pt x="124" y="724"/>
                  </a:lnTo>
                  <a:lnTo>
                    <a:pt x="123" y="725"/>
                  </a:lnTo>
                  <a:lnTo>
                    <a:pt x="120" y="727"/>
                  </a:lnTo>
                  <a:lnTo>
                    <a:pt x="117" y="731"/>
                  </a:lnTo>
                  <a:lnTo>
                    <a:pt x="116" y="731"/>
                  </a:lnTo>
                  <a:lnTo>
                    <a:pt x="114" y="731"/>
                  </a:lnTo>
                  <a:lnTo>
                    <a:pt x="112" y="731"/>
                  </a:lnTo>
                  <a:lnTo>
                    <a:pt x="109" y="731"/>
                  </a:lnTo>
                  <a:lnTo>
                    <a:pt x="107" y="731"/>
                  </a:lnTo>
                  <a:lnTo>
                    <a:pt x="106" y="732"/>
                  </a:lnTo>
                  <a:lnTo>
                    <a:pt x="104" y="734"/>
                  </a:lnTo>
                  <a:lnTo>
                    <a:pt x="101" y="737"/>
                  </a:lnTo>
                  <a:lnTo>
                    <a:pt x="106" y="744"/>
                  </a:lnTo>
                  <a:lnTo>
                    <a:pt x="107" y="747"/>
                  </a:lnTo>
                  <a:lnTo>
                    <a:pt x="107" y="750"/>
                  </a:lnTo>
                  <a:lnTo>
                    <a:pt x="107" y="753"/>
                  </a:lnTo>
                  <a:lnTo>
                    <a:pt x="107" y="756"/>
                  </a:lnTo>
                  <a:lnTo>
                    <a:pt x="108" y="761"/>
                  </a:lnTo>
                  <a:lnTo>
                    <a:pt x="110" y="767"/>
                  </a:lnTo>
                  <a:lnTo>
                    <a:pt x="111" y="774"/>
                  </a:lnTo>
                  <a:lnTo>
                    <a:pt x="111" y="777"/>
                  </a:lnTo>
                  <a:lnTo>
                    <a:pt x="111" y="781"/>
                  </a:lnTo>
                  <a:lnTo>
                    <a:pt x="107" y="783"/>
                  </a:lnTo>
                  <a:lnTo>
                    <a:pt x="105" y="791"/>
                  </a:lnTo>
                  <a:lnTo>
                    <a:pt x="103" y="798"/>
                  </a:lnTo>
                  <a:lnTo>
                    <a:pt x="101" y="798"/>
                  </a:lnTo>
                  <a:lnTo>
                    <a:pt x="101" y="801"/>
                  </a:lnTo>
                  <a:lnTo>
                    <a:pt x="101" y="804"/>
                  </a:lnTo>
                  <a:lnTo>
                    <a:pt x="101" y="810"/>
                  </a:lnTo>
                  <a:lnTo>
                    <a:pt x="105" y="808"/>
                  </a:lnTo>
                  <a:lnTo>
                    <a:pt x="105" y="810"/>
                  </a:lnTo>
                  <a:lnTo>
                    <a:pt x="104" y="812"/>
                  </a:lnTo>
                  <a:lnTo>
                    <a:pt x="103" y="813"/>
                  </a:lnTo>
                  <a:lnTo>
                    <a:pt x="103" y="815"/>
                  </a:lnTo>
                  <a:lnTo>
                    <a:pt x="107" y="819"/>
                  </a:lnTo>
                  <a:lnTo>
                    <a:pt x="108" y="822"/>
                  </a:lnTo>
                  <a:lnTo>
                    <a:pt x="108" y="824"/>
                  </a:lnTo>
                  <a:lnTo>
                    <a:pt x="107" y="829"/>
                  </a:lnTo>
                  <a:lnTo>
                    <a:pt x="105" y="839"/>
                  </a:lnTo>
                  <a:lnTo>
                    <a:pt x="111" y="839"/>
                  </a:lnTo>
                  <a:lnTo>
                    <a:pt x="118" y="839"/>
                  </a:lnTo>
                  <a:lnTo>
                    <a:pt x="125" y="838"/>
                  </a:lnTo>
                  <a:lnTo>
                    <a:pt x="132" y="837"/>
                  </a:lnTo>
                  <a:lnTo>
                    <a:pt x="138" y="845"/>
                  </a:lnTo>
                  <a:lnTo>
                    <a:pt x="144" y="854"/>
                  </a:lnTo>
                  <a:lnTo>
                    <a:pt x="152" y="852"/>
                  </a:lnTo>
                  <a:lnTo>
                    <a:pt x="156" y="851"/>
                  </a:lnTo>
                  <a:lnTo>
                    <a:pt x="161" y="850"/>
                  </a:lnTo>
                  <a:lnTo>
                    <a:pt x="163" y="846"/>
                  </a:lnTo>
                  <a:lnTo>
                    <a:pt x="166" y="846"/>
                  </a:lnTo>
                  <a:lnTo>
                    <a:pt x="169" y="846"/>
                  </a:lnTo>
                  <a:lnTo>
                    <a:pt x="175" y="848"/>
                  </a:lnTo>
                  <a:lnTo>
                    <a:pt x="181" y="848"/>
                  </a:lnTo>
                  <a:lnTo>
                    <a:pt x="184" y="848"/>
                  </a:lnTo>
                  <a:lnTo>
                    <a:pt x="188" y="846"/>
                  </a:lnTo>
                  <a:lnTo>
                    <a:pt x="188" y="844"/>
                  </a:lnTo>
                  <a:lnTo>
                    <a:pt x="189" y="843"/>
                  </a:lnTo>
                  <a:lnTo>
                    <a:pt x="190" y="842"/>
                  </a:lnTo>
                  <a:lnTo>
                    <a:pt x="192" y="839"/>
                  </a:lnTo>
                  <a:lnTo>
                    <a:pt x="193" y="835"/>
                  </a:lnTo>
                  <a:lnTo>
                    <a:pt x="195" y="833"/>
                  </a:lnTo>
                  <a:lnTo>
                    <a:pt x="197" y="832"/>
                  </a:lnTo>
                  <a:lnTo>
                    <a:pt x="199" y="831"/>
                  </a:lnTo>
                  <a:lnTo>
                    <a:pt x="202" y="830"/>
                  </a:lnTo>
                  <a:lnTo>
                    <a:pt x="206" y="829"/>
                  </a:lnTo>
                  <a:lnTo>
                    <a:pt x="208" y="828"/>
                  </a:lnTo>
                  <a:lnTo>
                    <a:pt x="209" y="827"/>
                  </a:lnTo>
                  <a:lnTo>
                    <a:pt x="209" y="825"/>
                  </a:lnTo>
                  <a:lnTo>
                    <a:pt x="209" y="823"/>
                  </a:lnTo>
                  <a:lnTo>
                    <a:pt x="209" y="821"/>
                  </a:lnTo>
                  <a:lnTo>
                    <a:pt x="209" y="819"/>
                  </a:lnTo>
                  <a:lnTo>
                    <a:pt x="213" y="814"/>
                  </a:lnTo>
                  <a:lnTo>
                    <a:pt x="218" y="810"/>
                  </a:lnTo>
                  <a:lnTo>
                    <a:pt x="220" y="808"/>
                  </a:lnTo>
                  <a:lnTo>
                    <a:pt x="220" y="806"/>
                  </a:lnTo>
                  <a:lnTo>
                    <a:pt x="220" y="804"/>
                  </a:lnTo>
                  <a:lnTo>
                    <a:pt x="218" y="802"/>
                  </a:lnTo>
                  <a:lnTo>
                    <a:pt x="217" y="801"/>
                  </a:lnTo>
                  <a:lnTo>
                    <a:pt x="216" y="799"/>
                  </a:lnTo>
                  <a:lnTo>
                    <a:pt x="216" y="797"/>
                  </a:lnTo>
                  <a:lnTo>
                    <a:pt x="217" y="794"/>
                  </a:lnTo>
                  <a:lnTo>
                    <a:pt x="217" y="793"/>
                  </a:lnTo>
                  <a:lnTo>
                    <a:pt x="219" y="792"/>
                  </a:lnTo>
                  <a:lnTo>
                    <a:pt x="222" y="791"/>
                  </a:lnTo>
                  <a:lnTo>
                    <a:pt x="226" y="784"/>
                  </a:lnTo>
                  <a:lnTo>
                    <a:pt x="230" y="778"/>
                  </a:lnTo>
                  <a:lnTo>
                    <a:pt x="234" y="772"/>
                  </a:lnTo>
                  <a:lnTo>
                    <a:pt x="237" y="770"/>
                  </a:lnTo>
                  <a:lnTo>
                    <a:pt x="240" y="767"/>
                  </a:lnTo>
                  <a:lnTo>
                    <a:pt x="244" y="765"/>
                  </a:lnTo>
                  <a:lnTo>
                    <a:pt x="250" y="763"/>
                  </a:lnTo>
                  <a:lnTo>
                    <a:pt x="253" y="762"/>
                  </a:lnTo>
                  <a:lnTo>
                    <a:pt x="256" y="761"/>
                  </a:lnTo>
                  <a:lnTo>
                    <a:pt x="258" y="759"/>
                  </a:lnTo>
                  <a:lnTo>
                    <a:pt x="259" y="758"/>
                  </a:lnTo>
                  <a:lnTo>
                    <a:pt x="259" y="755"/>
                  </a:lnTo>
                  <a:lnTo>
                    <a:pt x="259" y="751"/>
                  </a:lnTo>
                  <a:lnTo>
                    <a:pt x="258" y="744"/>
                  </a:lnTo>
                  <a:lnTo>
                    <a:pt x="258" y="740"/>
                  </a:lnTo>
                  <a:lnTo>
                    <a:pt x="259" y="737"/>
                  </a:lnTo>
                  <a:lnTo>
                    <a:pt x="260" y="736"/>
                  </a:lnTo>
                  <a:lnTo>
                    <a:pt x="261" y="734"/>
                  </a:lnTo>
                  <a:lnTo>
                    <a:pt x="263" y="733"/>
                  </a:lnTo>
                  <a:lnTo>
                    <a:pt x="265" y="731"/>
                  </a:lnTo>
                  <a:lnTo>
                    <a:pt x="267" y="731"/>
                  </a:lnTo>
                  <a:lnTo>
                    <a:pt x="269" y="730"/>
                  </a:lnTo>
                  <a:lnTo>
                    <a:pt x="271" y="729"/>
                  </a:lnTo>
                  <a:lnTo>
                    <a:pt x="274" y="729"/>
                  </a:lnTo>
                  <a:lnTo>
                    <a:pt x="277" y="730"/>
                  </a:lnTo>
                  <a:lnTo>
                    <a:pt x="280" y="731"/>
                  </a:lnTo>
                  <a:lnTo>
                    <a:pt x="285" y="734"/>
                  </a:lnTo>
                  <a:lnTo>
                    <a:pt x="292" y="737"/>
                  </a:lnTo>
                  <a:lnTo>
                    <a:pt x="295" y="737"/>
                  </a:lnTo>
                  <a:lnTo>
                    <a:pt x="299" y="737"/>
                  </a:lnTo>
                  <a:lnTo>
                    <a:pt x="300" y="736"/>
                  </a:lnTo>
                  <a:lnTo>
                    <a:pt x="301" y="735"/>
                  </a:lnTo>
                  <a:lnTo>
                    <a:pt x="304" y="731"/>
                  </a:lnTo>
                  <a:lnTo>
                    <a:pt x="305" y="729"/>
                  </a:lnTo>
                  <a:lnTo>
                    <a:pt x="306" y="728"/>
                  </a:lnTo>
                  <a:lnTo>
                    <a:pt x="307" y="727"/>
                  </a:lnTo>
                  <a:lnTo>
                    <a:pt x="310" y="726"/>
                  </a:lnTo>
                  <a:lnTo>
                    <a:pt x="312" y="726"/>
                  </a:lnTo>
                  <a:lnTo>
                    <a:pt x="315" y="726"/>
                  </a:lnTo>
                  <a:lnTo>
                    <a:pt x="318" y="725"/>
                  </a:lnTo>
                  <a:lnTo>
                    <a:pt x="319" y="724"/>
                  </a:lnTo>
                  <a:lnTo>
                    <a:pt x="320" y="723"/>
                  </a:lnTo>
                  <a:lnTo>
                    <a:pt x="321" y="720"/>
                  </a:lnTo>
                  <a:lnTo>
                    <a:pt x="322" y="718"/>
                  </a:lnTo>
                  <a:lnTo>
                    <a:pt x="323" y="716"/>
                  </a:lnTo>
                  <a:lnTo>
                    <a:pt x="324" y="716"/>
                  </a:lnTo>
                  <a:lnTo>
                    <a:pt x="324" y="714"/>
                  </a:lnTo>
                  <a:lnTo>
                    <a:pt x="326" y="714"/>
                  </a:lnTo>
                  <a:lnTo>
                    <a:pt x="328" y="714"/>
                  </a:lnTo>
                  <a:lnTo>
                    <a:pt x="330" y="714"/>
                  </a:lnTo>
                  <a:lnTo>
                    <a:pt x="332" y="714"/>
                  </a:lnTo>
                  <a:lnTo>
                    <a:pt x="335" y="716"/>
                  </a:lnTo>
                  <a:lnTo>
                    <a:pt x="338" y="718"/>
                  </a:lnTo>
                  <a:lnTo>
                    <a:pt x="343" y="723"/>
                  </a:lnTo>
                  <a:lnTo>
                    <a:pt x="346" y="729"/>
                  </a:lnTo>
                  <a:lnTo>
                    <a:pt x="349" y="735"/>
                  </a:lnTo>
                  <a:lnTo>
                    <a:pt x="355" y="747"/>
                  </a:lnTo>
                  <a:lnTo>
                    <a:pt x="359" y="752"/>
                  </a:lnTo>
                  <a:lnTo>
                    <a:pt x="361" y="755"/>
                  </a:lnTo>
                  <a:lnTo>
                    <a:pt x="363" y="758"/>
                  </a:lnTo>
                  <a:lnTo>
                    <a:pt x="367" y="758"/>
                  </a:lnTo>
                  <a:lnTo>
                    <a:pt x="374" y="765"/>
                  </a:lnTo>
                  <a:lnTo>
                    <a:pt x="379" y="770"/>
                  </a:lnTo>
                  <a:lnTo>
                    <a:pt x="383" y="773"/>
                  </a:lnTo>
                  <a:lnTo>
                    <a:pt x="387" y="775"/>
                  </a:lnTo>
                  <a:lnTo>
                    <a:pt x="391" y="776"/>
                  </a:lnTo>
                  <a:lnTo>
                    <a:pt x="394" y="777"/>
                  </a:lnTo>
                  <a:lnTo>
                    <a:pt x="396" y="778"/>
                  </a:lnTo>
                  <a:lnTo>
                    <a:pt x="398" y="779"/>
                  </a:lnTo>
                  <a:lnTo>
                    <a:pt x="398" y="783"/>
                  </a:lnTo>
                  <a:lnTo>
                    <a:pt x="400" y="783"/>
                  </a:lnTo>
                  <a:lnTo>
                    <a:pt x="401" y="783"/>
                  </a:lnTo>
                  <a:lnTo>
                    <a:pt x="403" y="784"/>
                  </a:lnTo>
                  <a:lnTo>
                    <a:pt x="404" y="785"/>
                  </a:lnTo>
                  <a:lnTo>
                    <a:pt x="404" y="786"/>
                  </a:lnTo>
                  <a:lnTo>
                    <a:pt x="404" y="788"/>
                  </a:lnTo>
                  <a:lnTo>
                    <a:pt x="403" y="789"/>
                  </a:lnTo>
                  <a:lnTo>
                    <a:pt x="404" y="791"/>
                  </a:lnTo>
                  <a:lnTo>
                    <a:pt x="405" y="791"/>
                  </a:lnTo>
                  <a:lnTo>
                    <a:pt x="407" y="792"/>
                  </a:lnTo>
                  <a:lnTo>
                    <a:pt x="410" y="793"/>
                  </a:lnTo>
                  <a:lnTo>
                    <a:pt x="413" y="794"/>
                  </a:lnTo>
                  <a:lnTo>
                    <a:pt x="414" y="795"/>
                  </a:lnTo>
                  <a:lnTo>
                    <a:pt x="415" y="796"/>
                  </a:lnTo>
                  <a:lnTo>
                    <a:pt x="417" y="801"/>
                  </a:lnTo>
                  <a:lnTo>
                    <a:pt x="418" y="808"/>
                  </a:lnTo>
                  <a:lnTo>
                    <a:pt x="418" y="812"/>
                  </a:lnTo>
                  <a:lnTo>
                    <a:pt x="417" y="814"/>
                  </a:lnTo>
                  <a:lnTo>
                    <a:pt x="417" y="816"/>
                  </a:lnTo>
                  <a:lnTo>
                    <a:pt x="416" y="816"/>
                  </a:lnTo>
                  <a:lnTo>
                    <a:pt x="415" y="815"/>
                  </a:lnTo>
                  <a:lnTo>
                    <a:pt x="414" y="819"/>
                  </a:lnTo>
                  <a:lnTo>
                    <a:pt x="414" y="821"/>
                  </a:lnTo>
                  <a:lnTo>
                    <a:pt x="413" y="827"/>
                  </a:lnTo>
                  <a:lnTo>
                    <a:pt x="404" y="828"/>
                  </a:lnTo>
                  <a:lnTo>
                    <a:pt x="393" y="828"/>
                  </a:lnTo>
                  <a:lnTo>
                    <a:pt x="375" y="827"/>
                  </a:lnTo>
                  <a:lnTo>
                    <a:pt x="376" y="828"/>
                  </a:lnTo>
                  <a:lnTo>
                    <a:pt x="376" y="830"/>
                  </a:lnTo>
                  <a:lnTo>
                    <a:pt x="376" y="832"/>
                  </a:lnTo>
                  <a:lnTo>
                    <a:pt x="377" y="833"/>
                  </a:lnTo>
                  <a:lnTo>
                    <a:pt x="384" y="837"/>
                  </a:lnTo>
                  <a:lnTo>
                    <a:pt x="391" y="841"/>
                  </a:lnTo>
                  <a:lnTo>
                    <a:pt x="406" y="848"/>
                  </a:lnTo>
                  <a:lnTo>
                    <a:pt x="407" y="843"/>
                  </a:lnTo>
                  <a:lnTo>
                    <a:pt x="408" y="837"/>
                  </a:lnTo>
                  <a:lnTo>
                    <a:pt x="408" y="832"/>
                  </a:lnTo>
                  <a:lnTo>
                    <a:pt x="408" y="833"/>
                  </a:lnTo>
                  <a:lnTo>
                    <a:pt x="408" y="829"/>
                  </a:lnTo>
                  <a:lnTo>
                    <a:pt x="410" y="829"/>
                  </a:lnTo>
                  <a:lnTo>
                    <a:pt x="413" y="829"/>
                  </a:lnTo>
                  <a:lnTo>
                    <a:pt x="419" y="831"/>
                  </a:lnTo>
                  <a:lnTo>
                    <a:pt x="422" y="826"/>
                  </a:lnTo>
                  <a:lnTo>
                    <a:pt x="427" y="818"/>
                  </a:lnTo>
                  <a:lnTo>
                    <a:pt x="429" y="814"/>
                  </a:lnTo>
                  <a:lnTo>
                    <a:pt x="430" y="810"/>
                  </a:lnTo>
                  <a:lnTo>
                    <a:pt x="431" y="807"/>
                  </a:lnTo>
                  <a:lnTo>
                    <a:pt x="431" y="804"/>
                  </a:lnTo>
                  <a:lnTo>
                    <a:pt x="430" y="803"/>
                  </a:lnTo>
                  <a:lnTo>
                    <a:pt x="428" y="801"/>
                  </a:lnTo>
                  <a:lnTo>
                    <a:pt x="426" y="800"/>
                  </a:lnTo>
                  <a:lnTo>
                    <a:pt x="425" y="798"/>
                  </a:lnTo>
                  <a:lnTo>
                    <a:pt x="424" y="795"/>
                  </a:lnTo>
                  <a:lnTo>
                    <a:pt x="425" y="792"/>
                  </a:lnTo>
                  <a:lnTo>
                    <a:pt x="426" y="789"/>
                  </a:lnTo>
                  <a:lnTo>
                    <a:pt x="428" y="787"/>
                  </a:lnTo>
                  <a:lnTo>
                    <a:pt x="430" y="786"/>
                  </a:lnTo>
                  <a:lnTo>
                    <a:pt x="432" y="786"/>
                  </a:lnTo>
                  <a:lnTo>
                    <a:pt x="434" y="786"/>
                  </a:lnTo>
                  <a:lnTo>
                    <a:pt x="437" y="788"/>
                  </a:lnTo>
                  <a:lnTo>
                    <a:pt x="442" y="791"/>
                  </a:lnTo>
                  <a:lnTo>
                    <a:pt x="442" y="794"/>
                  </a:lnTo>
                  <a:lnTo>
                    <a:pt x="444" y="794"/>
                  </a:lnTo>
                  <a:lnTo>
                    <a:pt x="445" y="793"/>
                  </a:lnTo>
                  <a:lnTo>
                    <a:pt x="445" y="791"/>
                  </a:lnTo>
                  <a:lnTo>
                    <a:pt x="445" y="789"/>
                  </a:lnTo>
                  <a:lnTo>
                    <a:pt x="442" y="784"/>
                  </a:lnTo>
                  <a:lnTo>
                    <a:pt x="440" y="781"/>
                  </a:lnTo>
                  <a:lnTo>
                    <a:pt x="436" y="777"/>
                  </a:lnTo>
                  <a:lnTo>
                    <a:pt x="431" y="773"/>
                  </a:lnTo>
                  <a:lnTo>
                    <a:pt x="429" y="773"/>
                  </a:lnTo>
                  <a:lnTo>
                    <a:pt x="428" y="773"/>
                  </a:lnTo>
                  <a:lnTo>
                    <a:pt x="425" y="773"/>
                  </a:lnTo>
                  <a:lnTo>
                    <a:pt x="424" y="771"/>
                  </a:lnTo>
                  <a:lnTo>
                    <a:pt x="422" y="770"/>
                  </a:lnTo>
                  <a:lnTo>
                    <a:pt x="419" y="767"/>
                  </a:lnTo>
                  <a:lnTo>
                    <a:pt x="420" y="767"/>
                  </a:lnTo>
                  <a:lnTo>
                    <a:pt x="420" y="766"/>
                  </a:lnTo>
                  <a:lnTo>
                    <a:pt x="420" y="764"/>
                  </a:lnTo>
                  <a:lnTo>
                    <a:pt x="419" y="760"/>
                  </a:lnTo>
                  <a:lnTo>
                    <a:pt x="410" y="759"/>
                  </a:lnTo>
                  <a:lnTo>
                    <a:pt x="404" y="757"/>
                  </a:lnTo>
                  <a:lnTo>
                    <a:pt x="401" y="755"/>
                  </a:lnTo>
                  <a:lnTo>
                    <a:pt x="398" y="754"/>
                  </a:lnTo>
                  <a:lnTo>
                    <a:pt x="396" y="751"/>
                  </a:lnTo>
                  <a:lnTo>
                    <a:pt x="394" y="748"/>
                  </a:lnTo>
                  <a:lnTo>
                    <a:pt x="393" y="747"/>
                  </a:lnTo>
                  <a:lnTo>
                    <a:pt x="393" y="745"/>
                  </a:lnTo>
                  <a:lnTo>
                    <a:pt x="392" y="742"/>
                  </a:lnTo>
                  <a:lnTo>
                    <a:pt x="392" y="738"/>
                  </a:lnTo>
                  <a:lnTo>
                    <a:pt x="390" y="735"/>
                  </a:lnTo>
                  <a:lnTo>
                    <a:pt x="389" y="733"/>
                  </a:lnTo>
                  <a:lnTo>
                    <a:pt x="386" y="730"/>
                  </a:lnTo>
                  <a:lnTo>
                    <a:pt x="381" y="726"/>
                  </a:lnTo>
                  <a:lnTo>
                    <a:pt x="375" y="722"/>
                  </a:lnTo>
                  <a:lnTo>
                    <a:pt x="369" y="719"/>
                  </a:lnTo>
                  <a:lnTo>
                    <a:pt x="369" y="718"/>
                  </a:lnTo>
                  <a:lnTo>
                    <a:pt x="369" y="716"/>
                  </a:lnTo>
                  <a:lnTo>
                    <a:pt x="369" y="712"/>
                  </a:lnTo>
                  <a:lnTo>
                    <a:pt x="372" y="707"/>
                  </a:lnTo>
                  <a:lnTo>
                    <a:pt x="375" y="702"/>
                  </a:lnTo>
                  <a:lnTo>
                    <a:pt x="373" y="701"/>
                  </a:lnTo>
                  <a:lnTo>
                    <a:pt x="372" y="700"/>
                  </a:lnTo>
                  <a:lnTo>
                    <a:pt x="371" y="700"/>
                  </a:lnTo>
                  <a:lnTo>
                    <a:pt x="371" y="696"/>
                  </a:lnTo>
                  <a:lnTo>
                    <a:pt x="376" y="695"/>
                  </a:lnTo>
                  <a:lnTo>
                    <a:pt x="380" y="694"/>
                  </a:lnTo>
                  <a:lnTo>
                    <a:pt x="384" y="694"/>
                  </a:lnTo>
                  <a:lnTo>
                    <a:pt x="388" y="693"/>
                  </a:lnTo>
                  <a:lnTo>
                    <a:pt x="387" y="694"/>
                  </a:lnTo>
                  <a:lnTo>
                    <a:pt x="386" y="696"/>
                  </a:lnTo>
                  <a:lnTo>
                    <a:pt x="386" y="698"/>
                  </a:lnTo>
                  <a:lnTo>
                    <a:pt x="386" y="699"/>
                  </a:lnTo>
                  <a:lnTo>
                    <a:pt x="387" y="700"/>
                  </a:lnTo>
                  <a:lnTo>
                    <a:pt x="388" y="701"/>
                  </a:lnTo>
                  <a:lnTo>
                    <a:pt x="388" y="702"/>
                  </a:lnTo>
                  <a:lnTo>
                    <a:pt x="387" y="705"/>
                  </a:lnTo>
                  <a:lnTo>
                    <a:pt x="387" y="707"/>
                  </a:lnTo>
                  <a:lnTo>
                    <a:pt x="387" y="709"/>
                  </a:lnTo>
                  <a:lnTo>
                    <a:pt x="387" y="710"/>
                  </a:lnTo>
                  <a:lnTo>
                    <a:pt x="388" y="712"/>
                  </a:lnTo>
                  <a:lnTo>
                    <a:pt x="392" y="711"/>
                  </a:lnTo>
                  <a:lnTo>
                    <a:pt x="393" y="710"/>
                  </a:lnTo>
                  <a:lnTo>
                    <a:pt x="394" y="710"/>
                  </a:lnTo>
                  <a:lnTo>
                    <a:pt x="393" y="709"/>
                  </a:lnTo>
                  <a:lnTo>
                    <a:pt x="392" y="708"/>
                  </a:lnTo>
                  <a:lnTo>
                    <a:pt x="393" y="707"/>
                  </a:lnTo>
                  <a:lnTo>
                    <a:pt x="395" y="707"/>
                  </a:lnTo>
                  <a:lnTo>
                    <a:pt x="398" y="706"/>
                  </a:lnTo>
                  <a:lnTo>
                    <a:pt x="399" y="701"/>
                  </a:lnTo>
                  <a:lnTo>
                    <a:pt x="400" y="698"/>
                  </a:lnTo>
                  <a:lnTo>
                    <a:pt x="400" y="700"/>
                  </a:lnTo>
                  <a:lnTo>
                    <a:pt x="401" y="701"/>
                  </a:lnTo>
                  <a:lnTo>
                    <a:pt x="404" y="702"/>
                  </a:lnTo>
                  <a:lnTo>
                    <a:pt x="402" y="708"/>
                  </a:lnTo>
                  <a:lnTo>
                    <a:pt x="401" y="711"/>
                  </a:lnTo>
                  <a:lnTo>
                    <a:pt x="402" y="712"/>
                  </a:lnTo>
                  <a:lnTo>
                    <a:pt x="402" y="714"/>
                  </a:lnTo>
                  <a:lnTo>
                    <a:pt x="410" y="719"/>
                  </a:lnTo>
                  <a:lnTo>
                    <a:pt x="410" y="721"/>
                  </a:lnTo>
                  <a:lnTo>
                    <a:pt x="409" y="722"/>
                  </a:lnTo>
                  <a:lnTo>
                    <a:pt x="408" y="723"/>
                  </a:lnTo>
                  <a:lnTo>
                    <a:pt x="408" y="724"/>
                  </a:lnTo>
                  <a:lnTo>
                    <a:pt x="408" y="725"/>
                  </a:lnTo>
                  <a:lnTo>
                    <a:pt x="419" y="733"/>
                  </a:lnTo>
                  <a:lnTo>
                    <a:pt x="421" y="733"/>
                  </a:lnTo>
                  <a:lnTo>
                    <a:pt x="423" y="733"/>
                  </a:lnTo>
                  <a:lnTo>
                    <a:pt x="425" y="733"/>
                  </a:lnTo>
                  <a:lnTo>
                    <a:pt x="426" y="733"/>
                  </a:lnTo>
                  <a:lnTo>
                    <a:pt x="427" y="733"/>
                  </a:lnTo>
                  <a:lnTo>
                    <a:pt x="429" y="735"/>
                  </a:lnTo>
                  <a:lnTo>
                    <a:pt x="431" y="738"/>
                  </a:lnTo>
                  <a:lnTo>
                    <a:pt x="432" y="740"/>
                  </a:lnTo>
                  <a:lnTo>
                    <a:pt x="434" y="743"/>
                  </a:lnTo>
                  <a:lnTo>
                    <a:pt x="437" y="744"/>
                  </a:lnTo>
                  <a:lnTo>
                    <a:pt x="440" y="744"/>
                  </a:lnTo>
                  <a:lnTo>
                    <a:pt x="443" y="745"/>
                  </a:lnTo>
                  <a:lnTo>
                    <a:pt x="446" y="746"/>
                  </a:lnTo>
                  <a:lnTo>
                    <a:pt x="447" y="747"/>
                  </a:lnTo>
                  <a:lnTo>
                    <a:pt x="447" y="749"/>
                  </a:lnTo>
                  <a:lnTo>
                    <a:pt x="447" y="751"/>
                  </a:lnTo>
                  <a:lnTo>
                    <a:pt x="448" y="752"/>
                  </a:lnTo>
                  <a:lnTo>
                    <a:pt x="460" y="757"/>
                  </a:lnTo>
                  <a:lnTo>
                    <a:pt x="461" y="759"/>
                  </a:lnTo>
                  <a:lnTo>
                    <a:pt x="462" y="761"/>
                  </a:lnTo>
                  <a:lnTo>
                    <a:pt x="463" y="764"/>
                  </a:lnTo>
                  <a:lnTo>
                    <a:pt x="463" y="767"/>
                  </a:lnTo>
                  <a:lnTo>
                    <a:pt x="462" y="771"/>
                  </a:lnTo>
                  <a:lnTo>
                    <a:pt x="460" y="778"/>
                  </a:lnTo>
                  <a:lnTo>
                    <a:pt x="459" y="782"/>
                  </a:lnTo>
                  <a:lnTo>
                    <a:pt x="459" y="785"/>
                  </a:lnTo>
                  <a:lnTo>
                    <a:pt x="471" y="801"/>
                  </a:lnTo>
                  <a:lnTo>
                    <a:pt x="479" y="810"/>
                  </a:lnTo>
                  <a:lnTo>
                    <a:pt x="479" y="812"/>
                  </a:lnTo>
                  <a:lnTo>
                    <a:pt x="480" y="812"/>
                  </a:lnTo>
                  <a:lnTo>
                    <a:pt x="482" y="811"/>
                  </a:lnTo>
                  <a:lnTo>
                    <a:pt x="483" y="811"/>
                  </a:lnTo>
                  <a:lnTo>
                    <a:pt x="484" y="811"/>
                  </a:lnTo>
                  <a:lnTo>
                    <a:pt x="484" y="812"/>
                  </a:lnTo>
                  <a:lnTo>
                    <a:pt x="484" y="814"/>
                  </a:lnTo>
                  <a:lnTo>
                    <a:pt x="482" y="814"/>
                  </a:lnTo>
                  <a:lnTo>
                    <a:pt x="483" y="820"/>
                  </a:lnTo>
                  <a:lnTo>
                    <a:pt x="482" y="825"/>
                  </a:lnTo>
                  <a:lnTo>
                    <a:pt x="484" y="824"/>
                  </a:lnTo>
                  <a:lnTo>
                    <a:pt x="485" y="823"/>
                  </a:lnTo>
                  <a:lnTo>
                    <a:pt x="486" y="821"/>
                  </a:lnTo>
                  <a:lnTo>
                    <a:pt x="490" y="821"/>
                  </a:lnTo>
                  <a:lnTo>
                    <a:pt x="492" y="821"/>
                  </a:lnTo>
                  <a:lnTo>
                    <a:pt x="495" y="822"/>
                  </a:lnTo>
                  <a:lnTo>
                    <a:pt x="498" y="823"/>
                  </a:lnTo>
                  <a:lnTo>
                    <a:pt x="502" y="826"/>
                  </a:lnTo>
                  <a:lnTo>
                    <a:pt x="505" y="829"/>
                  </a:lnTo>
                  <a:lnTo>
                    <a:pt x="500" y="827"/>
                  </a:lnTo>
                  <a:lnTo>
                    <a:pt x="495" y="827"/>
                  </a:lnTo>
                  <a:lnTo>
                    <a:pt x="486" y="827"/>
                  </a:lnTo>
                  <a:lnTo>
                    <a:pt x="489" y="836"/>
                  </a:lnTo>
                  <a:lnTo>
                    <a:pt x="490" y="840"/>
                  </a:lnTo>
                  <a:lnTo>
                    <a:pt x="490" y="844"/>
                  </a:lnTo>
                  <a:lnTo>
                    <a:pt x="505" y="844"/>
                  </a:lnTo>
                  <a:lnTo>
                    <a:pt x="504" y="842"/>
                  </a:lnTo>
                  <a:lnTo>
                    <a:pt x="503" y="840"/>
                  </a:lnTo>
                  <a:lnTo>
                    <a:pt x="503" y="839"/>
                  </a:lnTo>
                  <a:lnTo>
                    <a:pt x="504" y="839"/>
                  </a:lnTo>
                  <a:lnTo>
                    <a:pt x="506" y="838"/>
                  </a:lnTo>
                  <a:lnTo>
                    <a:pt x="508" y="839"/>
                  </a:lnTo>
                  <a:lnTo>
                    <a:pt x="511" y="839"/>
                  </a:lnTo>
                  <a:lnTo>
                    <a:pt x="513" y="839"/>
                  </a:lnTo>
                  <a:lnTo>
                    <a:pt x="511" y="833"/>
                  </a:lnTo>
                  <a:lnTo>
                    <a:pt x="509" y="833"/>
                  </a:lnTo>
                  <a:lnTo>
                    <a:pt x="508" y="832"/>
                  </a:lnTo>
                  <a:lnTo>
                    <a:pt x="509" y="831"/>
                  </a:lnTo>
                  <a:lnTo>
                    <a:pt x="513" y="830"/>
                  </a:lnTo>
                  <a:lnTo>
                    <a:pt x="514" y="830"/>
                  </a:lnTo>
                  <a:lnTo>
                    <a:pt x="515" y="830"/>
                  </a:lnTo>
                  <a:lnTo>
                    <a:pt x="517" y="831"/>
                  </a:lnTo>
                  <a:lnTo>
                    <a:pt x="519" y="832"/>
                  </a:lnTo>
                  <a:lnTo>
                    <a:pt x="521" y="833"/>
                  </a:lnTo>
                  <a:lnTo>
                    <a:pt x="521" y="825"/>
                  </a:lnTo>
                  <a:lnTo>
                    <a:pt x="517" y="823"/>
                  </a:lnTo>
                  <a:lnTo>
                    <a:pt x="519" y="823"/>
                  </a:lnTo>
                  <a:lnTo>
                    <a:pt x="521" y="823"/>
                  </a:lnTo>
                  <a:lnTo>
                    <a:pt x="523" y="823"/>
                  </a:lnTo>
                  <a:lnTo>
                    <a:pt x="525" y="823"/>
                  </a:lnTo>
                  <a:lnTo>
                    <a:pt x="526" y="825"/>
                  </a:lnTo>
                  <a:lnTo>
                    <a:pt x="528" y="828"/>
                  </a:lnTo>
                  <a:lnTo>
                    <a:pt x="529" y="829"/>
                  </a:lnTo>
                  <a:lnTo>
                    <a:pt x="529" y="827"/>
                  </a:lnTo>
                  <a:lnTo>
                    <a:pt x="528" y="823"/>
                  </a:lnTo>
                  <a:lnTo>
                    <a:pt x="528" y="821"/>
                  </a:lnTo>
                  <a:lnTo>
                    <a:pt x="527" y="819"/>
                  </a:lnTo>
                  <a:lnTo>
                    <a:pt x="526" y="819"/>
                  </a:lnTo>
                  <a:lnTo>
                    <a:pt x="525" y="819"/>
                  </a:lnTo>
                  <a:lnTo>
                    <a:pt x="523" y="818"/>
                  </a:lnTo>
                  <a:lnTo>
                    <a:pt x="521" y="818"/>
                  </a:lnTo>
                  <a:lnTo>
                    <a:pt x="519" y="817"/>
                  </a:lnTo>
                  <a:lnTo>
                    <a:pt x="518" y="816"/>
                  </a:lnTo>
                  <a:lnTo>
                    <a:pt x="516" y="813"/>
                  </a:lnTo>
                  <a:lnTo>
                    <a:pt x="515" y="811"/>
                  </a:lnTo>
                  <a:lnTo>
                    <a:pt x="513" y="810"/>
                  </a:lnTo>
                  <a:lnTo>
                    <a:pt x="511" y="810"/>
                  </a:lnTo>
                  <a:lnTo>
                    <a:pt x="510" y="811"/>
                  </a:lnTo>
                  <a:lnTo>
                    <a:pt x="509" y="812"/>
                  </a:lnTo>
                  <a:lnTo>
                    <a:pt x="507" y="812"/>
                  </a:lnTo>
                  <a:lnTo>
                    <a:pt x="507" y="811"/>
                  </a:lnTo>
                  <a:lnTo>
                    <a:pt x="507" y="810"/>
                  </a:lnTo>
                  <a:lnTo>
                    <a:pt x="507" y="809"/>
                  </a:lnTo>
                  <a:lnTo>
                    <a:pt x="505" y="808"/>
                  </a:lnTo>
                  <a:lnTo>
                    <a:pt x="505" y="804"/>
                  </a:lnTo>
                  <a:lnTo>
                    <a:pt x="509" y="804"/>
                  </a:lnTo>
                  <a:lnTo>
                    <a:pt x="510" y="804"/>
                  </a:lnTo>
                  <a:lnTo>
                    <a:pt x="511" y="803"/>
                  </a:lnTo>
                  <a:lnTo>
                    <a:pt x="510" y="801"/>
                  </a:lnTo>
                  <a:lnTo>
                    <a:pt x="507" y="797"/>
                  </a:lnTo>
                  <a:lnTo>
                    <a:pt x="504" y="792"/>
                  </a:lnTo>
                  <a:lnTo>
                    <a:pt x="502" y="789"/>
                  </a:lnTo>
                  <a:lnTo>
                    <a:pt x="506" y="782"/>
                  </a:lnTo>
                  <a:lnTo>
                    <a:pt x="507" y="780"/>
                  </a:lnTo>
                  <a:lnTo>
                    <a:pt x="508" y="780"/>
                  </a:lnTo>
                  <a:lnTo>
                    <a:pt x="508" y="781"/>
                  </a:lnTo>
                  <a:lnTo>
                    <a:pt x="507" y="785"/>
                  </a:lnTo>
                  <a:lnTo>
                    <a:pt x="510" y="786"/>
                  </a:lnTo>
                  <a:lnTo>
                    <a:pt x="510" y="787"/>
                  </a:lnTo>
                  <a:lnTo>
                    <a:pt x="510" y="788"/>
                  </a:lnTo>
                  <a:lnTo>
                    <a:pt x="511" y="791"/>
                  </a:lnTo>
                  <a:lnTo>
                    <a:pt x="513" y="790"/>
                  </a:lnTo>
                  <a:lnTo>
                    <a:pt x="513" y="789"/>
                  </a:lnTo>
                  <a:lnTo>
                    <a:pt x="513" y="787"/>
                  </a:lnTo>
                  <a:lnTo>
                    <a:pt x="520" y="786"/>
                  </a:lnTo>
                  <a:lnTo>
                    <a:pt x="522" y="786"/>
                  </a:lnTo>
                  <a:lnTo>
                    <a:pt x="523" y="785"/>
                  </a:lnTo>
                  <a:lnTo>
                    <a:pt x="523" y="784"/>
                  </a:lnTo>
                  <a:lnTo>
                    <a:pt x="522" y="782"/>
                  </a:lnTo>
                  <a:lnTo>
                    <a:pt x="517" y="775"/>
                  </a:lnTo>
                  <a:lnTo>
                    <a:pt x="526" y="776"/>
                  </a:lnTo>
                  <a:lnTo>
                    <a:pt x="532" y="776"/>
                  </a:lnTo>
                  <a:lnTo>
                    <a:pt x="546" y="775"/>
                  </a:lnTo>
                  <a:lnTo>
                    <a:pt x="547" y="778"/>
                  </a:lnTo>
                  <a:lnTo>
                    <a:pt x="548" y="781"/>
                  </a:lnTo>
                  <a:lnTo>
                    <a:pt x="548" y="783"/>
                  </a:lnTo>
                  <a:lnTo>
                    <a:pt x="549" y="786"/>
                  </a:lnTo>
                  <a:lnTo>
                    <a:pt x="550" y="787"/>
                  </a:lnTo>
                  <a:lnTo>
                    <a:pt x="553" y="785"/>
                  </a:lnTo>
                  <a:lnTo>
                    <a:pt x="557" y="783"/>
                  </a:lnTo>
                  <a:lnTo>
                    <a:pt x="553" y="788"/>
                  </a:lnTo>
                  <a:lnTo>
                    <a:pt x="550" y="792"/>
                  </a:lnTo>
                  <a:lnTo>
                    <a:pt x="549" y="792"/>
                  </a:lnTo>
                  <a:lnTo>
                    <a:pt x="548" y="792"/>
                  </a:lnTo>
                  <a:lnTo>
                    <a:pt x="548" y="795"/>
                  </a:lnTo>
                  <a:lnTo>
                    <a:pt x="548" y="800"/>
                  </a:lnTo>
                  <a:lnTo>
                    <a:pt x="552" y="801"/>
                  </a:lnTo>
                  <a:lnTo>
                    <a:pt x="555" y="802"/>
                  </a:lnTo>
                  <a:lnTo>
                    <a:pt x="556" y="804"/>
                  </a:lnTo>
                  <a:lnTo>
                    <a:pt x="556" y="806"/>
                  </a:lnTo>
                  <a:lnTo>
                    <a:pt x="556" y="809"/>
                  </a:lnTo>
                  <a:lnTo>
                    <a:pt x="555" y="812"/>
                  </a:lnTo>
                  <a:lnTo>
                    <a:pt x="555" y="814"/>
                  </a:lnTo>
                  <a:lnTo>
                    <a:pt x="555" y="815"/>
                  </a:lnTo>
                  <a:lnTo>
                    <a:pt x="557" y="817"/>
                  </a:lnTo>
                  <a:lnTo>
                    <a:pt x="558" y="818"/>
                  </a:lnTo>
                  <a:lnTo>
                    <a:pt x="559" y="819"/>
                  </a:lnTo>
                  <a:lnTo>
                    <a:pt x="554" y="820"/>
                  </a:lnTo>
                  <a:lnTo>
                    <a:pt x="550" y="821"/>
                  </a:lnTo>
                  <a:lnTo>
                    <a:pt x="551" y="822"/>
                  </a:lnTo>
                  <a:lnTo>
                    <a:pt x="551" y="824"/>
                  </a:lnTo>
                  <a:lnTo>
                    <a:pt x="551" y="826"/>
                  </a:lnTo>
                  <a:lnTo>
                    <a:pt x="552" y="827"/>
                  </a:lnTo>
                  <a:lnTo>
                    <a:pt x="554" y="826"/>
                  </a:lnTo>
                  <a:lnTo>
                    <a:pt x="557" y="825"/>
                  </a:lnTo>
                  <a:lnTo>
                    <a:pt x="558" y="830"/>
                  </a:lnTo>
                  <a:lnTo>
                    <a:pt x="559" y="834"/>
                  </a:lnTo>
                  <a:lnTo>
                    <a:pt x="559" y="842"/>
                  </a:lnTo>
                  <a:lnTo>
                    <a:pt x="561" y="843"/>
                  </a:lnTo>
                  <a:lnTo>
                    <a:pt x="564" y="842"/>
                  </a:lnTo>
                  <a:lnTo>
                    <a:pt x="567" y="842"/>
                  </a:lnTo>
                  <a:lnTo>
                    <a:pt x="569" y="842"/>
                  </a:lnTo>
                  <a:lnTo>
                    <a:pt x="569" y="848"/>
                  </a:lnTo>
                  <a:lnTo>
                    <a:pt x="571" y="848"/>
                  </a:lnTo>
                  <a:lnTo>
                    <a:pt x="573" y="848"/>
                  </a:lnTo>
                  <a:lnTo>
                    <a:pt x="577" y="846"/>
                  </a:lnTo>
                  <a:lnTo>
                    <a:pt x="583" y="854"/>
                  </a:lnTo>
                  <a:lnTo>
                    <a:pt x="586" y="858"/>
                  </a:lnTo>
                  <a:lnTo>
                    <a:pt x="590" y="862"/>
                  </a:lnTo>
                  <a:lnTo>
                    <a:pt x="592" y="861"/>
                  </a:lnTo>
                  <a:lnTo>
                    <a:pt x="594" y="861"/>
                  </a:lnTo>
                  <a:lnTo>
                    <a:pt x="596" y="861"/>
                  </a:lnTo>
                  <a:lnTo>
                    <a:pt x="598" y="860"/>
                  </a:lnTo>
                  <a:lnTo>
                    <a:pt x="600" y="857"/>
                  </a:lnTo>
                  <a:lnTo>
                    <a:pt x="601" y="855"/>
                  </a:lnTo>
                  <a:lnTo>
                    <a:pt x="604" y="850"/>
                  </a:lnTo>
                  <a:lnTo>
                    <a:pt x="605" y="849"/>
                  </a:lnTo>
                  <a:lnTo>
                    <a:pt x="608" y="849"/>
                  </a:lnTo>
                  <a:lnTo>
                    <a:pt x="613" y="850"/>
                  </a:lnTo>
                  <a:lnTo>
                    <a:pt x="619" y="854"/>
                  </a:lnTo>
                  <a:lnTo>
                    <a:pt x="623" y="858"/>
                  </a:lnTo>
                  <a:lnTo>
                    <a:pt x="625" y="860"/>
                  </a:lnTo>
                  <a:lnTo>
                    <a:pt x="626" y="862"/>
                  </a:lnTo>
                  <a:lnTo>
                    <a:pt x="629" y="862"/>
                  </a:lnTo>
                  <a:lnTo>
                    <a:pt x="631" y="862"/>
                  </a:lnTo>
                  <a:lnTo>
                    <a:pt x="635" y="861"/>
                  </a:lnTo>
                  <a:lnTo>
                    <a:pt x="639" y="859"/>
                  </a:lnTo>
                  <a:lnTo>
                    <a:pt x="643" y="857"/>
                  </a:lnTo>
                  <a:lnTo>
                    <a:pt x="648" y="852"/>
                  </a:lnTo>
                  <a:lnTo>
                    <a:pt x="651" y="850"/>
                  </a:lnTo>
                  <a:lnTo>
                    <a:pt x="652" y="850"/>
                  </a:lnTo>
                  <a:lnTo>
                    <a:pt x="653" y="850"/>
                  </a:lnTo>
                  <a:lnTo>
                    <a:pt x="654" y="851"/>
                  </a:lnTo>
                  <a:lnTo>
                    <a:pt x="656" y="852"/>
                  </a:lnTo>
                  <a:lnTo>
                    <a:pt x="658" y="852"/>
                  </a:lnTo>
                  <a:lnTo>
                    <a:pt x="659" y="852"/>
                  </a:lnTo>
                  <a:lnTo>
                    <a:pt x="660" y="851"/>
                  </a:lnTo>
                  <a:lnTo>
                    <a:pt x="662" y="848"/>
                  </a:lnTo>
                  <a:lnTo>
                    <a:pt x="663" y="846"/>
                  </a:lnTo>
                  <a:lnTo>
                    <a:pt x="665" y="844"/>
                  </a:lnTo>
                  <a:lnTo>
                    <a:pt x="665" y="846"/>
                  </a:lnTo>
                  <a:lnTo>
                    <a:pt x="666" y="848"/>
                  </a:lnTo>
                  <a:lnTo>
                    <a:pt x="667" y="851"/>
                  </a:lnTo>
                  <a:lnTo>
                    <a:pt x="667" y="854"/>
                  </a:lnTo>
                  <a:lnTo>
                    <a:pt x="663" y="856"/>
                  </a:lnTo>
                  <a:lnTo>
                    <a:pt x="664" y="861"/>
                  </a:lnTo>
                  <a:lnTo>
                    <a:pt x="665" y="865"/>
                  </a:lnTo>
                  <a:lnTo>
                    <a:pt x="666" y="868"/>
                  </a:lnTo>
                  <a:lnTo>
                    <a:pt x="667" y="873"/>
                  </a:lnTo>
                  <a:lnTo>
                    <a:pt x="667" y="876"/>
                  </a:lnTo>
                  <a:lnTo>
                    <a:pt x="666" y="879"/>
                  </a:lnTo>
                  <a:lnTo>
                    <a:pt x="665" y="881"/>
                  </a:lnTo>
                  <a:lnTo>
                    <a:pt x="665" y="883"/>
                  </a:lnTo>
                  <a:lnTo>
                    <a:pt x="667" y="884"/>
                  </a:lnTo>
                  <a:lnTo>
                    <a:pt x="668" y="884"/>
                  </a:lnTo>
                  <a:lnTo>
                    <a:pt x="669" y="885"/>
                  </a:lnTo>
                  <a:lnTo>
                    <a:pt x="669" y="888"/>
                  </a:lnTo>
                  <a:lnTo>
                    <a:pt x="668" y="891"/>
                  </a:lnTo>
                  <a:lnTo>
                    <a:pt x="665" y="898"/>
                  </a:lnTo>
                  <a:lnTo>
                    <a:pt x="661" y="903"/>
                  </a:lnTo>
                  <a:lnTo>
                    <a:pt x="659" y="908"/>
                  </a:lnTo>
                  <a:lnTo>
                    <a:pt x="659" y="909"/>
                  </a:lnTo>
                  <a:lnTo>
                    <a:pt x="659" y="910"/>
                  </a:lnTo>
                  <a:lnTo>
                    <a:pt x="660" y="911"/>
                  </a:lnTo>
                  <a:lnTo>
                    <a:pt x="661" y="912"/>
                  </a:lnTo>
                  <a:lnTo>
                    <a:pt x="661" y="913"/>
                  </a:lnTo>
                  <a:lnTo>
                    <a:pt x="658" y="916"/>
                  </a:lnTo>
                  <a:lnTo>
                    <a:pt x="656" y="918"/>
                  </a:lnTo>
                  <a:lnTo>
                    <a:pt x="655" y="919"/>
                  </a:lnTo>
                  <a:lnTo>
                    <a:pt x="655" y="921"/>
                  </a:lnTo>
                  <a:lnTo>
                    <a:pt x="655" y="923"/>
                  </a:lnTo>
                  <a:lnTo>
                    <a:pt x="656" y="925"/>
                  </a:lnTo>
                  <a:lnTo>
                    <a:pt x="656" y="926"/>
                  </a:lnTo>
                  <a:lnTo>
                    <a:pt x="655" y="927"/>
                  </a:lnTo>
                  <a:lnTo>
                    <a:pt x="654" y="928"/>
                  </a:lnTo>
                  <a:lnTo>
                    <a:pt x="652" y="929"/>
                  </a:lnTo>
                  <a:lnTo>
                    <a:pt x="651" y="930"/>
                  </a:lnTo>
                  <a:lnTo>
                    <a:pt x="649" y="931"/>
                  </a:lnTo>
                  <a:lnTo>
                    <a:pt x="644" y="931"/>
                  </a:lnTo>
                  <a:lnTo>
                    <a:pt x="639" y="931"/>
                  </a:lnTo>
                  <a:lnTo>
                    <a:pt x="635" y="931"/>
                  </a:lnTo>
                  <a:lnTo>
                    <a:pt x="630" y="931"/>
                  </a:lnTo>
                  <a:lnTo>
                    <a:pt x="627" y="933"/>
                  </a:lnTo>
                  <a:lnTo>
                    <a:pt x="624" y="934"/>
                  </a:lnTo>
                  <a:lnTo>
                    <a:pt x="623" y="935"/>
                  </a:lnTo>
                  <a:lnTo>
                    <a:pt x="621" y="934"/>
                  </a:lnTo>
                  <a:lnTo>
                    <a:pt x="620" y="932"/>
                  </a:lnTo>
                  <a:lnTo>
                    <a:pt x="619" y="929"/>
                  </a:lnTo>
                  <a:lnTo>
                    <a:pt x="616" y="929"/>
                  </a:lnTo>
                  <a:lnTo>
                    <a:pt x="613" y="929"/>
                  </a:lnTo>
                  <a:lnTo>
                    <a:pt x="614" y="929"/>
                  </a:lnTo>
                  <a:lnTo>
                    <a:pt x="614" y="931"/>
                  </a:lnTo>
                  <a:lnTo>
                    <a:pt x="615" y="935"/>
                  </a:lnTo>
                  <a:lnTo>
                    <a:pt x="613" y="934"/>
                  </a:lnTo>
                  <a:lnTo>
                    <a:pt x="612" y="932"/>
                  </a:lnTo>
                  <a:lnTo>
                    <a:pt x="611" y="931"/>
                  </a:lnTo>
                  <a:lnTo>
                    <a:pt x="610" y="931"/>
                  </a:lnTo>
                  <a:lnTo>
                    <a:pt x="608" y="931"/>
                  </a:lnTo>
                  <a:lnTo>
                    <a:pt x="604" y="933"/>
                  </a:lnTo>
                  <a:lnTo>
                    <a:pt x="598" y="936"/>
                  </a:lnTo>
                  <a:lnTo>
                    <a:pt x="586" y="935"/>
                  </a:lnTo>
                  <a:lnTo>
                    <a:pt x="584" y="935"/>
                  </a:lnTo>
                  <a:lnTo>
                    <a:pt x="578" y="935"/>
                  </a:lnTo>
                  <a:lnTo>
                    <a:pt x="578" y="936"/>
                  </a:lnTo>
                  <a:lnTo>
                    <a:pt x="577" y="935"/>
                  </a:lnTo>
                  <a:lnTo>
                    <a:pt x="575" y="933"/>
                  </a:lnTo>
                  <a:lnTo>
                    <a:pt x="573" y="932"/>
                  </a:lnTo>
                  <a:lnTo>
                    <a:pt x="572" y="932"/>
                  </a:lnTo>
                  <a:lnTo>
                    <a:pt x="571" y="933"/>
                  </a:lnTo>
                  <a:lnTo>
                    <a:pt x="570" y="934"/>
                  </a:lnTo>
                  <a:lnTo>
                    <a:pt x="571" y="935"/>
                  </a:lnTo>
                  <a:lnTo>
                    <a:pt x="571" y="937"/>
                  </a:lnTo>
                  <a:lnTo>
                    <a:pt x="571" y="938"/>
                  </a:lnTo>
                  <a:lnTo>
                    <a:pt x="561" y="944"/>
                  </a:lnTo>
                  <a:lnTo>
                    <a:pt x="558" y="942"/>
                  </a:lnTo>
                  <a:lnTo>
                    <a:pt x="553" y="939"/>
                  </a:lnTo>
                  <a:lnTo>
                    <a:pt x="549" y="936"/>
                  </a:lnTo>
                  <a:lnTo>
                    <a:pt x="547" y="935"/>
                  </a:lnTo>
                  <a:lnTo>
                    <a:pt x="546" y="935"/>
                  </a:lnTo>
                  <a:lnTo>
                    <a:pt x="542" y="934"/>
                  </a:lnTo>
                  <a:lnTo>
                    <a:pt x="539" y="935"/>
                  </a:lnTo>
                  <a:lnTo>
                    <a:pt x="537" y="937"/>
                  </a:lnTo>
                  <a:lnTo>
                    <a:pt x="534" y="936"/>
                  </a:lnTo>
                  <a:lnTo>
                    <a:pt x="534" y="935"/>
                  </a:lnTo>
                  <a:lnTo>
                    <a:pt x="527" y="930"/>
                  </a:lnTo>
                  <a:lnTo>
                    <a:pt x="519" y="925"/>
                  </a:lnTo>
                  <a:lnTo>
                    <a:pt x="516" y="925"/>
                  </a:lnTo>
                  <a:lnTo>
                    <a:pt x="512" y="925"/>
                  </a:lnTo>
                  <a:lnTo>
                    <a:pt x="509" y="925"/>
                  </a:lnTo>
                  <a:lnTo>
                    <a:pt x="505" y="925"/>
                  </a:lnTo>
                  <a:lnTo>
                    <a:pt x="504" y="917"/>
                  </a:lnTo>
                  <a:lnTo>
                    <a:pt x="493" y="914"/>
                  </a:lnTo>
                  <a:lnTo>
                    <a:pt x="484" y="911"/>
                  </a:lnTo>
                  <a:lnTo>
                    <a:pt x="481" y="912"/>
                  </a:lnTo>
                  <a:lnTo>
                    <a:pt x="478" y="914"/>
                  </a:lnTo>
                  <a:lnTo>
                    <a:pt x="472" y="918"/>
                  </a:lnTo>
                  <a:lnTo>
                    <a:pt x="470" y="921"/>
                  </a:lnTo>
                  <a:lnTo>
                    <a:pt x="467" y="924"/>
                  </a:lnTo>
                  <a:lnTo>
                    <a:pt x="463" y="929"/>
                  </a:lnTo>
                  <a:lnTo>
                    <a:pt x="464" y="930"/>
                  </a:lnTo>
                  <a:lnTo>
                    <a:pt x="466" y="932"/>
                  </a:lnTo>
                  <a:lnTo>
                    <a:pt x="469" y="935"/>
                  </a:lnTo>
                  <a:lnTo>
                    <a:pt x="469" y="938"/>
                  </a:lnTo>
                  <a:lnTo>
                    <a:pt x="469" y="940"/>
                  </a:lnTo>
                  <a:lnTo>
                    <a:pt x="469" y="942"/>
                  </a:lnTo>
                  <a:lnTo>
                    <a:pt x="466" y="945"/>
                  </a:lnTo>
                  <a:lnTo>
                    <a:pt x="462" y="948"/>
                  </a:lnTo>
                  <a:lnTo>
                    <a:pt x="456" y="954"/>
                  </a:lnTo>
                  <a:lnTo>
                    <a:pt x="452" y="951"/>
                  </a:lnTo>
                  <a:lnTo>
                    <a:pt x="450" y="948"/>
                  </a:lnTo>
                  <a:lnTo>
                    <a:pt x="446" y="946"/>
                  </a:lnTo>
                  <a:lnTo>
                    <a:pt x="441" y="945"/>
                  </a:lnTo>
                  <a:lnTo>
                    <a:pt x="433" y="944"/>
                  </a:lnTo>
                  <a:lnTo>
                    <a:pt x="429" y="943"/>
                  </a:lnTo>
                  <a:lnTo>
                    <a:pt x="425" y="942"/>
                  </a:lnTo>
                  <a:lnTo>
                    <a:pt x="421" y="940"/>
                  </a:lnTo>
                  <a:lnTo>
                    <a:pt x="417" y="938"/>
                  </a:lnTo>
                  <a:lnTo>
                    <a:pt x="415" y="936"/>
                  </a:lnTo>
                  <a:lnTo>
                    <a:pt x="413" y="934"/>
                  </a:lnTo>
                  <a:lnTo>
                    <a:pt x="409" y="929"/>
                  </a:lnTo>
                  <a:lnTo>
                    <a:pt x="405" y="923"/>
                  </a:lnTo>
                  <a:lnTo>
                    <a:pt x="402" y="921"/>
                  </a:lnTo>
                  <a:lnTo>
                    <a:pt x="400" y="919"/>
                  </a:lnTo>
                  <a:lnTo>
                    <a:pt x="397" y="918"/>
                  </a:lnTo>
                  <a:lnTo>
                    <a:pt x="394" y="917"/>
                  </a:lnTo>
                  <a:lnTo>
                    <a:pt x="387" y="917"/>
                  </a:lnTo>
                  <a:lnTo>
                    <a:pt x="380" y="917"/>
                  </a:lnTo>
                  <a:lnTo>
                    <a:pt x="376" y="917"/>
                  </a:lnTo>
                  <a:lnTo>
                    <a:pt x="371" y="915"/>
                  </a:lnTo>
                  <a:lnTo>
                    <a:pt x="371" y="911"/>
                  </a:lnTo>
                  <a:lnTo>
                    <a:pt x="369" y="911"/>
                  </a:lnTo>
                  <a:lnTo>
                    <a:pt x="366" y="911"/>
                  </a:lnTo>
                  <a:lnTo>
                    <a:pt x="364" y="911"/>
                  </a:lnTo>
                  <a:lnTo>
                    <a:pt x="362" y="910"/>
                  </a:lnTo>
                  <a:lnTo>
                    <a:pt x="361" y="908"/>
                  </a:lnTo>
                  <a:lnTo>
                    <a:pt x="361" y="906"/>
                  </a:lnTo>
                  <a:lnTo>
                    <a:pt x="360" y="903"/>
                  </a:lnTo>
                  <a:lnTo>
                    <a:pt x="360" y="902"/>
                  </a:lnTo>
                  <a:lnTo>
                    <a:pt x="359" y="902"/>
                  </a:lnTo>
                  <a:lnTo>
                    <a:pt x="358" y="902"/>
                  </a:lnTo>
                  <a:lnTo>
                    <a:pt x="356" y="904"/>
                  </a:lnTo>
                  <a:lnTo>
                    <a:pt x="352" y="901"/>
                  </a:lnTo>
                  <a:lnTo>
                    <a:pt x="351" y="899"/>
                  </a:lnTo>
                  <a:lnTo>
                    <a:pt x="349" y="898"/>
                  </a:lnTo>
                  <a:lnTo>
                    <a:pt x="349" y="895"/>
                  </a:lnTo>
                  <a:lnTo>
                    <a:pt x="348" y="893"/>
                  </a:lnTo>
                  <a:lnTo>
                    <a:pt x="347" y="892"/>
                  </a:lnTo>
                  <a:lnTo>
                    <a:pt x="347" y="890"/>
                  </a:lnTo>
                  <a:lnTo>
                    <a:pt x="348" y="889"/>
                  </a:lnTo>
                  <a:lnTo>
                    <a:pt x="350" y="888"/>
                  </a:lnTo>
                  <a:lnTo>
                    <a:pt x="352" y="888"/>
                  </a:lnTo>
                  <a:lnTo>
                    <a:pt x="353" y="887"/>
                  </a:lnTo>
                  <a:lnTo>
                    <a:pt x="355" y="883"/>
                  </a:lnTo>
                  <a:lnTo>
                    <a:pt x="356" y="876"/>
                  </a:lnTo>
                  <a:lnTo>
                    <a:pt x="358" y="867"/>
                  </a:lnTo>
                  <a:lnTo>
                    <a:pt x="355" y="867"/>
                  </a:lnTo>
                  <a:lnTo>
                    <a:pt x="351" y="867"/>
                  </a:lnTo>
                  <a:lnTo>
                    <a:pt x="351" y="866"/>
                  </a:lnTo>
                  <a:lnTo>
                    <a:pt x="351" y="864"/>
                  </a:lnTo>
                  <a:lnTo>
                    <a:pt x="351" y="861"/>
                  </a:lnTo>
                  <a:lnTo>
                    <a:pt x="351" y="860"/>
                  </a:lnTo>
                  <a:lnTo>
                    <a:pt x="357" y="852"/>
                  </a:lnTo>
                  <a:lnTo>
                    <a:pt x="362" y="844"/>
                  </a:lnTo>
                  <a:lnTo>
                    <a:pt x="358" y="844"/>
                  </a:lnTo>
                  <a:lnTo>
                    <a:pt x="355" y="846"/>
                  </a:lnTo>
                  <a:lnTo>
                    <a:pt x="352" y="846"/>
                  </a:lnTo>
                  <a:lnTo>
                    <a:pt x="350" y="846"/>
                  </a:lnTo>
                  <a:lnTo>
                    <a:pt x="349" y="846"/>
                  </a:lnTo>
                  <a:lnTo>
                    <a:pt x="349" y="840"/>
                  </a:lnTo>
                  <a:lnTo>
                    <a:pt x="343" y="839"/>
                  </a:lnTo>
                  <a:lnTo>
                    <a:pt x="340" y="839"/>
                  </a:lnTo>
                  <a:lnTo>
                    <a:pt x="336" y="841"/>
                  </a:lnTo>
                  <a:lnTo>
                    <a:pt x="332" y="843"/>
                  </a:lnTo>
                  <a:lnTo>
                    <a:pt x="330" y="844"/>
                  </a:lnTo>
                  <a:lnTo>
                    <a:pt x="326" y="845"/>
                  </a:lnTo>
                  <a:lnTo>
                    <a:pt x="323" y="844"/>
                  </a:lnTo>
                  <a:lnTo>
                    <a:pt x="317" y="842"/>
                  </a:lnTo>
                  <a:lnTo>
                    <a:pt x="314" y="841"/>
                  </a:lnTo>
                  <a:lnTo>
                    <a:pt x="311" y="840"/>
                  </a:lnTo>
                  <a:lnTo>
                    <a:pt x="309" y="845"/>
                  </a:lnTo>
                  <a:lnTo>
                    <a:pt x="308" y="847"/>
                  </a:lnTo>
                  <a:lnTo>
                    <a:pt x="307" y="848"/>
                  </a:lnTo>
                  <a:lnTo>
                    <a:pt x="305" y="846"/>
                  </a:lnTo>
                  <a:lnTo>
                    <a:pt x="304" y="845"/>
                  </a:lnTo>
                  <a:lnTo>
                    <a:pt x="301" y="840"/>
                  </a:lnTo>
                  <a:lnTo>
                    <a:pt x="294" y="842"/>
                  </a:lnTo>
                  <a:lnTo>
                    <a:pt x="289" y="842"/>
                  </a:lnTo>
                  <a:lnTo>
                    <a:pt x="276" y="842"/>
                  </a:lnTo>
                  <a:lnTo>
                    <a:pt x="272" y="843"/>
                  </a:lnTo>
                  <a:lnTo>
                    <a:pt x="266" y="845"/>
                  </a:lnTo>
                  <a:lnTo>
                    <a:pt x="257" y="848"/>
                  </a:lnTo>
                  <a:lnTo>
                    <a:pt x="254" y="848"/>
                  </a:lnTo>
                  <a:lnTo>
                    <a:pt x="249" y="847"/>
                  </a:lnTo>
                  <a:lnTo>
                    <a:pt x="244" y="846"/>
                  </a:lnTo>
                  <a:lnTo>
                    <a:pt x="242" y="846"/>
                  </a:lnTo>
                  <a:lnTo>
                    <a:pt x="240" y="846"/>
                  </a:lnTo>
                  <a:lnTo>
                    <a:pt x="237" y="848"/>
                  </a:lnTo>
                  <a:lnTo>
                    <a:pt x="234" y="850"/>
                  </a:lnTo>
                  <a:lnTo>
                    <a:pt x="232" y="852"/>
                  </a:lnTo>
                  <a:lnTo>
                    <a:pt x="230" y="854"/>
                  </a:lnTo>
                  <a:lnTo>
                    <a:pt x="226" y="854"/>
                  </a:lnTo>
                  <a:lnTo>
                    <a:pt x="224" y="854"/>
                  </a:lnTo>
                  <a:lnTo>
                    <a:pt x="222" y="854"/>
                  </a:lnTo>
                  <a:lnTo>
                    <a:pt x="220" y="857"/>
                  </a:lnTo>
                  <a:lnTo>
                    <a:pt x="218" y="860"/>
                  </a:lnTo>
                  <a:lnTo>
                    <a:pt x="215" y="860"/>
                  </a:lnTo>
                  <a:lnTo>
                    <a:pt x="212" y="861"/>
                  </a:lnTo>
                  <a:lnTo>
                    <a:pt x="208" y="861"/>
                  </a:lnTo>
                  <a:lnTo>
                    <a:pt x="205" y="862"/>
                  </a:lnTo>
                  <a:lnTo>
                    <a:pt x="203" y="863"/>
                  </a:lnTo>
                  <a:lnTo>
                    <a:pt x="202" y="864"/>
                  </a:lnTo>
                  <a:lnTo>
                    <a:pt x="199" y="868"/>
                  </a:lnTo>
                  <a:lnTo>
                    <a:pt x="196" y="871"/>
                  </a:lnTo>
                  <a:lnTo>
                    <a:pt x="194" y="872"/>
                  </a:lnTo>
                  <a:lnTo>
                    <a:pt x="192" y="873"/>
                  </a:lnTo>
                  <a:lnTo>
                    <a:pt x="190" y="873"/>
                  </a:lnTo>
                  <a:lnTo>
                    <a:pt x="189" y="872"/>
                  </a:lnTo>
                  <a:lnTo>
                    <a:pt x="186" y="870"/>
                  </a:lnTo>
                  <a:lnTo>
                    <a:pt x="184" y="867"/>
                  </a:lnTo>
                  <a:lnTo>
                    <a:pt x="182" y="868"/>
                  </a:lnTo>
                  <a:lnTo>
                    <a:pt x="181" y="869"/>
                  </a:lnTo>
                  <a:lnTo>
                    <a:pt x="181" y="870"/>
                  </a:lnTo>
                  <a:lnTo>
                    <a:pt x="180" y="871"/>
                  </a:lnTo>
                  <a:lnTo>
                    <a:pt x="175" y="872"/>
                  </a:lnTo>
                  <a:lnTo>
                    <a:pt x="169" y="873"/>
                  </a:lnTo>
                  <a:lnTo>
                    <a:pt x="164" y="873"/>
                  </a:lnTo>
                  <a:lnTo>
                    <a:pt x="159" y="873"/>
                  </a:lnTo>
                  <a:lnTo>
                    <a:pt x="151" y="862"/>
                  </a:lnTo>
                  <a:lnTo>
                    <a:pt x="144" y="863"/>
                  </a:lnTo>
                  <a:lnTo>
                    <a:pt x="142" y="868"/>
                  </a:lnTo>
                  <a:lnTo>
                    <a:pt x="141" y="872"/>
                  </a:lnTo>
                  <a:lnTo>
                    <a:pt x="139" y="879"/>
                  </a:lnTo>
                  <a:lnTo>
                    <a:pt x="138" y="883"/>
                  </a:lnTo>
                  <a:lnTo>
                    <a:pt x="137" y="887"/>
                  </a:lnTo>
                  <a:lnTo>
                    <a:pt x="135" y="891"/>
                  </a:lnTo>
                  <a:lnTo>
                    <a:pt x="132" y="894"/>
                  </a:lnTo>
                  <a:lnTo>
                    <a:pt x="126" y="900"/>
                  </a:lnTo>
                  <a:lnTo>
                    <a:pt x="122" y="902"/>
                  </a:lnTo>
                  <a:lnTo>
                    <a:pt x="119" y="904"/>
                  </a:lnTo>
                  <a:lnTo>
                    <a:pt x="117" y="904"/>
                  </a:lnTo>
                  <a:lnTo>
                    <a:pt x="115" y="904"/>
                  </a:lnTo>
                  <a:lnTo>
                    <a:pt x="113" y="903"/>
                  </a:lnTo>
                  <a:lnTo>
                    <a:pt x="112" y="904"/>
                  </a:lnTo>
                  <a:lnTo>
                    <a:pt x="111" y="904"/>
                  </a:lnTo>
                  <a:lnTo>
                    <a:pt x="108" y="907"/>
                  </a:lnTo>
                  <a:lnTo>
                    <a:pt x="105" y="911"/>
                  </a:lnTo>
                  <a:lnTo>
                    <a:pt x="101" y="916"/>
                  </a:lnTo>
                  <a:lnTo>
                    <a:pt x="99" y="919"/>
                  </a:lnTo>
                  <a:lnTo>
                    <a:pt x="99" y="921"/>
                  </a:lnTo>
                  <a:lnTo>
                    <a:pt x="100" y="921"/>
                  </a:lnTo>
                  <a:lnTo>
                    <a:pt x="101" y="923"/>
                  </a:lnTo>
                  <a:lnTo>
                    <a:pt x="101" y="925"/>
                  </a:lnTo>
                  <a:lnTo>
                    <a:pt x="100" y="928"/>
                  </a:lnTo>
                  <a:lnTo>
                    <a:pt x="97" y="931"/>
                  </a:lnTo>
                  <a:lnTo>
                    <a:pt x="95" y="935"/>
                  </a:lnTo>
                  <a:lnTo>
                    <a:pt x="94" y="937"/>
                  </a:lnTo>
                  <a:lnTo>
                    <a:pt x="94" y="938"/>
                  </a:lnTo>
                  <a:lnTo>
                    <a:pt x="94" y="942"/>
                  </a:lnTo>
                  <a:lnTo>
                    <a:pt x="95" y="945"/>
                  </a:lnTo>
                  <a:lnTo>
                    <a:pt x="97" y="948"/>
                  </a:lnTo>
                  <a:lnTo>
                    <a:pt x="98" y="950"/>
                  </a:lnTo>
                  <a:lnTo>
                    <a:pt x="98" y="955"/>
                  </a:lnTo>
                  <a:lnTo>
                    <a:pt x="98" y="959"/>
                  </a:lnTo>
                  <a:lnTo>
                    <a:pt x="96" y="968"/>
                  </a:lnTo>
                  <a:lnTo>
                    <a:pt x="92" y="975"/>
                  </a:lnTo>
                  <a:lnTo>
                    <a:pt x="88" y="981"/>
                  </a:lnTo>
                  <a:lnTo>
                    <a:pt x="86" y="983"/>
                  </a:lnTo>
                  <a:lnTo>
                    <a:pt x="83" y="985"/>
                  </a:lnTo>
                  <a:lnTo>
                    <a:pt x="78" y="989"/>
                  </a:lnTo>
                  <a:lnTo>
                    <a:pt x="72" y="992"/>
                  </a:lnTo>
                  <a:lnTo>
                    <a:pt x="67" y="996"/>
                  </a:lnTo>
                  <a:lnTo>
                    <a:pt x="66" y="998"/>
                  </a:lnTo>
                  <a:lnTo>
                    <a:pt x="65" y="999"/>
                  </a:lnTo>
                  <a:lnTo>
                    <a:pt x="63" y="1004"/>
                  </a:lnTo>
                  <a:lnTo>
                    <a:pt x="60" y="1004"/>
                  </a:lnTo>
                  <a:lnTo>
                    <a:pt x="58" y="1004"/>
                  </a:lnTo>
                  <a:lnTo>
                    <a:pt x="56" y="1004"/>
                  </a:lnTo>
                  <a:lnTo>
                    <a:pt x="53" y="1006"/>
                  </a:lnTo>
                  <a:lnTo>
                    <a:pt x="53" y="1007"/>
                  </a:lnTo>
                  <a:lnTo>
                    <a:pt x="52" y="1008"/>
                  </a:lnTo>
                  <a:lnTo>
                    <a:pt x="51" y="1011"/>
                  </a:lnTo>
                  <a:lnTo>
                    <a:pt x="51" y="1014"/>
                  </a:lnTo>
                  <a:lnTo>
                    <a:pt x="50" y="1017"/>
                  </a:lnTo>
                  <a:lnTo>
                    <a:pt x="48" y="1019"/>
                  </a:lnTo>
                  <a:lnTo>
                    <a:pt x="45" y="1021"/>
                  </a:lnTo>
                  <a:lnTo>
                    <a:pt x="42" y="1023"/>
                  </a:lnTo>
                  <a:lnTo>
                    <a:pt x="40" y="1025"/>
                  </a:lnTo>
                  <a:lnTo>
                    <a:pt x="38" y="1028"/>
                  </a:lnTo>
                  <a:lnTo>
                    <a:pt x="37" y="1032"/>
                  </a:lnTo>
                  <a:lnTo>
                    <a:pt x="35" y="1039"/>
                  </a:lnTo>
                  <a:lnTo>
                    <a:pt x="33" y="1047"/>
                  </a:lnTo>
                  <a:lnTo>
                    <a:pt x="30" y="1054"/>
                  </a:lnTo>
                  <a:lnTo>
                    <a:pt x="28" y="1056"/>
                  </a:lnTo>
                  <a:lnTo>
                    <a:pt x="25" y="1058"/>
                  </a:lnTo>
                  <a:lnTo>
                    <a:pt x="23" y="1061"/>
                  </a:lnTo>
                  <a:lnTo>
                    <a:pt x="21" y="1063"/>
                  </a:lnTo>
                  <a:lnTo>
                    <a:pt x="18" y="1069"/>
                  </a:lnTo>
                  <a:lnTo>
                    <a:pt x="17" y="1075"/>
                  </a:lnTo>
                  <a:lnTo>
                    <a:pt x="16" y="1081"/>
                  </a:lnTo>
                  <a:lnTo>
                    <a:pt x="13" y="1086"/>
                  </a:lnTo>
                  <a:lnTo>
                    <a:pt x="10" y="1088"/>
                  </a:lnTo>
                  <a:lnTo>
                    <a:pt x="8" y="1089"/>
                  </a:lnTo>
                  <a:lnTo>
                    <a:pt x="7" y="1090"/>
                  </a:lnTo>
                  <a:lnTo>
                    <a:pt x="6" y="1094"/>
                  </a:lnTo>
                  <a:lnTo>
                    <a:pt x="5" y="1097"/>
                  </a:lnTo>
                  <a:lnTo>
                    <a:pt x="5" y="1100"/>
                  </a:lnTo>
                  <a:lnTo>
                    <a:pt x="6" y="1102"/>
                  </a:lnTo>
                  <a:lnTo>
                    <a:pt x="6" y="1104"/>
                  </a:lnTo>
                  <a:lnTo>
                    <a:pt x="7" y="1106"/>
                  </a:lnTo>
                  <a:lnTo>
                    <a:pt x="10" y="1108"/>
                  </a:lnTo>
                  <a:lnTo>
                    <a:pt x="12" y="1110"/>
                  </a:lnTo>
                  <a:lnTo>
                    <a:pt x="12" y="1112"/>
                  </a:lnTo>
                  <a:lnTo>
                    <a:pt x="13" y="1113"/>
                  </a:lnTo>
                  <a:lnTo>
                    <a:pt x="13" y="1117"/>
                  </a:lnTo>
                  <a:lnTo>
                    <a:pt x="13" y="1123"/>
                  </a:lnTo>
                  <a:lnTo>
                    <a:pt x="11" y="1130"/>
                  </a:lnTo>
                  <a:lnTo>
                    <a:pt x="13" y="1136"/>
                  </a:lnTo>
                  <a:lnTo>
                    <a:pt x="14" y="1141"/>
                  </a:lnTo>
                  <a:lnTo>
                    <a:pt x="15" y="1151"/>
                  </a:lnTo>
                  <a:lnTo>
                    <a:pt x="16" y="1161"/>
                  </a:lnTo>
                  <a:lnTo>
                    <a:pt x="14" y="1173"/>
                  </a:lnTo>
                  <a:lnTo>
                    <a:pt x="13" y="1178"/>
                  </a:lnTo>
                  <a:lnTo>
                    <a:pt x="9" y="1178"/>
                  </a:lnTo>
                  <a:lnTo>
                    <a:pt x="9" y="1189"/>
                  </a:lnTo>
                  <a:lnTo>
                    <a:pt x="9" y="1193"/>
                  </a:lnTo>
                  <a:lnTo>
                    <a:pt x="8" y="1196"/>
                  </a:lnTo>
                  <a:lnTo>
                    <a:pt x="7" y="1198"/>
                  </a:lnTo>
                  <a:lnTo>
                    <a:pt x="6" y="1199"/>
                  </a:lnTo>
                  <a:lnTo>
                    <a:pt x="3" y="1201"/>
                  </a:lnTo>
                  <a:lnTo>
                    <a:pt x="0" y="1205"/>
                  </a:lnTo>
                  <a:lnTo>
                    <a:pt x="0" y="1207"/>
                  </a:lnTo>
                  <a:lnTo>
                    <a:pt x="0" y="1208"/>
                  </a:lnTo>
                  <a:lnTo>
                    <a:pt x="2" y="1212"/>
                  </a:lnTo>
                  <a:lnTo>
                    <a:pt x="6" y="1221"/>
                  </a:lnTo>
                  <a:lnTo>
                    <a:pt x="8" y="1225"/>
                  </a:lnTo>
                  <a:lnTo>
                    <a:pt x="9" y="1229"/>
                  </a:lnTo>
                  <a:lnTo>
                    <a:pt x="8" y="1230"/>
                  </a:lnTo>
                  <a:lnTo>
                    <a:pt x="7" y="1231"/>
                  </a:lnTo>
                  <a:lnTo>
                    <a:pt x="7" y="1233"/>
                  </a:lnTo>
                  <a:lnTo>
                    <a:pt x="8" y="1235"/>
                  </a:lnTo>
                  <a:lnTo>
                    <a:pt x="11" y="1242"/>
                  </a:lnTo>
                  <a:lnTo>
                    <a:pt x="11" y="1246"/>
                  </a:lnTo>
                  <a:lnTo>
                    <a:pt x="13" y="1247"/>
                  </a:lnTo>
                  <a:lnTo>
                    <a:pt x="16" y="1248"/>
                  </a:lnTo>
                  <a:lnTo>
                    <a:pt x="19" y="1248"/>
                  </a:lnTo>
                  <a:lnTo>
                    <a:pt x="21" y="1249"/>
                  </a:lnTo>
                  <a:lnTo>
                    <a:pt x="21" y="1250"/>
                  </a:lnTo>
                  <a:lnTo>
                    <a:pt x="22" y="1251"/>
                  </a:lnTo>
                  <a:lnTo>
                    <a:pt x="22" y="1254"/>
                  </a:lnTo>
                  <a:lnTo>
                    <a:pt x="22" y="1257"/>
                  </a:lnTo>
                  <a:lnTo>
                    <a:pt x="22" y="1258"/>
                  </a:lnTo>
                  <a:lnTo>
                    <a:pt x="23" y="1259"/>
                  </a:lnTo>
                  <a:lnTo>
                    <a:pt x="27" y="1259"/>
                  </a:lnTo>
                  <a:lnTo>
                    <a:pt x="28" y="1259"/>
                  </a:lnTo>
                  <a:lnTo>
                    <a:pt x="29" y="1259"/>
                  </a:lnTo>
                  <a:lnTo>
                    <a:pt x="29" y="1261"/>
                  </a:lnTo>
                  <a:lnTo>
                    <a:pt x="31" y="1264"/>
                  </a:lnTo>
                  <a:lnTo>
                    <a:pt x="33" y="1268"/>
                  </a:lnTo>
                  <a:lnTo>
                    <a:pt x="36" y="1276"/>
                  </a:lnTo>
                  <a:lnTo>
                    <a:pt x="42" y="1276"/>
                  </a:lnTo>
                  <a:lnTo>
                    <a:pt x="41" y="1280"/>
                  </a:lnTo>
                  <a:lnTo>
                    <a:pt x="40" y="1283"/>
                  </a:lnTo>
                  <a:lnTo>
                    <a:pt x="40" y="1286"/>
                  </a:lnTo>
                  <a:lnTo>
                    <a:pt x="40" y="1287"/>
                  </a:lnTo>
                  <a:lnTo>
                    <a:pt x="41" y="1288"/>
                  </a:lnTo>
                  <a:lnTo>
                    <a:pt x="44" y="1290"/>
                  </a:lnTo>
                  <a:lnTo>
                    <a:pt x="48" y="1292"/>
                  </a:lnTo>
                  <a:lnTo>
                    <a:pt x="49" y="1295"/>
                  </a:lnTo>
                  <a:lnTo>
                    <a:pt x="50" y="1298"/>
                  </a:lnTo>
                  <a:lnTo>
                    <a:pt x="50" y="1305"/>
                  </a:lnTo>
                  <a:lnTo>
                    <a:pt x="51" y="1308"/>
                  </a:lnTo>
                  <a:lnTo>
                    <a:pt x="52" y="1311"/>
                  </a:lnTo>
                  <a:lnTo>
                    <a:pt x="53" y="1313"/>
                  </a:lnTo>
                  <a:lnTo>
                    <a:pt x="55" y="1315"/>
                  </a:lnTo>
                  <a:lnTo>
                    <a:pt x="56" y="1315"/>
                  </a:lnTo>
                  <a:lnTo>
                    <a:pt x="55" y="1316"/>
                  </a:lnTo>
                  <a:lnTo>
                    <a:pt x="53" y="1317"/>
                  </a:lnTo>
                  <a:lnTo>
                    <a:pt x="53" y="1318"/>
                  </a:lnTo>
                  <a:lnTo>
                    <a:pt x="53" y="1319"/>
                  </a:lnTo>
                  <a:lnTo>
                    <a:pt x="54" y="1319"/>
                  </a:lnTo>
                  <a:lnTo>
                    <a:pt x="55" y="1319"/>
                  </a:lnTo>
                  <a:lnTo>
                    <a:pt x="55" y="1317"/>
                  </a:lnTo>
                  <a:lnTo>
                    <a:pt x="59" y="1323"/>
                  </a:lnTo>
                  <a:lnTo>
                    <a:pt x="61" y="1325"/>
                  </a:lnTo>
                  <a:lnTo>
                    <a:pt x="62" y="1326"/>
                  </a:lnTo>
                  <a:lnTo>
                    <a:pt x="64" y="1328"/>
                  </a:lnTo>
                  <a:lnTo>
                    <a:pt x="65" y="1328"/>
                  </a:lnTo>
                  <a:lnTo>
                    <a:pt x="68" y="1328"/>
                  </a:lnTo>
                  <a:lnTo>
                    <a:pt x="70" y="1328"/>
                  </a:lnTo>
                  <a:lnTo>
                    <a:pt x="71" y="1328"/>
                  </a:lnTo>
                  <a:lnTo>
                    <a:pt x="72" y="1330"/>
                  </a:lnTo>
                  <a:lnTo>
                    <a:pt x="73" y="1332"/>
                  </a:lnTo>
                  <a:lnTo>
                    <a:pt x="73" y="1334"/>
                  </a:lnTo>
                  <a:lnTo>
                    <a:pt x="75" y="1336"/>
                  </a:lnTo>
                  <a:lnTo>
                    <a:pt x="76" y="1337"/>
                  </a:lnTo>
                  <a:lnTo>
                    <a:pt x="78" y="1339"/>
                  </a:lnTo>
                  <a:lnTo>
                    <a:pt x="82" y="1341"/>
                  </a:lnTo>
                  <a:lnTo>
                    <a:pt x="86" y="1343"/>
                  </a:lnTo>
                  <a:lnTo>
                    <a:pt x="90" y="1345"/>
                  </a:lnTo>
                  <a:lnTo>
                    <a:pt x="93" y="1348"/>
                  </a:lnTo>
                  <a:lnTo>
                    <a:pt x="96" y="1352"/>
                  </a:lnTo>
                  <a:lnTo>
                    <a:pt x="100" y="1356"/>
                  </a:lnTo>
                  <a:lnTo>
                    <a:pt x="103" y="1361"/>
                  </a:lnTo>
                  <a:lnTo>
                    <a:pt x="108" y="1364"/>
                  </a:lnTo>
                  <a:lnTo>
                    <a:pt x="112" y="1367"/>
                  </a:lnTo>
                  <a:lnTo>
                    <a:pt x="115" y="1368"/>
                  </a:lnTo>
                  <a:lnTo>
                    <a:pt x="118" y="1369"/>
                  </a:lnTo>
                  <a:lnTo>
                    <a:pt x="124" y="1368"/>
                  </a:lnTo>
                  <a:lnTo>
                    <a:pt x="127" y="1368"/>
                  </a:lnTo>
                  <a:lnTo>
                    <a:pt x="129" y="1366"/>
                  </a:lnTo>
                  <a:lnTo>
                    <a:pt x="134" y="1362"/>
                  </a:lnTo>
                  <a:lnTo>
                    <a:pt x="138" y="1357"/>
                  </a:lnTo>
                  <a:lnTo>
                    <a:pt x="140" y="1356"/>
                  </a:lnTo>
                  <a:lnTo>
                    <a:pt x="142" y="1355"/>
                  </a:lnTo>
                  <a:lnTo>
                    <a:pt x="146" y="1354"/>
                  </a:lnTo>
                  <a:lnTo>
                    <a:pt x="151" y="1354"/>
                  </a:lnTo>
                  <a:lnTo>
                    <a:pt x="154" y="1354"/>
                  </a:lnTo>
                  <a:lnTo>
                    <a:pt x="158" y="1355"/>
                  </a:lnTo>
                  <a:lnTo>
                    <a:pt x="164" y="1358"/>
                  </a:lnTo>
                  <a:lnTo>
                    <a:pt x="167" y="1359"/>
                  </a:lnTo>
                  <a:lnTo>
                    <a:pt x="170" y="1360"/>
                  </a:lnTo>
                  <a:lnTo>
                    <a:pt x="174" y="1361"/>
                  </a:lnTo>
                  <a:lnTo>
                    <a:pt x="178" y="1361"/>
                  </a:lnTo>
                  <a:lnTo>
                    <a:pt x="180" y="1360"/>
                  </a:lnTo>
                  <a:lnTo>
                    <a:pt x="183" y="1358"/>
                  </a:lnTo>
                  <a:lnTo>
                    <a:pt x="186" y="1356"/>
                  </a:lnTo>
                  <a:lnTo>
                    <a:pt x="188" y="1355"/>
                  </a:lnTo>
                  <a:lnTo>
                    <a:pt x="190" y="1355"/>
                  </a:lnTo>
                  <a:lnTo>
                    <a:pt x="192" y="1355"/>
                  </a:lnTo>
                  <a:lnTo>
                    <a:pt x="194" y="1355"/>
                  </a:lnTo>
                  <a:lnTo>
                    <a:pt x="195" y="1355"/>
                  </a:lnTo>
                  <a:lnTo>
                    <a:pt x="198" y="1352"/>
                  </a:lnTo>
                  <a:lnTo>
                    <a:pt x="200" y="1350"/>
                  </a:lnTo>
                  <a:lnTo>
                    <a:pt x="201" y="1349"/>
                  </a:lnTo>
                  <a:lnTo>
                    <a:pt x="207" y="1348"/>
                  </a:lnTo>
                  <a:lnTo>
                    <a:pt x="213" y="1349"/>
                  </a:lnTo>
                  <a:lnTo>
                    <a:pt x="219" y="1349"/>
                  </a:lnTo>
                  <a:lnTo>
                    <a:pt x="221" y="1348"/>
                  </a:lnTo>
                  <a:lnTo>
                    <a:pt x="224" y="1347"/>
                  </a:lnTo>
                  <a:lnTo>
                    <a:pt x="226" y="1343"/>
                  </a:lnTo>
                  <a:lnTo>
                    <a:pt x="228" y="1341"/>
                  </a:lnTo>
                  <a:lnTo>
                    <a:pt x="229" y="1340"/>
                  </a:lnTo>
                  <a:lnTo>
                    <a:pt x="230" y="1340"/>
                  </a:lnTo>
                  <a:lnTo>
                    <a:pt x="231" y="1340"/>
                  </a:lnTo>
                  <a:lnTo>
                    <a:pt x="232" y="1341"/>
                  </a:lnTo>
                  <a:lnTo>
                    <a:pt x="231" y="1344"/>
                  </a:lnTo>
                  <a:lnTo>
                    <a:pt x="231" y="1345"/>
                  </a:lnTo>
                  <a:lnTo>
                    <a:pt x="231" y="1346"/>
                  </a:lnTo>
                  <a:lnTo>
                    <a:pt x="232" y="1346"/>
                  </a:lnTo>
                  <a:lnTo>
                    <a:pt x="234" y="1345"/>
                  </a:lnTo>
                  <a:lnTo>
                    <a:pt x="235" y="1345"/>
                  </a:lnTo>
                  <a:lnTo>
                    <a:pt x="236" y="1344"/>
                  </a:lnTo>
                  <a:lnTo>
                    <a:pt x="238" y="1341"/>
                  </a:lnTo>
                  <a:lnTo>
                    <a:pt x="240" y="1338"/>
                  </a:lnTo>
                  <a:lnTo>
                    <a:pt x="242" y="1336"/>
                  </a:lnTo>
                  <a:lnTo>
                    <a:pt x="246" y="1334"/>
                  </a:lnTo>
                  <a:lnTo>
                    <a:pt x="252" y="1333"/>
                  </a:lnTo>
                  <a:lnTo>
                    <a:pt x="256" y="1333"/>
                  </a:lnTo>
                  <a:lnTo>
                    <a:pt x="261" y="1333"/>
                  </a:lnTo>
                  <a:lnTo>
                    <a:pt x="266" y="1333"/>
                  </a:lnTo>
                  <a:lnTo>
                    <a:pt x="270" y="1334"/>
                  </a:lnTo>
                  <a:lnTo>
                    <a:pt x="274" y="1336"/>
                  </a:lnTo>
                  <a:lnTo>
                    <a:pt x="279" y="1340"/>
                  </a:lnTo>
                  <a:lnTo>
                    <a:pt x="283" y="1344"/>
                  </a:lnTo>
                  <a:lnTo>
                    <a:pt x="285" y="1346"/>
                  </a:lnTo>
                  <a:lnTo>
                    <a:pt x="286" y="1347"/>
                  </a:lnTo>
                  <a:lnTo>
                    <a:pt x="286" y="1351"/>
                  </a:lnTo>
                  <a:lnTo>
                    <a:pt x="285" y="1353"/>
                  </a:lnTo>
                  <a:lnTo>
                    <a:pt x="284" y="1355"/>
                  </a:lnTo>
                  <a:lnTo>
                    <a:pt x="283" y="1357"/>
                  </a:lnTo>
                  <a:lnTo>
                    <a:pt x="284" y="1359"/>
                  </a:lnTo>
                  <a:lnTo>
                    <a:pt x="285" y="1361"/>
                  </a:lnTo>
                  <a:lnTo>
                    <a:pt x="287" y="1364"/>
                  </a:lnTo>
                  <a:lnTo>
                    <a:pt x="291" y="1368"/>
                  </a:lnTo>
                  <a:lnTo>
                    <a:pt x="301" y="1366"/>
                  </a:lnTo>
                  <a:lnTo>
                    <a:pt x="311" y="1365"/>
                  </a:lnTo>
                  <a:lnTo>
                    <a:pt x="311" y="1361"/>
                  </a:lnTo>
                  <a:lnTo>
                    <a:pt x="314" y="1361"/>
                  </a:lnTo>
                  <a:lnTo>
                    <a:pt x="315" y="1362"/>
                  </a:lnTo>
                  <a:lnTo>
                    <a:pt x="316" y="1364"/>
                  </a:lnTo>
                  <a:lnTo>
                    <a:pt x="316" y="1365"/>
                  </a:lnTo>
                  <a:lnTo>
                    <a:pt x="317" y="1364"/>
                  </a:lnTo>
                  <a:lnTo>
                    <a:pt x="319" y="1363"/>
                  </a:lnTo>
                  <a:lnTo>
                    <a:pt x="320" y="1361"/>
                  </a:lnTo>
                  <a:lnTo>
                    <a:pt x="321" y="1362"/>
                  </a:lnTo>
                  <a:lnTo>
                    <a:pt x="322" y="1363"/>
                  </a:lnTo>
                  <a:lnTo>
                    <a:pt x="322" y="1364"/>
                  </a:lnTo>
                  <a:lnTo>
                    <a:pt x="324" y="1365"/>
                  </a:lnTo>
                  <a:lnTo>
                    <a:pt x="324" y="1362"/>
                  </a:lnTo>
                  <a:lnTo>
                    <a:pt x="325" y="1360"/>
                  </a:lnTo>
                  <a:lnTo>
                    <a:pt x="326" y="1360"/>
                  </a:lnTo>
                  <a:lnTo>
                    <a:pt x="328" y="1361"/>
                  </a:lnTo>
                  <a:lnTo>
                    <a:pt x="326" y="1368"/>
                  </a:lnTo>
                  <a:lnTo>
                    <a:pt x="328" y="1369"/>
                  </a:lnTo>
                  <a:lnTo>
                    <a:pt x="330" y="1369"/>
                  </a:lnTo>
                  <a:lnTo>
                    <a:pt x="332" y="1370"/>
                  </a:lnTo>
                  <a:lnTo>
                    <a:pt x="334" y="1370"/>
                  </a:lnTo>
                  <a:lnTo>
                    <a:pt x="334" y="1372"/>
                  </a:lnTo>
                  <a:lnTo>
                    <a:pt x="334" y="1375"/>
                  </a:lnTo>
                  <a:lnTo>
                    <a:pt x="336" y="1377"/>
                  </a:lnTo>
                  <a:lnTo>
                    <a:pt x="338" y="1380"/>
                  </a:lnTo>
                  <a:lnTo>
                    <a:pt x="339" y="1382"/>
                  </a:lnTo>
                  <a:lnTo>
                    <a:pt x="339" y="1385"/>
                  </a:lnTo>
                  <a:lnTo>
                    <a:pt x="339" y="1389"/>
                  </a:lnTo>
                  <a:lnTo>
                    <a:pt x="339" y="1392"/>
                  </a:lnTo>
                  <a:lnTo>
                    <a:pt x="338" y="1393"/>
                  </a:lnTo>
                  <a:lnTo>
                    <a:pt x="337" y="1403"/>
                  </a:lnTo>
                  <a:lnTo>
                    <a:pt x="337" y="1405"/>
                  </a:lnTo>
                  <a:lnTo>
                    <a:pt x="335" y="1409"/>
                  </a:lnTo>
                  <a:lnTo>
                    <a:pt x="333" y="1412"/>
                  </a:lnTo>
                  <a:lnTo>
                    <a:pt x="332" y="1415"/>
                  </a:lnTo>
                  <a:lnTo>
                    <a:pt x="335" y="1420"/>
                  </a:lnTo>
                  <a:lnTo>
                    <a:pt x="336" y="1424"/>
                  </a:lnTo>
                  <a:lnTo>
                    <a:pt x="336" y="1425"/>
                  </a:lnTo>
                  <a:lnTo>
                    <a:pt x="336" y="1426"/>
                  </a:lnTo>
                  <a:lnTo>
                    <a:pt x="334" y="1428"/>
                  </a:lnTo>
                  <a:lnTo>
                    <a:pt x="333" y="1430"/>
                  </a:lnTo>
                  <a:lnTo>
                    <a:pt x="330" y="1437"/>
                  </a:lnTo>
                  <a:lnTo>
                    <a:pt x="328" y="1446"/>
                  </a:lnTo>
                  <a:lnTo>
                    <a:pt x="326" y="1453"/>
                  </a:lnTo>
                  <a:lnTo>
                    <a:pt x="329" y="1455"/>
                  </a:lnTo>
                  <a:lnTo>
                    <a:pt x="332" y="1458"/>
                  </a:lnTo>
                  <a:lnTo>
                    <a:pt x="333" y="1460"/>
                  </a:lnTo>
                  <a:lnTo>
                    <a:pt x="333" y="1461"/>
                  </a:lnTo>
                  <a:lnTo>
                    <a:pt x="332" y="1463"/>
                  </a:lnTo>
                  <a:lnTo>
                    <a:pt x="330" y="1464"/>
                  </a:lnTo>
                  <a:lnTo>
                    <a:pt x="341" y="1473"/>
                  </a:lnTo>
                  <a:lnTo>
                    <a:pt x="347" y="1478"/>
                  </a:lnTo>
                  <a:lnTo>
                    <a:pt x="351" y="1482"/>
                  </a:lnTo>
                  <a:lnTo>
                    <a:pt x="349" y="1488"/>
                  </a:lnTo>
                  <a:lnTo>
                    <a:pt x="352" y="1490"/>
                  </a:lnTo>
                  <a:lnTo>
                    <a:pt x="356" y="1492"/>
                  </a:lnTo>
                  <a:lnTo>
                    <a:pt x="359" y="1495"/>
                  </a:lnTo>
                  <a:lnTo>
                    <a:pt x="361" y="1496"/>
                  </a:lnTo>
                  <a:lnTo>
                    <a:pt x="362" y="1497"/>
                  </a:lnTo>
                  <a:lnTo>
                    <a:pt x="362" y="1499"/>
                  </a:lnTo>
                  <a:lnTo>
                    <a:pt x="362" y="1500"/>
                  </a:lnTo>
                  <a:lnTo>
                    <a:pt x="363" y="1501"/>
                  </a:lnTo>
                  <a:lnTo>
                    <a:pt x="363" y="1502"/>
                  </a:lnTo>
                  <a:lnTo>
                    <a:pt x="367" y="1509"/>
                  </a:lnTo>
                  <a:lnTo>
                    <a:pt x="367" y="1511"/>
                  </a:lnTo>
                  <a:lnTo>
                    <a:pt x="366" y="1512"/>
                  </a:lnTo>
                  <a:lnTo>
                    <a:pt x="365" y="1513"/>
                  </a:lnTo>
                  <a:lnTo>
                    <a:pt x="365" y="1514"/>
                  </a:lnTo>
                  <a:lnTo>
                    <a:pt x="367" y="1516"/>
                  </a:lnTo>
                  <a:lnTo>
                    <a:pt x="368" y="1517"/>
                  </a:lnTo>
                  <a:lnTo>
                    <a:pt x="369" y="1521"/>
                  </a:lnTo>
                  <a:lnTo>
                    <a:pt x="371" y="1528"/>
                  </a:lnTo>
                  <a:lnTo>
                    <a:pt x="372" y="1532"/>
                  </a:lnTo>
                  <a:lnTo>
                    <a:pt x="373" y="1536"/>
                  </a:lnTo>
                  <a:lnTo>
                    <a:pt x="376" y="1539"/>
                  </a:lnTo>
                  <a:lnTo>
                    <a:pt x="379" y="1541"/>
                  </a:lnTo>
                  <a:lnTo>
                    <a:pt x="380" y="1547"/>
                  </a:lnTo>
                  <a:lnTo>
                    <a:pt x="381" y="1551"/>
                  </a:lnTo>
                  <a:lnTo>
                    <a:pt x="380" y="1555"/>
                  </a:lnTo>
                  <a:lnTo>
                    <a:pt x="381" y="1559"/>
                  </a:lnTo>
                  <a:lnTo>
                    <a:pt x="385" y="1562"/>
                  </a:lnTo>
                  <a:lnTo>
                    <a:pt x="384" y="1569"/>
                  </a:lnTo>
                  <a:lnTo>
                    <a:pt x="382" y="1577"/>
                  </a:lnTo>
                  <a:lnTo>
                    <a:pt x="381" y="1583"/>
                  </a:lnTo>
                  <a:lnTo>
                    <a:pt x="381" y="1589"/>
                  </a:lnTo>
                  <a:lnTo>
                    <a:pt x="383" y="1590"/>
                  </a:lnTo>
                  <a:lnTo>
                    <a:pt x="385" y="1591"/>
                  </a:lnTo>
                  <a:lnTo>
                    <a:pt x="387" y="1598"/>
                  </a:lnTo>
                  <a:lnTo>
                    <a:pt x="388" y="1606"/>
                  </a:lnTo>
                  <a:lnTo>
                    <a:pt x="388" y="1614"/>
                  </a:lnTo>
                  <a:lnTo>
                    <a:pt x="387" y="1618"/>
                  </a:lnTo>
                  <a:lnTo>
                    <a:pt x="386" y="1622"/>
                  </a:lnTo>
                  <a:lnTo>
                    <a:pt x="385" y="1625"/>
                  </a:lnTo>
                  <a:lnTo>
                    <a:pt x="383" y="1627"/>
                  </a:lnTo>
                  <a:lnTo>
                    <a:pt x="380" y="1629"/>
                  </a:lnTo>
                  <a:lnTo>
                    <a:pt x="379" y="1632"/>
                  </a:lnTo>
                  <a:lnTo>
                    <a:pt x="379" y="1633"/>
                  </a:lnTo>
                  <a:lnTo>
                    <a:pt x="379" y="1634"/>
                  </a:lnTo>
                  <a:lnTo>
                    <a:pt x="379" y="1636"/>
                  </a:lnTo>
                  <a:lnTo>
                    <a:pt x="379" y="1637"/>
                  </a:lnTo>
                  <a:lnTo>
                    <a:pt x="378" y="1638"/>
                  </a:lnTo>
                  <a:lnTo>
                    <a:pt x="376" y="1638"/>
                  </a:lnTo>
                  <a:lnTo>
                    <a:pt x="373" y="1639"/>
                  </a:lnTo>
                  <a:lnTo>
                    <a:pt x="372" y="1642"/>
                  </a:lnTo>
                  <a:lnTo>
                    <a:pt x="371" y="1645"/>
                  </a:lnTo>
                  <a:lnTo>
                    <a:pt x="371" y="1648"/>
                  </a:lnTo>
                  <a:lnTo>
                    <a:pt x="371" y="1650"/>
                  </a:lnTo>
                  <a:lnTo>
                    <a:pt x="372" y="1654"/>
                  </a:lnTo>
                  <a:lnTo>
                    <a:pt x="372" y="1657"/>
                  </a:lnTo>
                  <a:lnTo>
                    <a:pt x="371" y="1660"/>
                  </a:lnTo>
                  <a:lnTo>
                    <a:pt x="369" y="1663"/>
                  </a:lnTo>
                  <a:lnTo>
                    <a:pt x="366" y="1668"/>
                  </a:lnTo>
                  <a:lnTo>
                    <a:pt x="363" y="1672"/>
                  </a:lnTo>
                  <a:lnTo>
                    <a:pt x="362" y="1674"/>
                  </a:lnTo>
                  <a:lnTo>
                    <a:pt x="362" y="1676"/>
                  </a:lnTo>
                  <a:lnTo>
                    <a:pt x="361" y="1686"/>
                  </a:lnTo>
                  <a:lnTo>
                    <a:pt x="362" y="1701"/>
                  </a:lnTo>
                  <a:lnTo>
                    <a:pt x="362" y="1713"/>
                  </a:lnTo>
                  <a:lnTo>
                    <a:pt x="363" y="1720"/>
                  </a:lnTo>
                  <a:lnTo>
                    <a:pt x="367" y="1720"/>
                  </a:lnTo>
                  <a:lnTo>
                    <a:pt x="379" y="1733"/>
                  </a:lnTo>
                  <a:lnTo>
                    <a:pt x="380" y="1736"/>
                  </a:lnTo>
                  <a:lnTo>
                    <a:pt x="380" y="1739"/>
                  </a:lnTo>
                  <a:lnTo>
                    <a:pt x="380" y="1744"/>
                  </a:lnTo>
                  <a:lnTo>
                    <a:pt x="380" y="1749"/>
                  </a:lnTo>
                  <a:lnTo>
                    <a:pt x="380" y="1752"/>
                  </a:lnTo>
                  <a:lnTo>
                    <a:pt x="381" y="1754"/>
                  </a:lnTo>
                  <a:lnTo>
                    <a:pt x="382" y="1756"/>
                  </a:lnTo>
                  <a:lnTo>
                    <a:pt x="383" y="1757"/>
                  </a:lnTo>
                  <a:lnTo>
                    <a:pt x="386" y="1760"/>
                  </a:lnTo>
                  <a:lnTo>
                    <a:pt x="389" y="1763"/>
                  </a:lnTo>
                  <a:lnTo>
                    <a:pt x="390" y="1765"/>
                  </a:lnTo>
                  <a:lnTo>
                    <a:pt x="390" y="1766"/>
                  </a:lnTo>
                  <a:lnTo>
                    <a:pt x="391" y="1768"/>
                  </a:lnTo>
                  <a:lnTo>
                    <a:pt x="390" y="1771"/>
                  </a:lnTo>
                  <a:lnTo>
                    <a:pt x="390" y="1773"/>
                  </a:lnTo>
                  <a:lnTo>
                    <a:pt x="390" y="1774"/>
                  </a:lnTo>
                  <a:lnTo>
                    <a:pt x="390" y="1777"/>
                  </a:lnTo>
                  <a:lnTo>
                    <a:pt x="392" y="1778"/>
                  </a:lnTo>
                  <a:lnTo>
                    <a:pt x="394" y="1780"/>
                  </a:lnTo>
                  <a:lnTo>
                    <a:pt x="397" y="1782"/>
                  </a:lnTo>
                  <a:lnTo>
                    <a:pt x="398" y="1783"/>
                  </a:lnTo>
                  <a:lnTo>
                    <a:pt x="398" y="1784"/>
                  </a:lnTo>
                  <a:lnTo>
                    <a:pt x="398" y="1787"/>
                  </a:lnTo>
                  <a:lnTo>
                    <a:pt x="398" y="1790"/>
                  </a:lnTo>
                  <a:lnTo>
                    <a:pt x="397" y="1796"/>
                  </a:lnTo>
                  <a:lnTo>
                    <a:pt x="396" y="1802"/>
                  </a:lnTo>
                  <a:lnTo>
                    <a:pt x="396" y="1805"/>
                  </a:lnTo>
                  <a:lnTo>
                    <a:pt x="396" y="1807"/>
                  </a:lnTo>
                  <a:lnTo>
                    <a:pt x="397" y="1811"/>
                  </a:lnTo>
                  <a:lnTo>
                    <a:pt x="399" y="1815"/>
                  </a:lnTo>
                  <a:lnTo>
                    <a:pt x="402" y="1823"/>
                  </a:lnTo>
                  <a:lnTo>
                    <a:pt x="403" y="1835"/>
                  </a:lnTo>
                  <a:lnTo>
                    <a:pt x="402" y="1845"/>
                  </a:lnTo>
                  <a:lnTo>
                    <a:pt x="402" y="1850"/>
                  </a:lnTo>
                  <a:lnTo>
                    <a:pt x="403" y="1855"/>
                  </a:lnTo>
                  <a:lnTo>
                    <a:pt x="404" y="1860"/>
                  </a:lnTo>
                  <a:lnTo>
                    <a:pt x="406" y="1867"/>
                  </a:lnTo>
                  <a:lnTo>
                    <a:pt x="409" y="1873"/>
                  </a:lnTo>
                  <a:lnTo>
                    <a:pt x="412" y="1876"/>
                  </a:lnTo>
                  <a:lnTo>
                    <a:pt x="413" y="1878"/>
                  </a:lnTo>
                  <a:lnTo>
                    <a:pt x="415" y="1878"/>
                  </a:lnTo>
                  <a:lnTo>
                    <a:pt x="416" y="1878"/>
                  </a:lnTo>
                  <a:lnTo>
                    <a:pt x="418" y="1878"/>
                  </a:lnTo>
                  <a:lnTo>
                    <a:pt x="419" y="1878"/>
                  </a:lnTo>
                  <a:lnTo>
                    <a:pt x="420" y="1879"/>
                  </a:lnTo>
                  <a:lnTo>
                    <a:pt x="420" y="1881"/>
                  </a:lnTo>
                  <a:lnTo>
                    <a:pt x="420" y="1883"/>
                  </a:lnTo>
                  <a:lnTo>
                    <a:pt x="420" y="1885"/>
                  </a:lnTo>
                  <a:lnTo>
                    <a:pt x="421" y="1888"/>
                  </a:lnTo>
                  <a:lnTo>
                    <a:pt x="422" y="1890"/>
                  </a:lnTo>
                  <a:lnTo>
                    <a:pt x="425" y="1892"/>
                  </a:lnTo>
                  <a:lnTo>
                    <a:pt x="427" y="1894"/>
                  </a:lnTo>
                  <a:lnTo>
                    <a:pt x="429" y="1896"/>
                  </a:lnTo>
                  <a:lnTo>
                    <a:pt x="429" y="1904"/>
                  </a:lnTo>
                  <a:lnTo>
                    <a:pt x="429" y="1909"/>
                  </a:lnTo>
                  <a:lnTo>
                    <a:pt x="431" y="1915"/>
                  </a:lnTo>
                  <a:lnTo>
                    <a:pt x="432" y="1916"/>
                  </a:lnTo>
                  <a:lnTo>
                    <a:pt x="434" y="1917"/>
                  </a:lnTo>
                  <a:lnTo>
                    <a:pt x="436" y="1919"/>
                  </a:lnTo>
                  <a:lnTo>
                    <a:pt x="438" y="1923"/>
                  </a:lnTo>
                  <a:lnTo>
                    <a:pt x="440" y="1930"/>
                  </a:lnTo>
                  <a:lnTo>
                    <a:pt x="442" y="1938"/>
                  </a:lnTo>
                  <a:lnTo>
                    <a:pt x="442" y="1941"/>
                  </a:lnTo>
                  <a:lnTo>
                    <a:pt x="442" y="1944"/>
                  </a:lnTo>
                  <a:lnTo>
                    <a:pt x="442" y="1946"/>
                  </a:lnTo>
                  <a:lnTo>
                    <a:pt x="441" y="1948"/>
                  </a:lnTo>
                  <a:lnTo>
                    <a:pt x="439" y="1949"/>
                  </a:lnTo>
                  <a:lnTo>
                    <a:pt x="438" y="1950"/>
                  </a:lnTo>
                  <a:lnTo>
                    <a:pt x="436" y="1952"/>
                  </a:lnTo>
                  <a:lnTo>
                    <a:pt x="435" y="1952"/>
                  </a:lnTo>
                  <a:lnTo>
                    <a:pt x="435" y="1953"/>
                  </a:lnTo>
                  <a:lnTo>
                    <a:pt x="434" y="1955"/>
                  </a:lnTo>
                  <a:lnTo>
                    <a:pt x="438" y="1957"/>
                  </a:lnTo>
                  <a:lnTo>
                    <a:pt x="439" y="1967"/>
                  </a:lnTo>
                  <a:lnTo>
                    <a:pt x="440" y="1974"/>
                  </a:lnTo>
                  <a:lnTo>
                    <a:pt x="441" y="1977"/>
                  </a:lnTo>
                  <a:lnTo>
                    <a:pt x="442" y="1978"/>
                  </a:lnTo>
                  <a:lnTo>
                    <a:pt x="442" y="1980"/>
                  </a:lnTo>
                  <a:lnTo>
                    <a:pt x="448" y="1976"/>
                  </a:lnTo>
                  <a:lnTo>
                    <a:pt x="448" y="1980"/>
                  </a:lnTo>
                  <a:lnTo>
                    <a:pt x="451" y="1980"/>
                  </a:lnTo>
                  <a:lnTo>
                    <a:pt x="454" y="1980"/>
                  </a:lnTo>
                  <a:lnTo>
                    <a:pt x="456" y="1984"/>
                  </a:lnTo>
                  <a:lnTo>
                    <a:pt x="459" y="1984"/>
                  </a:lnTo>
                  <a:lnTo>
                    <a:pt x="462" y="1984"/>
                  </a:lnTo>
                  <a:lnTo>
                    <a:pt x="465" y="1982"/>
                  </a:lnTo>
                  <a:lnTo>
                    <a:pt x="468" y="1981"/>
                  </a:lnTo>
                  <a:lnTo>
                    <a:pt x="472" y="1978"/>
                  </a:lnTo>
                  <a:lnTo>
                    <a:pt x="475" y="1976"/>
                  </a:lnTo>
                  <a:lnTo>
                    <a:pt x="479" y="1976"/>
                  </a:lnTo>
                  <a:lnTo>
                    <a:pt x="482" y="1977"/>
                  </a:lnTo>
                  <a:lnTo>
                    <a:pt x="485" y="1978"/>
                  </a:lnTo>
                  <a:lnTo>
                    <a:pt x="488" y="1978"/>
                  </a:lnTo>
                  <a:lnTo>
                    <a:pt x="491" y="1975"/>
                  </a:lnTo>
                  <a:lnTo>
                    <a:pt x="493" y="1973"/>
                  </a:lnTo>
                  <a:lnTo>
                    <a:pt x="494" y="1972"/>
                  </a:lnTo>
                  <a:lnTo>
                    <a:pt x="499" y="1971"/>
                  </a:lnTo>
                  <a:lnTo>
                    <a:pt x="503" y="1971"/>
                  </a:lnTo>
                  <a:lnTo>
                    <a:pt x="507" y="1972"/>
                  </a:lnTo>
                  <a:lnTo>
                    <a:pt x="510" y="1972"/>
                  </a:lnTo>
                  <a:lnTo>
                    <a:pt x="517" y="1974"/>
                  </a:lnTo>
                  <a:lnTo>
                    <a:pt x="521" y="1974"/>
                  </a:lnTo>
                  <a:lnTo>
                    <a:pt x="525" y="1974"/>
                  </a:lnTo>
                  <a:lnTo>
                    <a:pt x="527" y="1970"/>
                  </a:lnTo>
                  <a:lnTo>
                    <a:pt x="532" y="1971"/>
                  </a:lnTo>
                  <a:lnTo>
                    <a:pt x="538" y="1970"/>
                  </a:lnTo>
                  <a:lnTo>
                    <a:pt x="538" y="1967"/>
                  </a:lnTo>
                  <a:lnTo>
                    <a:pt x="541" y="1966"/>
                  </a:lnTo>
                  <a:lnTo>
                    <a:pt x="543" y="1967"/>
                  </a:lnTo>
                  <a:lnTo>
                    <a:pt x="545" y="1967"/>
                  </a:lnTo>
                  <a:lnTo>
                    <a:pt x="548" y="1967"/>
                  </a:lnTo>
                  <a:lnTo>
                    <a:pt x="550" y="1966"/>
                  </a:lnTo>
                  <a:lnTo>
                    <a:pt x="553" y="1964"/>
                  </a:lnTo>
                  <a:lnTo>
                    <a:pt x="558" y="1961"/>
                  </a:lnTo>
                  <a:lnTo>
                    <a:pt x="563" y="1956"/>
                  </a:lnTo>
                  <a:lnTo>
                    <a:pt x="568" y="1951"/>
                  </a:lnTo>
                  <a:lnTo>
                    <a:pt x="577" y="1940"/>
                  </a:lnTo>
                  <a:lnTo>
                    <a:pt x="584" y="1930"/>
                  </a:lnTo>
                  <a:lnTo>
                    <a:pt x="586" y="1928"/>
                  </a:lnTo>
                  <a:lnTo>
                    <a:pt x="589" y="1926"/>
                  </a:lnTo>
                  <a:lnTo>
                    <a:pt x="592" y="1924"/>
                  </a:lnTo>
                  <a:lnTo>
                    <a:pt x="594" y="1922"/>
                  </a:lnTo>
                  <a:lnTo>
                    <a:pt x="594" y="1921"/>
                  </a:lnTo>
                  <a:lnTo>
                    <a:pt x="594" y="1920"/>
                  </a:lnTo>
                  <a:lnTo>
                    <a:pt x="594" y="1918"/>
                  </a:lnTo>
                  <a:lnTo>
                    <a:pt x="594" y="1917"/>
                  </a:lnTo>
                  <a:lnTo>
                    <a:pt x="596" y="1917"/>
                  </a:lnTo>
                  <a:lnTo>
                    <a:pt x="600" y="1906"/>
                  </a:lnTo>
                  <a:lnTo>
                    <a:pt x="603" y="1900"/>
                  </a:lnTo>
                  <a:lnTo>
                    <a:pt x="605" y="1896"/>
                  </a:lnTo>
                  <a:lnTo>
                    <a:pt x="608" y="1894"/>
                  </a:lnTo>
                  <a:lnTo>
                    <a:pt x="613" y="1891"/>
                  </a:lnTo>
                  <a:lnTo>
                    <a:pt x="621" y="1886"/>
                  </a:lnTo>
                  <a:lnTo>
                    <a:pt x="617" y="1882"/>
                  </a:lnTo>
                  <a:lnTo>
                    <a:pt x="617" y="1879"/>
                  </a:lnTo>
                  <a:lnTo>
                    <a:pt x="617" y="1876"/>
                  </a:lnTo>
                  <a:lnTo>
                    <a:pt x="623" y="1876"/>
                  </a:lnTo>
                  <a:lnTo>
                    <a:pt x="623" y="1867"/>
                  </a:lnTo>
                  <a:lnTo>
                    <a:pt x="624" y="1852"/>
                  </a:lnTo>
                  <a:lnTo>
                    <a:pt x="625" y="1848"/>
                  </a:lnTo>
                  <a:lnTo>
                    <a:pt x="622" y="1845"/>
                  </a:lnTo>
                  <a:lnTo>
                    <a:pt x="620" y="1843"/>
                  </a:lnTo>
                  <a:lnTo>
                    <a:pt x="619" y="1842"/>
                  </a:lnTo>
                  <a:lnTo>
                    <a:pt x="629" y="1834"/>
                  </a:lnTo>
                  <a:lnTo>
                    <a:pt x="634" y="1831"/>
                  </a:lnTo>
                  <a:lnTo>
                    <a:pt x="640" y="1828"/>
                  </a:lnTo>
                  <a:lnTo>
                    <a:pt x="644" y="1827"/>
                  </a:lnTo>
                  <a:lnTo>
                    <a:pt x="647" y="1827"/>
                  </a:lnTo>
                  <a:lnTo>
                    <a:pt x="650" y="1826"/>
                  </a:lnTo>
                  <a:lnTo>
                    <a:pt x="652" y="1826"/>
                  </a:lnTo>
                  <a:lnTo>
                    <a:pt x="653" y="1825"/>
                  </a:lnTo>
                  <a:lnTo>
                    <a:pt x="655" y="1823"/>
                  </a:lnTo>
                  <a:lnTo>
                    <a:pt x="656" y="1820"/>
                  </a:lnTo>
                  <a:lnTo>
                    <a:pt x="657" y="1817"/>
                  </a:lnTo>
                  <a:lnTo>
                    <a:pt x="657" y="1813"/>
                  </a:lnTo>
                  <a:lnTo>
                    <a:pt x="657" y="1804"/>
                  </a:lnTo>
                  <a:lnTo>
                    <a:pt x="656" y="1794"/>
                  </a:lnTo>
                  <a:lnTo>
                    <a:pt x="653" y="1774"/>
                  </a:lnTo>
                  <a:lnTo>
                    <a:pt x="652" y="1766"/>
                  </a:lnTo>
                  <a:lnTo>
                    <a:pt x="651" y="1760"/>
                  </a:lnTo>
                  <a:lnTo>
                    <a:pt x="648" y="1760"/>
                  </a:lnTo>
                  <a:lnTo>
                    <a:pt x="647" y="1756"/>
                  </a:lnTo>
                  <a:lnTo>
                    <a:pt x="647" y="1752"/>
                  </a:lnTo>
                  <a:lnTo>
                    <a:pt x="647" y="1749"/>
                  </a:lnTo>
                  <a:lnTo>
                    <a:pt x="648" y="1747"/>
                  </a:lnTo>
                  <a:lnTo>
                    <a:pt x="648" y="1743"/>
                  </a:lnTo>
                  <a:lnTo>
                    <a:pt x="649" y="1742"/>
                  </a:lnTo>
                  <a:lnTo>
                    <a:pt x="650" y="1742"/>
                  </a:lnTo>
                  <a:lnTo>
                    <a:pt x="652" y="1742"/>
                  </a:lnTo>
                  <a:lnTo>
                    <a:pt x="653" y="1741"/>
                  </a:lnTo>
                  <a:lnTo>
                    <a:pt x="654" y="1739"/>
                  </a:lnTo>
                  <a:lnTo>
                    <a:pt x="655" y="1736"/>
                  </a:lnTo>
                  <a:lnTo>
                    <a:pt x="656" y="1733"/>
                  </a:lnTo>
                  <a:lnTo>
                    <a:pt x="657" y="1731"/>
                  </a:lnTo>
                  <a:lnTo>
                    <a:pt x="661" y="1731"/>
                  </a:lnTo>
                  <a:lnTo>
                    <a:pt x="665" y="1716"/>
                  </a:lnTo>
                  <a:lnTo>
                    <a:pt x="668" y="1715"/>
                  </a:lnTo>
                  <a:lnTo>
                    <a:pt x="671" y="1715"/>
                  </a:lnTo>
                  <a:lnTo>
                    <a:pt x="675" y="1715"/>
                  </a:lnTo>
                  <a:lnTo>
                    <a:pt x="678" y="1714"/>
                  </a:lnTo>
                  <a:lnTo>
                    <a:pt x="679" y="1713"/>
                  </a:lnTo>
                  <a:lnTo>
                    <a:pt x="680" y="1713"/>
                  </a:lnTo>
                  <a:lnTo>
                    <a:pt x="682" y="1710"/>
                  </a:lnTo>
                  <a:lnTo>
                    <a:pt x="684" y="1708"/>
                  </a:lnTo>
                  <a:lnTo>
                    <a:pt x="686" y="1706"/>
                  </a:lnTo>
                  <a:lnTo>
                    <a:pt x="689" y="1706"/>
                  </a:lnTo>
                  <a:lnTo>
                    <a:pt x="691" y="1705"/>
                  </a:lnTo>
                  <a:lnTo>
                    <a:pt x="694" y="1705"/>
                  </a:lnTo>
                  <a:lnTo>
                    <a:pt x="697" y="1704"/>
                  </a:lnTo>
                  <a:lnTo>
                    <a:pt x="703" y="1700"/>
                  </a:lnTo>
                  <a:lnTo>
                    <a:pt x="711" y="1691"/>
                  </a:lnTo>
                  <a:lnTo>
                    <a:pt x="714" y="1686"/>
                  </a:lnTo>
                  <a:lnTo>
                    <a:pt x="717" y="1681"/>
                  </a:lnTo>
                  <a:lnTo>
                    <a:pt x="719" y="1677"/>
                  </a:lnTo>
                  <a:lnTo>
                    <a:pt x="720" y="1675"/>
                  </a:lnTo>
                  <a:lnTo>
                    <a:pt x="720" y="1674"/>
                  </a:lnTo>
                  <a:lnTo>
                    <a:pt x="720" y="1671"/>
                  </a:lnTo>
                  <a:lnTo>
                    <a:pt x="720" y="1668"/>
                  </a:lnTo>
                  <a:lnTo>
                    <a:pt x="719" y="1664"/>
                  </a:lnTo>
                  <a:lnTo>
                    <a:pt x="719" y="1660"/>
                  </a:lnTo>
                  <a:lnTo>
                    <a:pt x="719" y="1654"/>
                  </a:lnTo>
                  <a:lnTo>
                    <a:pt x="721" y="1648"/>
                  </a:lnTo>
                  <a:lnTo>
                    <a:pt x="722" y="1643"/>
                  </a:lnTo>
                  <a:lnTo>
                    <a:pt x="722" y="1639"/>
                  </a:lnTo>
                  <a:lnTo>
                    <a:pt x="722" y="1634"/>
                  </a:lnTo>
                  <a:lnTo>
                    <a:pt x="720" y="1627"/>
                  </a:lnTo>
                  <a:lnTo>
                    <a:pt x="719" y="1614"/>
                  </a:lnTo>
                  <a:lnTo>
                    <a:pt x="719" y="1610"/>
                  </a:lnTo>
                  <a:lnTo>
                    <a:pt x="720" y="1605"/>
                  </a:lnTo>
                  <a:lnTo>
                    <a:pt x="721" y="1601"/>
                  </a:lnTo>
                  <a:lnTo>
                    <a:pt x="721" y="1599"/>
                  </a:lnTo>
                  <a:lnTo>
                    <a:pt x="720" y="1597"/>
                  </a:lnTo>
                  <a:lnTo>
                    <a:pt x="720" y="1595"/>
                  </a:lnTo>
                  <a:lnTo>
                    <a:pt x="718" y="1593"/>
                  </a:lnTo>
                  <a:lnTo>
                    <a:pt x="714" y="1590"/>
                  </a:lnTo>
                  <a:lnTo>
                    <a:pt x="710" y="1586"/>
                  </a:lnTo>
                  <a:lnTo>
                    <a:pt x="708" y="1584"/>
                  </a:lnTo>
                  <a:lnTo>
                    <a:pt x="707" y="1582"/>
                  </a:lnTo>
                  <a:lnTo>
                    <a:pt x="707" y="1569"/>
                  </a:lnTo>
                  <a:lnTo>
                    <a:pt x="707" y="1555"/>
                  </a:lnTo>
                  <a:lnTo>
                    <a:pt x="709" y="1551"/>
                  </a:lnTo>
                  <a:lnTo>
                    <a:pt x="710" y="1549"/>
                  </a:lnTo>
                  <a:lnTo>
                    <a:pt x="711" y="1547"/>
                  </a:lnTo>
                  <a:lnTo>
                    <a:pt x="709" y="1544"/>
                  </a:lnTo>
                  <a:lnTo>
                    <a:pt x="705" y="1541"/>
                  </a:lnTo>
                  <a:lnTo>
                    <a:pt x="701" y="1537"/>
                  </a:lnTo>
                  <a:lnTo>
                    <a:pt x="700" y="1535"/>
                  </a:lnTo>
                  <a:lnTo>
                    <a:pt x="699" y="1534"/>
                  </a:lnTo>
                  <a:lnTo>
                    <a:pt x="699" y="1529"/>
                  </a:lnTo>
                  <a:lnTo>
                    <a:pt x="700" y="1525"/>
                  </a:lnTo>
                  <a:lnTo>
                    <a:pt x="701" y="1521"/>
                  </a:lnTo>
                  <a:lnTo>
                    <a:pt x="703" y="1518"/>
                  </a:lnTo>
                  <a:lnTo>
                    <a:pt x="706" y="1511"/>
                  </a:lnTo>
                  <a:lnTo>
                    <a:pt x="709" y="1505"/>
                  </a:lnTo>
                  <a:lnTo>
                    <a:pt x="709" y="1501"/>
                  </a:lnTo>
                  <a:lnTo>
                    <a:pt x="709" y="1497"/>
                  </a:lnTo>
                  <a:lnTo>
                    <a:pt x="708" y="1493"/>
                  </a:lnTo>
                  <a:lnTo>
                    <a:pt x="709" y="1489"/>
                  </a:lnTo>
                  <a:lnTo>
                    <a:pt x="713" y="1489"/>
                  </a:lnTo>
                  <a:lnTo>
                    <a:pt x="713" y="1488"/>
                  </a:lnTo>
                  <a:lnTo>
                    <a:pt x="714" y="1485"/>
                  </a:lnTo>
                  <a:lnTo>
                    <a:pt x="715" y="1482"/>
                  </a:lnTo>
                  <a:lnTo>
                    <a:pt x="719" y="1478"/>
                  </a:lnTo>
                  <a:lnTo>
                    <a:pt x="724" y="1478"/>
                  </a:lnTo>
                  <a:lnTo>
                    <a:pt x="725" y="1477"/>
                  </a:lnTo>
                  <a:lnTo>
                    <a:pt x="725" y="1476"/>
                  </a:lnTo>
                  <a:lnTo>
                    <a:pt x="726" y="1473"/>
                  </a:lnTo>
                  <a:lnTo>
                    <a:pt x="727" y="1470"/>
                  </a:lnTo>
                  <a:lnTo>
                    <a:pt x="728" y="1468"/>
                  </a:lnTo>
                  <a:lnTo>
                    <a:pt x="730" y="1468"/>
                  </a:lnTo>
                  <a:lnTo>
                    <a:pt x="732" y="1468"/>
                  </a:lnTo>
                  <a:lnTo>
                    <a:pt x="734" y="1467"/>
                  </a:lnTo>
                  <a:lnTo>
                    <a:pt x="736" y="1466"/>
                  </a:lnTo>
                  <a:lnTo>
                    <a:pt x="736" y="1465"/>
                  </a:lnTo>
                  <a:lnTo>
                    <a:pt x="736" y="1463"/>
                  </a:lnTo>
                  <a:lnTo>
                    <a:pt x="736" y="1460"/>
                  </a:lnTo>
                  <a:lnTo>
                    <a:pt x="736" y="1459"/>
                  </a:lnTo>
                  <a:lnTo>
                    <a:pt x="737" y="1457"/>
                  </a:lnTo>
                  <a:lnTo>
                    <a:pt x="739" y="1456"/>
                  </a:lnTo>
                  <a:lnTo>
                    <a:pt x="742" y="1453"/>
                  </a:lnTo>
                  <a:lnTo>
                    <a:pt x="743" y="1450"/>
                  </a:lnTo>
                  <a:lnTo>
                    <a:pt x="743" y="1447"/>
                  </a:lnTo>
                  <a:lnTo>
                    <a:pt x="743" y="1444"/>
                  </a:lnTo>
                  <a:lnTo>
                    <a:pt x="743" y="1443"/>
                  </a:lnTo>
                  <a:lnTo>
                    <a:pt x="743" y="1441"/>
                  </a:lnTo>
                  <a:lnTo>
                    <a:pt x="745" y="1438"/>
                  </a:lnTo>
                  <a:lnTo>
                    <a:pt x="749" y="1438"/>
                  </a:lnTo>
                  <a:lnTo>
                    <a:pt x="751" y="1435"/>
                  </a:lnTo>
                  <a:lnTo>
                    <a:pt x="754" y="1429"/>
                  </a:lnTo>
                  <a:lnTo>
                    <a:pt x="759" y="1420"/>
                  </a:lnTo>
                  <a:lnTo>
                    <a:pt x="760" y="1420"/>
                  </a:lnTo>
                  <a:lnTo>
                    <a:pt x="763" y="1419"/>
                  </a:lnTo>
                  <a:lnTo>
                    <a:pt x="765" y="1419"/>
                  </a:lnTo>
                  <a:lnTo>
                    <a:pt x="767" y="1418"/>
                  </a:lnTo>
                  <a:lnTo>
                    <a:pt x="768" y="1416"/>
                  </a:lnTo>
                  <a:lnTo>
                    <a:pt x="770" y="1413"/>
                  </a:lnTo>
                  <a:lnTo>
                    <a:pt x="772" y="1411"/>
                  </a:lnTo>
                  <a:lnTo>
                    <a:pt x="773" y="1409"/>
                  </a:lnTo>
                  <a:lnTo>
                    <a:pt x="774" y="1409"/>
                  </a:lnTo>
                  <a:lnTo>
                    <a:pt x="776" y="1409"/>
                  </a:lnTo>
                  <a:lnTo>
                    <a:pt x="777" y="1409"/>
                  </a:lnTo>
                  <a:lnTo>
                    <a:pt x="779" y="1409"/>
                  </a:lnTo>
                  <a:lnTo>
                    <a:pt x="780" y="1409"/>
                  </a:lnTo>
                  <a:lnTo>
                    <a:pt x="787" y="1402"/>
                  </a:lnTo>
                  <a:lnTo>
                    <a:pt x="791" y="1399"/>
                  </a:lnTo>
                  <a:lnTo>
                    <a:pt x="793" y="1395"/>
                  </a:lnTo>
                  <a:lnTo>
                    <a:pt x="794" y="1394"/>
                  </a:lnTo>
                  <a:lnTo>
                    <a:pt x="794" y="1391"/>
                  </a:lnTo>
                  <a:lnTo>
                    <a:pt x="795" y="1389"/>
                  </a:lnTo>
                  <a:lnTo>
                    <a:pt x="795" y="1388"/>
                  </a:lnTo>
                  <a:lnTo>
                    <a:pt x="797" y="1387"/>
                  </a:lnTo>
                  <a:lnTo>
                    <a:pt x="798" y="1386"/>
                  </a:lnTo>
                  <a:lnTo>
                    <a:pt x="800" y="1386"/>
                  </a:lnTo>
                  <a:lnTo>
                    <a:pt x="803" y="1385"/>
                  </a:lnTo>
                  <a:lnTo>
                    <a:pt x="805" y="1384"/>
                  </a:lnTo>
                  <a:lnTo>
                    <a:pt x="805" y="1382"/>
                  </a:lnTo>
                  <a:lnTo>
                    <a:pt x="805" y="1380"/>
                  </a:lnTo>
                  <a:lnTo>
                    <a:pt x="805" y="1378"/>
                  </a:lnTo>
                  <a:lnTo>
                    <a:pt x="805" y="1376"/>
                  </a:lnTo>
                  <a:lnTo>
                    <a:pt x="806" y="1375"/>
                  </a:lnTo>
                  <a:lnTo>
                    <a:pt x="807" y="1375"/>
                  </a:lnTo>
                  <a:lnTo>
                    <a:pt x="809" y="1373"/>
                  </a:lnTo>
                  <a:lnTo>
                    <a:pt x="812" y="1372"/>
                  </a:lnTo>
                  <a:lnTo>
                    <a:pt x="815" y="1370"/>
                  </a:lnTo>
                  <a:lnTo>
                    <a:pt x="815" y="1368"/>
                  </a:lnTo>
                  <a:lnTo>
                    <a:pt x="816" y="1366"/>
                  </a:lnTo>
                  <a:lnTo>
                    <a:pt x="816" y="1363"/>
                  </a:lnTo>
                  <a:lnTo>
                    <a:pt x="816" y="1361"/>
                  </a:lnTo>
                  <a:lnTo>
                    <a:pt x="819" y="1358"/>
                  </a:lnTo>
                  <a:lnTo>
                    <a:pt x="822" y="1355"/>
                  </a:lnTo>
                  <a:lnTo>
                    <a:pt x="824" y="1349"/>
                  </a:lnTo>
                  <a:lnTo>
                    <a:pt x="825" y="1344"/>
                  </a:lnTo>
                  <a:lnTo>
                    <a:pt x="826" y="1340"/>
                  </a:lnTo>
                  <a:lnTo>
                    <a:pt x="828" y="1334"/>
                  </a:lnTo>
                  <a:lnTo>
                    <a:pt x="832" y="1334"/>
                  </a:lnTo>
                  <a:lnTo>
                    <a:pt x="834" y="1328"/>
                  </a:lnTo>
                  <a:lnTo>
                    <a:pt x="835" y="1321"/>
                  </a:lnTo>
                  <a:lnTo>
                    <a:pt x="836" y="1315"/>
                  </a:lnTo>
                  <a:lnTo>
                    <a:pt x="838" y="1309"/>
                  </a:lnTo>
                  <a:lnTo>
                    <a:pt x="839" y="1307"/>
                  </a:lnTo>
                  <a:lnTo>
                    <a:pt x="840" y="1304"/>
                  </a:lnTo>
                  <a:lnTo>
                    <a:pt x="843" y="1300"/>
                  </a:lnTo>
                  <a:lnTo>
                    <a:pt x="847" y="1296"/>
                  </a:lnTo>
                  <a:lnTo>
                    <a:pt x="849" y="1292"/>
                  </a:lnTo>
                  <a:lnTo>
                    <a:pt x="849" y="1290"/>
                  </a:lnTo>
                  <a:lnTo>
                    <a:pt x="849" y="1288"/>
                  </a:lnTo>
                  <a:lnTo>
                    <a:pt x="849" y="1286"/>
                  </a:lnTo>
                  <a:lnTo>
                    <a:pt x="849" y="1284"/>
                  </a:lnTo>
                  <a:lnTo>
                    <a:pt x="853" y="1282"/>
                  </a:lnTo>
                  <a:lnTo>
                    <a:pt x="853" y="1279"/>
                  </a:lnTo>
                  <a:lnTo>
                    <a:pt x="853" y="1276"/>
                  </a:lnTo>
                  <a:lnTo>
                    <a:pt x="853" y="1273"/>
                  </a:lnTo>
                  <a:lnTo>
                    <a:pt x="853" y="1271"/>
                  </a:lnTo>
                  <a:lnTo>
                    <a:pt x="857" y="1267"/>
                  </a:lnTo>
                  <a:lnTo>
                    <a:pt x="859" y="1248"/>
                  </a:lnTo>
                  <a:lnTo>
                    <a:pt x="857" y="1242"/>
                  </a:lnTo>
                  <a:lnTo>
                    <a:pt x="853" y="1242"/>
                  </a:lnTo>
                  <a:lnTo>
                    <a:pt x="851" y="1243"/>
                  </a:lnTo>
                  <a:lnTo>
                    <a:pt x="847" y="1246"/>
                  </a:lnTo>
                  <a:lnTo>
                    <a:pt x="844" y="1248"/>
                  </a:lnTo>
                  <a:lnTo>
                    <a:pt x="843" y="1249"/>
                  </a:lnTo>
                  <a:lnTo>
                    <a:pt x="841" y="1249"/>
                  </a:lnTo>
                  <a:lnTo>
                    <a:pt x="837" y="1250"/>
                  </a:lnTo>
                  <a:lnTo>
                    <a:pt x="833" y="1251"/>
                  </a:lnTo>
                  <a:lnTo>
                    <a:pt x="826" y="1251"/>
                  </a:lnTo>
                  <a:lnTo>
                    <a:pt x="819" y="1251"/>
                  </a:lnTo>
                  <a:lnTo>
                    <a:pt x="816" y="1252"/>
                  </a:lnTo>
                  <a:lnTo>
                    <a:pt x="813" y="1253"/>
                  </a:lnTo>
                  <a:lnTo>
                    <a:pt x="811" y="1255"/>
                  </a:lnTo>
                  <a:lnTo>
                    <a:pt x="808" y="1257"/>
                  </a:lnTo>
                  <a:lnTo>
                    <a:pt x="807" y="1259"/>
                  </a:lnTo>
                  <a:lnTo>
                    <a:pt x="806" y="1260"/>
                  </a:lnTo>
                  <a:lnTo>
                    <a:pt x="805" y="1260"/>
                  </a:lnTo>
                  <a:lnTo>
                    <a:pt x="803" y="1261"/>
                  </a:lnTo>
                  <a:lnTo>
                    <a:pt x="798" y="1261"/>
                  </a:lnTo>
                  <a:lnTo>
                    <a:pt x="793" y="1260"/>
                  </a:lnTo>
                  <a:lnTo>
                    <a:pt x="788" y="1259"/>
                  </a:lnTo>
                  <a:lnTo>
                    <a:pt x="785" y="1259"/>
                  </a:lnTo>
                  <a:lnTo>
                    <a:pt x="782" y="1259"/>
                  </a:lnTo>
                  <a:lnTo>
                    <a:pt x="778" y="1261"/>
                  </a:lnTo>
                  <a:lnTo>
                    <a:pt x="776" y="1262"/>
                  </a:lnTo>
                  <a:lnTo>
                    <a:pt x="774" y="1263"/>
                  </a:lnTo>
                  <a:lnTo>
                    <a:pt x="773" y="1262"/>
                  </a:lnTo>
                  <a:lnTo>
                    <a:pt x="772" y="1262"/>
                  </a:lnTo>
                  <a:lnTo>
                    <a:pt x="769" y="1259"/>
                  </a:lnTo>
                  <a:lnTo>
                    <a:pt x="767" y="1256"/>
                  </a:lnTo>
                  <a:lnTo>
                    <a:pt x="764" y="1252"/>
                  </a:lnTo>
                  <a:lnTo>
                    <a:pt x="761" y="1246"/>
                  </a:lnTo>
                  <a:lnTo>
                    <a:pt x="759" y="1244"/>
                  </a:lnTo>
                  <a:lnTo>
                    <a:pt x="755" y="1244"/>
                  </a:lnTo>
                  <a:lnTo>
                    <a:pt x="758" y="1240"/>
                  </a:lnTo>
                  <a:lnTo>
                    <a:pt x="760" y="1238"/>
                  </a:lnTo>
                  <a:lnTo>
                    <a:pt x="761" y="1236"/>
                  </a:lnTo>
                  <a:lnTo>
                    <a:pt x="761" y="1234"/>
                  </a:lnTo>
                  <a:lnTo>
                    <a:pt x="761" y="1232"/>
                  </a:lnTo>
                  <a:lnTo>
                    <a:pt x="760" y="1230"/>
                  </a:lnTo>
                  <a:lnTo>
                    <a:pt x="761" y="1228"/>
                  </a:lnTo>
                  <a:lnTo>
                    <a:pt x="757" y="1226"/>
                  </a:lnTo>
                  <a:lnTo>
                    <a:pt x="753" y="1224"/>
                  </a:lnTo>
                  <a:lnTo>
                    <a:pt x="750" y="1222"/>
                  </a:lnTo>
                  <a:lnTo>
                    <a:pt x="748" y="1220"/>
                  </a:lnTo>
                  <a:lnTo>
                    <a:pt x="747" y="1219"/>
                  </a:lnTo>
                  <a:lnTo>
                    <a:pt x="747" y="1216"/>
                  </a:lnTo>
                  <a:lnTo>
                    <a:pt x="747" y="1213"/>
                  </a:lnTo>
                  <a:lnTo>
                    <a:pt x="747" y="1211"/>
                  </a:lnTo>
                  <a:lnTo>
                    <a:pt x="746" y="1210"/>
                  </a:lnTo>
                  <a:lnTo>
                    <a:pt x="745" y="1209"/>
                  </a:lnTo>
                  <a:lnTo>
                    <a:pt x="743" y="1208"/>
                  </a:lnTo>
                  <a:lnTo>
                    <a:pt x="740" y="1207"/>
                  </a:lnTo>
                  <a:lnTo>
                    <a:pt x="738" y="1207"/>
                  </a:lnTo>
                  <a:lnTo>
                    <a:pt x="737" y="1206"/>
                  </a:lnTo>
                  <a:lnTo>
                    <a:pt x="736" y="1205"/>
                  </a:lnTo>
                  <a:lnTo>
                    <a:pt x="735" y="1203"/>
                  </a:lnTo>
                  <a:lnTo>
                    <a:pt x="734" y="1199"/>
                  </a:lnTo>
                  <a:lnTo>
                    <a:pt x="733" y="1196"/>
                  </a:lnTo>
                  <a:lnTo>
                    <a:pt x="732" y="1194"/>
                  </a:lnTo>
                  <a:lnTo>
                    <a:pt x="731" y="1193"/>
                  </a:lnTo>
                  <a:lnTo>
                    <a:pt x="729" y="1194"/>
                  </a:lnTo>
                  <a:lnTo>
                    <a:pt x="728" y="1194"/>
                  </a:lnTo>
                  <a:lnTo>
                    <a:pt x="726" y="1194"/>
                  </a:lnTo>
                  <a:lnTo>
                    <a:pt x="724" y="1192"/>
                  </a:lnTo>
                  <a:lnTo>
                    <a:pt x="722" y="1188"/>
                  </a:lnTo>
                  <a:lnTo>
                    <a:pt x="719" y="1182"/>
                  </a:lnTo>
                  <a:lnTo>
                    <a:pt x="717" y="1184"/>
                  </a:lnTo>
                  <a:lnTo>
                    <a:pt x="716" y="1184"/>
                  </a:lnTo>
                  <a:lnTo>
                    <a:pt x="715" y="1184"/>
                  </a:lnTo>
                  <a:lnTo>
                    <a:pt x="715" y="1182"/>
                  </a:lnTo>
                  <a:lnTo>
                    <a:pt x="713" y="1181"/>
                  </a:lnTo>
                  <a:lnTo>
                    <a:pt x="711" y="1180"/>
                  </a:lnTo>
                  <a:lnTo>
                    <a:pt x="710" y="1176"/>
                  </a:lnTo>
                  <a:lnTo>
                    <a:pt x="709" y="1172"/>
                  </a:lnTo>
                  <a:lnTo>
                    <a:pt x="708" y="1161"/>
                  </a:lnTo>
                  <a:lnTo>
                    <a:pt x="708" y="1155"/>
                  </a:lnTo>
                  <a:lnTo>
                    <a:pt x="707" y="1150"/>
                  </a:lnTo>
                  <a:lnTo>
                    <a:pt x="707" y="1146"/>
                  </a:lnTo>
                  <a:lnTo>
                    <a:pt x="706" y="1144"/>
                  </a:lnTo>
                  <a:lnTo>
                    <a:pt x="705" y="1142"/>
                  </a:lnTo>
                  <a:lnTo>
                    <a:pt x="701" y="1142"/>
                  </a:lnTo>
                  <a:lnTo>
                    <a:pt x="692" y="1133"/>
                  </a:lnTo>
                  <a:lnTo>
                    <a:pt x="687" y="1126"/>
                  </a:lnTo>
                  <a:lnTo>
                    <a:pt x="684" y="1123"/>
                  </a:lnTo>
                  <a:lnTo>
                    <a:pt x="683" y="1118"/>
                  </a:lnTo>
                  <a:lnTo>
                    <a:pt x="683" y="1113"/>
                  </a:lnTo>
                  <a:lnTo>
                    <a:pt x="683" y="1109"/>
                  </a:lnTo>
                  <a:lnTo>
                    <a:pt x="684" y="1105"/>
                  </a:lnTo>
                  <a:lnTo>
                    <a:pt x="685" y="1097"/>
                  </a:lnTo>
                  <a:lnTo>
                    <a:pt x="685" y="1093"/>
                  </a:lnTo>
                  <a:lnTo>
                    <a:pt x="684" y="1088"/>
                  </a:lnTo>
                  <a:lnTo>
                    <a:pt x="680" y="1086"/>
                  </a:lnTo>
                  <a:lnTo>
                    <a:pt x="680" y="1085"/>
                  </a:lnTo>
                  <a:lnTo>
                    <a:pt x="680" y="1084"/>
                  </a:lnTo>
                  <a:lnTo>
                    <a:pt x="680" y="1081"/>
                  </a:lnTo>
                  <a:lnTo>
                    <a:pt x="681" y="1079"/>
                  </a:lnTo>
                  <a:lnTo>
                    <a:pt x="680" y="1077"/>
                  </a:lnTo>
                  <a:lnTo>
                    <a:pt x="674" y="1072"/>
                  </a:lnTo>
                  <a:lnTo>
                    <a:pt x="669" y="1069"/>
                  </a:lnTo>
                  <a:lnTo>
                    <a:pt x="667" y="1067"/>
                  </a:lnTo>
                  <a:lnTo>
                    <a:pt x="665" y="1063"/>
                  </a:lnTo>
                  <a:lnTo>
                    <a:pt x="663" y="1057"/>
                  </a:lnTo>
                  <a:lnTo>
                    <a:pt x="661" y="1048"/>
                  </a:lnTo>
                  <a:lnTo>
                    <a:pt x="663" y="1047"/>
                  </a:lnTo>
                  <a:lnTo>
                    <a:pt x="664" y="1047"/>
                  </a:lnTo>
                  <a:lnTo>
                    <a:pt x="665" y="1047"/>
                  </a:lnTo>
                  <a:lnTo>
                    <a:pt x="665" y="1044"/>
                  </a:lnTo>
                  <a:lnTo>
                    <a:pt x="663" y="1040"/>
                  </a:lnTo>
                  <a:lnTo>
                    <a:pt x="660" y="1036"/>
                  </a:lnTo>
                  <a:lnTo>
                    <a:pt x="655" y="1029"/>
                  </a:lnTo>
                  <a:lnTo>
                    <a:pt x="652" y="1022"/>
                  </a:lnTo>
                  <a:lnTo>
                    <a:pt x="650" y="1016"/>
                  </a:lnTo>
                  <a:lnTo>
                    <a:pt x="648" y="1010"/>
                  </a:lnTo>
                  <a:lnTo>
                    <a:pt x="646" y="1002"/>
                  </a:lnTo>
                  <a:lnTo>
                    <a:pt x="644" y="999"/>
                  </a:lnTo>
                  <a:lnTo>
                    <a:pt x="642" y="996"/>
                  </a:lnTo>
                  <a:lnTo>
                    <a:pt x="639" y="993"/>
                  </a:lnTo>
                  <a:lnTo>
                    <a:pt x="638" y="990"/>
                  </a:lnTo>
                  <a:lnTo>
                    <a:pt x="638" y="986"/>
                  </a:lnTo>
                  <a:lnTo>
                    <a:pt x="638" y="983"/>
                  </a:lnTo>
                  <a:lnTo>
                    <a:pt x="636" y="980"/>
                  </a:lnTo>
                  <a:lnTo>
                    <a:pt x="634" y="977"/>
                  </a:lnTo>
                  <a:lnTo>
                    <a:pt x="632" y="975"/>
                  </a:lnTo>
                  <a:lnTo>
                    <a:pt x="630" y="971"/>
                  </a:lnTo>
                  <a:lnTo>
                    <a:pt x="628" y="966"/>
                  </a:lnTo>
                  <a:lnTo>
                    <a:pt x="628" y="964"/>
                  </a:lnTo>
                  <a:lnTo>
                    <a:pt x="628" y="963"/>
                  </a:lnTo>
                  <a:lnTo>
                    <a:pt x="629" y="963"/>
                  </a:lnTo>
                  <a:lnTo>
                    <a:pt x="630" y="963"/>
                  </a:lnTo>
                  <a:lnTo>
                    <a:pt x="632" y="965"/>
                  </a:lnTo>
                  <a:lnTo>
                    <a:pt x="633" y="966"/>
                  </a:lnTo>
                  <a:lnTo>
                    <a:pt x="634" y="969"/>
                  </a:lnTo>
                  <a:lnTo>
                    <a:pt x="634" y="973"/>
                  </a:lnTo>
                  <a:lnTo>
                    <a:pt x="635" y="975"/>
                  </a:lnTo>
                  <a:lnTo>
                    <a:pt x="636" y="977"/>
                  </a:lnTo>
                  <a:lnTo>
                    <a:pt x="638" y="979"/>
                  </a:lnTo>
                  <a:lnTo>
                    <a:pt x="641" y="982"/>
                  </a:lnTo>
                  <a:lnTo>
                    <a:pt x="646" y="986"/>
                  </a:lnTo>
                  <a:lnTo>
                    <a:pt x="647" y="985"/>
                  </a:lnTo>
                  <a:lnTo>
                    <a:pt x="648" y="985"/>
                  </a:lnTo>
                  <a:lnTo>
                    <a:pt x="651" y="984"/>
                  </a:lnTo>
                  <a:lnTo>
                    <a:pt x="651" y="981"/>
                  </a:lnTo>
                  <a:lnTo>
                    <a:pt x="651" y="979"/>
                  </a:lnTo>
                  <a:lnTo>
                    <a:pt x="658" y="982"/>
                  </a:lnTo>
                  <a:lnTo>
                    <a:pt x="662" y="986"/>
                  </a:lnTo>
                  <a:lnTo>
                    <a:pt x="664" y="989"/>
                  </a:lnTo>
                  <a:lnTo>
                    <a:pt x="666" y="992"/>
                  </a:lnTo>
                  <a:lnTo>
                    <a:pt x="669" y="999"/>
                  </a:lnTo>
                  <a:lnTo>
                    <a:pt x="671" y="1004"/>
                  </a:lnTo>
                  <a:lnTo>
                    <a:pt x="674" y="1009"/>
                  </a:lnTo>
                  <a:lnTo>
                    <a:pt x="676" y="1011"/>
                  </a:lnTo>
                  <a:lnTo>
                    <a:pt x="679" y="1013"/>
                  </a:lnTo>
                  <a:lnTo>
                    <a:pt x="682" y="1015"/>
                  </a:lnTo>
                  <a:lnTo>
                    <a:pt x="684" y="1017"/>
                  </a:lnTo>
                  <a:lnTo>
                    <a:pt x="685" y="1020"/>
                  </a:lnTo>
                  <a:lnTo>
                    <a:pt x="685" y="1022"/>
                  </a:lnTo>
                  <a:lnTo>
                    <a:pt x="686" y="1028"/>
                  </a:lnTo>
                  <a:lnTo>
                    <a:pt x="686" y="1031"/>
                  </a:lnTo>
                  <a:lnTo>
                    <a:pt x="686" y="1033"/>
                  </a:lnTo>
                  <a:lnTo>
                    <a:pt x="687" y="1036"/>
                  </a:lnTo>
                  <a:lnTo>
                    <a:pt x="688" y="1038"/>
                  </a:lnTo>
                  <a:lnTo>
                    <a:pt x="689" y="1040"/>
                  </a:lnTo>
                  <a:lnTo>
                    <a:pt x="692" y="1042"/>
                  </a:lnTo>
                  <a:lnTo>
                    <a:pt x="697" y="1046"/>
                  </a:lnTo>
                  <a:lnTo>
                    <a:pt x="702" y="1051"/>
                  </a:lnTo>
                  <a:lnTo>
                    <a:pt x="704" y="1054"/>
                  </a:lnTo>
                  <a:lnTo>
                    <a:pt x="705" y="1057"/>
                  </a:lnTo>
                  <a:lnTo>
                    <a:pt x="705" y="1060"/>
                  </a:lnTo>
                  <a:lnTo>
                    <a:pt x="705" y="1062"/>
                  </a:lnTo>
                  <a:lnTo>
                    <a:pt x="703" y="1067"/>
                  </a:lnTo>
                  <a:lnTo>
                    <a:pt x="704" y="1076"/>
                  </a:lnTo>
                  <a:lnTo>
                    <a:pt x="704" y="1080"/>
                  </a:lnTo>
                  <a:lnTo>
                    <a:pt x="705" y="1082"/>
                  </a:lnTo>
                  <a:lnTo>
                    <a:pt x="706" y="1084"/>
                  </a:lnTo>
                  <a:lnTo>
                    <a:pt x="707" y="1084"/>
                  </a:lnTo>
                  <a:lnTo>
                    <a:pt x="707" y="1090"/>
                  </a:lnTo>
                  <a:lnTo>
                    <a:pt x="707" y="1095"/>
                  </a:lnTo>
                  <a:lnTo>
                    <a:pt x="708" y="1100"/>
                  </a:lnTo>
                  <a:lnTo>
                    <a:pt x="709" y="1105"/>
                  </a:lnTo>
                  <a:lnTo>
                    <a:pt x="711" y="1108"/>
                  </a:lnTo>
                  <a:lnTo>
                    <a:pt x="713" y="1111"/>
                  </a:lnTo>
                  <a:lnTo>
                    <a:pt x="716" y="1113"/>
                  </a:lnTo>
                  <a:lnTo>
                    <a:pt x="719" y="1115"/>
                  </a:lnTo>
                  <a:lnTo>
                    <a:pt x="725" y="1118"/>
                  </a:lnTo>
                  <a:lnTo>
                    <a:pt x="728" y="1120"/>
                  </a:lnTo>
                  <a:lnTo>
                    <a:pt x="730" y="1123"/>
                  </a:lnTo>
                  <a:lnTo>
                    <a:pt x="731" y="1125"/>
                  </a:lnTo>
                  <a:lnTo>
                    <a:pt x="732" y="1128"/>
                  </a:lnTo>
                  <a:lnTo>
                    <a:pt x="733" y="1134"/>
                  </a:lnTo>
                  <a:lnTo>
                    <a:pt x="734" y="1140"/>
                  </a:lnTo>
                  <a:lnTo>
                    <a:pt x="735" y="1143"/>
                  </a:lnTo>
                  <a:lnTo>
                    <a:pt x="736" y="1146"/>
                  </a:lnTo>
                  <a:lnTo>
                    <a:pt x="744" y="1150"/>
                  </a:lnTo>
                  <a:lnTo>
                    <a:pt x="753" y="1165"/>
                  </a:lnTo>
                  <a:lnTo>
                    <a:pt x="753" y="1169"/>
                  </a:lnTo>
                  <a:lnTo>
                    <a:pt x="752" y="1173"/>
                  </a:lnTo>
                  <a:lnTo>
                    <a:pt x="751" y="1176"/>
                  </a:lnTo>
                  <a:lnTo>
                    <a:pt x="751" y="1180"/>
                  </a:lnTo>
                  <a:lnTo>
                    <a:pt x="752" y="1183"/>
                  </a:lnTo>
                  <a:lnTo>
                    <a:pt x="753" y="1189"/>
                  </a:lnTo>
                  <a:lnTo>
                    <a:pt x="754" y="1197"/>
                  </a:lnTo>
                  <a:lnTo>
                    <a:pt x="755" y="1203"/>
                  </a:lnTo>
                  <a:lnTo>
                    <a:pt x="754" y="1202"/>
                  </a:lnTo>
                  <a:lnTo>
                    <a:pt x="753" y="1203"/>
                  </a:lnTo>
                  <a:lnTo>
                    <a:pt x="753" y="1205"/>
                  </a:lnTo>
                  <a:lnTo>
                    <a:pt x="756" y="1208"/>
                  </a:lnTo>
                  <a:lnTo>
                    <a:pt x="758" y="1210"/>
                  </a:lnTo>
                  <a:lnTo>
                    <a:pt x="759" y="1211"/>
                  </a:lnTo>
                  <a:lnTo>
                    <a:pt x="760" y="1215"/>
                  </a:lnTo>
                  <a:lnTo>
                    <a:pt x="760" y="1219"/>
                  </a:lnTo>
                  <a:lnTo>
                    <a:pt x="760" y="1222"/>
                  </a:lnTo>
                  <a:lnTo>
                    <a:pt x="761" y="1225"/>
                  </a:lnTo>
                  <a:lnTo>
                    <a:pt x="762" y="1227"/>
                  </a:lnTo>
                  <a:lnTo>
                    <a:pt x="763" y="1227"/>
                  </a:lnTo>
                  <a:lnTo>
                    <a:pt x="765" y="1228"/>
                  </a:lnTo>
                  <a:lnTo>
                    <a:pt x="769" y="1228"/>
                  </a:lnTo>
                  <a:lnTo>
                    <a:pt x="774" y="1228"/>
                  </a:lnTo>
                  <a:lnTo>
                    <a:pt x="777" y="1228"/>
                  </a:lnTo>
                  <a:lnTo>
                    <a:pt x="780" y="1227"/>
                  </a:lnTo>
                  <a:lnTo>
                    <a:pt x="784" y="1223"/>
                  </a:lnTo>
                  <a:lnTo>
                    <a:pt x="789" y="1219"/>
                  </a:lnTo>
                  <a:lnTo>
                    <a:pt x="791" y="1218"/>
                  </a:lnTo>
                  <a:lnTo>
                    <a:pt x="793" y="1217"/>
                  </a:lnTo>
                  <a:lnTo>
                    <a:pt x="796" y="1216"/>
                  </a:lnTo>
                  <a:lnTo>
                    <a:pt x="799" y="1217"/>
                  </a:lnTo>
                  <a:lnTo>
                    <a:pt x="802" y="1217"/>
                  </a:lnTo>
                  <a:lnTo>
                    <a:pt x="805" y="1217"/>
                  </a:lnTo>
                  <a:lnTo>
                    <a:pt x="807" y="1215"/>
                  </a:lnTo>
                  <a:lnTo>
                    <a:pt x="811" y="1213"/>
                  </a:lnTo>
                  <a:lnTo>
                    <a:pt x="813" y="1215"/>
                  </a:lnTo>
                  <a:lnTo>
                    <a:pt x="815" y="1216"/>
                  </a:lnTo>
                  <a:lnTo>
                    <a:pt x="817" y="1216"/>
                  </a:lnTo>
                  <a:lnTo>
                    <a:pt x="819" y="1216"/>
                  </a:lnTo>
                  <a:lnTo>
                    <a:pt x="821" y="1216"/>
                  </a:lnTo>
                  <a:lnTo>
                    <a:pt x="824" y="1215"/>
                  </a:lnTo>
                  <a:lnTo>
                    <a:pt x="826" y="1213"/>
                  </a:lnTo>
                  <a:lnTo>
                    <a:pt x="827" y="1211"/>
                  </a:lnTo>
                  <a:lnTo>
                    <a:pt x="828" y="1209"/>
                  </a:lnTo>
                  <a:lnTo>
                    <a:pt x="830" y="1207"/>
                  </a:lnTo>
                  <a:lnTo>
                    <a:pt x="834" y="1205"/>
                  </a:lnTo>
                  <a:lnTo>
                    <a:pt x="838" y="1203"/>
                  </a:lnTo>
                  <a:lnTo>
                    <a:pt x="846" y="1201"/>
                  </a:lnTo>
                  <a:lnTo>
                    <a:pt x="855" y="1198"/>
                  </a:lnTo>
                  <a:lnTo>
                    <a:pt x="859" y="1196"/>
                  </a:lnTo>
                  <a:lnTo>
                    <a:pt x="863" y="1194"/>
                  </a:lnTo>
                  <a:lnTo>
                    <a:pt x="863" y="1192"/>
                  </a:lnTo>
                  <a:lnTo>
                    <a:pt x="864" y="1192"/>
                  </a:lnTo>
                  <a:lnTo>
                    <a:pt x="866" y="1186"/>
                  </a:lnTo>
                  <a:lnTo>
                    <a:pt x="870" y="1186"/>
                  </a:lnTo>
                  <a:lnTo>
                    <a:pt x="870" y="1185"/>
                  </a:lnTo>
                  <a:lnTo>
                    <a:pt x="870" y="1184"/>
                  </a:lnTo>
                  <a:lnTo>
                    <a:pt x="869" y="1182"/>
                  </a:lnTo>
                  <a:lnTo>
                    <a:pt x="869" y="1181"/>
                  </a:lnTo>
                  <a:lnTo>
                    <a:pt x="869" y="1179"/>
                  </a:lnTo>
                  <a:lnTo>
                    <a:pt x="869" y="1178"/>
                  </a:lnTo>
                  <a:lnTo>
                    <a:pt x="870" y="1176"/>
                  </a:lnTo>
                  <a:lnTo>
                    <a:pt x="872" y="1175"/>
                  </a:lnTo>
                  <a:lnTo>
                    <a:pt x="873" y="1174"/>
                  </a:lnTo>
                  <a:lnTo>
                    <a:pt x="877" y="1173"/>
                  </a:lnTo>
                  <a:lnTo>
                    <a:pt x="885" y="1172"/>
                  </a:lnTo>
                  <a:lnTo>
                    <a:pt x="889" y="1171"/>
                  </a:lnTo>
                  <a:lnTo>
                    <a:pt x="892" y="1168"/>
                  </a:lnTo>
                  <a:lnTo>
                    <a:pt x="894" y="1166"/>
                  </a:lnTo>
                  <a:lnTo>
                    <a:pt x="895" y="1165"/>
                  </a:lnTo>
                  <a:lnTo>
                    <a:pt x="897" y="1165"/>
                  </a:lnTo>
                  <a:lnTo>
                    <a:pt x="898" y="1166"/>
                  </a:lnTo>
                  <a:lnTo>
                    <a:pt x="899" y="1166"/>
                  </a:lnTo>
                  <a:lnTo>
                    <a:pt x="900" y="1166"/>
                  </a:lnTo>
                  <a:lnTo>
                    <a:pt x="903" y="1165"/>
                  </a:lnTo>
                  <a:lnTo>
                    <a:pt x="904" y="1164"/>
                  </a:lnTo>
                  <a:lnTo>
                    <a:pt x="905" y="1162"/>
                  </a:lnTo>
                  <a:lnTo>
                    <a:pt x="905" y="1159"/>
                  </a:lnTo>
                  <a:lnTo>
                    <a:pt x="907" y="1156"/>
                  </a:lnTo>
                  <a:lnTo>
                    <a:pt x="907" y="1154"/>
                  </a:lnTo>
                  <a:lnTo>
                    <a:pt x="909" y="1153"/>
                  </a:lnTo>
                  <a:lnTo>
                    <a:pt x="911" y="1153"/>
                  </a:lnTo>
                  <a:lnTo>
                    <a:pt x="914" y="1153"/>
                  </a:lnTo>
                  <a:lnTo>
                    <a:pt x="920" y="1153"/>
                  </a:lnTo>
                  <a:lnTo>
                    <a:pt x="924" y="1146"/>
                  </a:lnTo>
                  <a:lnTo>
                    <a:pt x="925" y="1144"/>
                  </a:lnTo>
                  <a:lnTo>
                    <a:pt x="927" y="1143"/>
                  </a:lnTo>
                  <a:lnTo>
                    <a:pt x="928" y="1142"/>
                  </a:lnTo>
                  <a:lnTo>
                    <a:pt x="931" y="1141"/>
                  </a:lnTo>
                  <a:lnTo>
                    <a:pt x="939" y="1138"/>
                  </a:lnTo>
                  <a:lnTo>
                    <a:pt x="938" y="1137"/>
                  </a:lnTo>
                  <a:lnTo>
                    <a:pt x="938" y="1134"/>
                  </a:lnTo>
                  <a:lnTo>
                    <a:pt x="939" y="1128"/>
                  </a:lnTo>
                  <a:lnTo>
                    <a:pt x="940" y="1121"/>
                  </a:lnTo>
                  <a:lnTo>
                    <a:pt x="941" y="1117"/>
                  </a:lnTo>
                  <a:lnTo>
                    <a:pt x="947" y="1117"/>
                  </a:lnTo>
                  <a:lnTo>
                    <a:pt x="948" y="1113"/>
                  </a:lnTo>
                  <a:lnTo>
                    <a:pt x="949" y="1109"/>
                  </a:lnTo>
                  <a:lnTo>
                    <a:pt x="950" y="1105"/>
                  </a:lnTo>
                  <a:lnTo>
                    <a:pt x="951" y="1102"/>
                  </a:lnTo>
                  <a:lnTo>
                    <a:pt x="954" y="1097"/>
                  </a:lnTo>
                  <a:lnTo>
                    <a:pt x="958" y="1092"/>
                  </a:lnTo>
                  <a:lnTo>
                    <a:pt x="960" y="1089"/>
                  </a:lnTo>
                  <a:lnTo>
                    <a:pt x="962" y="1086"/>
                  </a:lnTo>
                  <a:lnTo>
                    <a:pt x="962" y="1084"/>
                  </a:lnTo>
                  <a:lnTo>
                    <a:pt x="963" y="1082"/>
                  </a:lnTo>
                  <a:lnTo>
                    <a:pt x="962" y="1079"/>
                  </a:lnTo>
                  <a:lnTo>
                    <a:pt x="962" y="1078"/>
                  </a:lnTo>
                  <a:lnTo>
                    <a:pt x="961" y="1078"/>
                  </a:lnTo>
                  <a:lnTo>
                    <a:pt x="960" y="1077"/>
                  </a:lnTo>
                  <a:lnTo>
                    <a:pt x="958" y="1077"/>
                  </a:lnTo>
                  <a:lnTo>
                    <a:pt x="957" y="1077"/>
                  </a:lnTo>
                  <a:lnTo>
                    <a:pt x="955" y="1074"/>
                  </a:lnTo>
                  <a:lnTo>
                    <a:pt x="954" y="1069"/>
                  </a:lnTo>
                  <a:lnTo>
                    <a:pt x="952" y="1064"/>
                  </a:lnTo>
                  <a:lnTo>
                    <a:pt x="952" y="1062"/>
                  </a:lnTo>
                  <a:lnTo>
                    <a:pt x="951" y="1061"/>
                  </a:lnTo>
                  <a:lnTo>
                    <a:pt x="949" y="1060"/>
                  </a:lnTo>
                  <a:lnTo>
                    <a:pt x="947" y="1059"/>
                  </a:lnTo>
                  <a:lnTo>
                    <a:pt x="944" y="1058"/>
                  </a:lnTo>
                  <a:lnTo>
                    <a:pt x="939" y="1057"/>
                  </a:lnTo>
                  <a:lnTo>
                    <a:pt x="935" y="1056"/>
                  </a:lnTo>
                  <a:lnTo>
                    <a:pt x="931" y="1052"/>
                  </a:lnTo>
                  <a:lnTo>
                    <a:pt x="928" y="1048"/>
                  </a:lnTo>
                  <a:lnTo>
                    <a:pt x="924" y="1043"/>
                  </a:lnTo>
                  <a:lnTo>
                    <a:pt x="922" y="1038"/>
                  </a:lnTo>
                  <a:lnTo>
                    <a:pt x="919" y="1030"/>
                  </a:lnTo>
                  <a:lnTo>
                    <a:pt x="918" y="1023"/>
                  </a:lnTo>
                  <a:lnTo>
                    <a:pt x="917" y="1024"/>
                  </a:lnTo>
                  <a:lnTo>
                    <a:pt x="916" y="1025"/>
                  </a:lnTo>
                  <a:lnTo>
                    <a:pt x="914" y="1028"/>
                  </a:lnTo>
                  <a:lnTo>
                    <a:pt x="910" y="1033"/>
                  </a:lnTo>
                  <a:lnTo>
                    <a:pt x="906" y="1039"/>
                  </a:lnTo>
                  <a:lnTo>
                    <a:pt x="903" y="1041"/>
                  </a:lnTo>
                  <a:lnTo>
                    <a:pt x="900" y="1044"/>
                  </a:lnTo>
                  <a:lnTo>
                    <a:pt x="896" y="1046"/>
                  </a:lnTo>
                  <a:lnTo>
                    <a:pt x="891" y="1048"/>
                  </a:lnTo>
                  <a:lnTo>
                    <a:pt x="889" y="1052"/>
                  </a:lnTo>
                  <a:lnTo>
                    <a:pt x="888" y="1052"/>
                  </a:lnTo>
                  <a:lnTo>
                    <a:pt x="886" y="1051"/>
                  </a:lnTo>
                  <a:lnTo>
                    <a:pt x="883" y="1050"/>
                  </a:lnTo>
                  <a:lnTo>
                    <a:pt x="881" y="1049"/>
                  </a:lnTo>
                  <a:lnTo>
                    <a:pt x="880" y="1048"/>
                  </a:lnTo>
                  <a:lnTo>
                    <a:pt x="873" y="1048"/>
                  </a:lnTo>
                  <a:lnTo>
                    <a:pt x="870" y="1049"/>
                  </a:lnTo>
                  <a:lnTo>
                    <a:pt x="869" y="1050"/>
                  </a:lnTo>
                  <a:lnTo>
                    <a:pt x="867" y="1050"/>
                  </a:lnTo>
                  <a:lnTo>
                    <a:pt x="859" y="1048"/>
                  </a:lnTo>
                  <a:lnTo>
                    <a:pt x="859" y="1041"/>
                  </a:lnTo>
                  <a:lnTo>
                    <a:pt x="860" y="1034"/>
                  </a:lnTo>
                  <a:lnTo>
                    <a:pt x="860" y="1027"/>
                  </a:lnTo>
                  <a:lnTo>
                    <a:pt x="859" y="1025"/>
                  </a:lnTo>
                  <a:lnTo>
                    <a:pt x="859" y="1023"/>
                  </a:lnTo>
                  <a:lnTo>
                    <a:pt x="858" y="1023"/>
                  </a:lnTo>
                  <a:lnTo>
                    <a:pt x="857" y="1023"/>
                  </a:lnTo>
                  <a:lnTo>
                    <a:pt x="856" y="1024"/>
                  </a:lnTo>
                  <a:lnTo>
                    <a:pt x="855" y="1025"/>
                  </a:lnTo>
                  <a:lnTo>
                    <a:pt x="853" y="1029"/>
                  </a:lnTo>
                  <a:lnTo>
                    <a:pt x="851" y="1036"/>
                  </a:lnTo>
                  <a:lnTo>
                    <a:pt x="847" y="1036"/>
                  </a:lnTo>
                  <a:lnTo>
                    <a:pt x="843" y="1025"/>
                  </a:lnTo>
                  <a:lnTo>
                    <a:pt x="844" y="1022"/>
                  </a:lnTo>
                  <a:lnTo>
                    <a:pt x="845" y="1020"/>
                  </a:lnTo>
                  <a:lnTo>
                    <a:pt x="846" y="1018"/>
                  </a:lnTo>
                  <a:lnTo>
                    <a:pt x="846" y="1017"/>
                  </a:lnTo>
                  <a:lnTo>
                    <a:pt x="845" y="1015"/>
                  </a:lnTo>
                  <a:lnTo>
                    <a:pt x="845" y="1014"/>
                  </a:lnTo>
                  <a:lnTo>
                    <a:pt x="844" y="1013"/>
                  </a:lnTo>
                  <a:lnTo>
                    <a:pt x="841" y="1011"/>
                  </a:lnTo>
                  <a:lnTo>
                    <a:pt x="838" y="1009"/>
                  </a:lnTo>
                  <a:lnTo>
                    <a:pt x="837" y="1008"/>
                  </a:lnTo>
                  <a:lnTo>
                    <a:pt x="836" y="1008"/>
                  </a:lnTo>
                  <a:lnTo>
                    <a:pt x="834" y="1005"/>
                  </a:lnTo>
                  <a:lnTo>
                    <a:pt x="834" y="1002"/>
                  </a:lnTo>
                  <a:lnTo>
                    <a:pt x="833" y="999"/>
                  </a:lnTo>
                  <a:lnTo>
                    <a:pt x="832" y="996"/>
                  </a:lnTo>
                  <a:lnTo>
                    <a:pt x="830" y="994"/>
                  </a:lnTo>
                  <a:lnTo>
                    <a:pt x="828" y="993"/>
                  </a:lnTo>
                  <a:lnTo>
                    <a:pt x="826" y="992"/>
                  </a:lnTo>
                  <a:lnTo>
                    <a:pt x="824" y="990"/>
                  </a:lnTo>
                  <a:lnTo>
                    <a:pt x="823" y="987"/>
                  </a:lnTo>
                  <a:lnTo>
                    <a:pt x="823" y="984"/>
                  </a:lnTo>
                  <a:lnTo>
                    <a:pt x="823" y="980"/>
                  </a:lnTo>
                  <a:lnTo>
                    <a:pt x="822" y="977"/>
                  </a:lnTo>
                  <a:lnTo>
                    <a:pt x="821" y="974"/>
                  </a:lnTo>
                  <a:lnTo>
                    <a:pt x="819" y="972"/>
                  </a:lnTo>
                  <a:lnTo>
                    <a:pt x="816" y="969"/>
                  </a:lnTo>
                  <a:lnTo>
                    <a:pt x="815" y="967"/>
                  </a:lnTo>
                  <a:lnTo>
                    <a:pt x="816" y="965"/>
                  </a:lnTo>
                  <a:lnTo>
                    <a:pt x="816" y="963"/>
                  </a:lnTo>
                  <a:lnTo>
                    <a:pt x="816" y="958"/>
                  </a:lnTo>
                  <a:lnTo>
                    <a:pt x="822" y="958"/>
                  </a:lnTo>
                  <a:lnTo>
                    <a:pt x="823" y="958"/>
                  </a:lnTo>
                  <a:lnTo>
                    <a:pt x="823" y="957"/>
                  </a:lnTo>
                  <a:lnTo>
                    <a:pt x="821" y="954"/>
                  </a:lnTo>
                  <a:lnTo>
                    <a:pt x="818" y="950"/>
                  </a:lnTo>
                  <a:lnTo>
                    <a:pt x="823" y="953"/>
                  </a:lnTo>
                  <a:lnTo>
                    <a:pt x="828" y="956"/>
                  </a:lnTo>
                  <a:lnTo>
                    <a:pt x="828" y="954"/>
                  </a:lnTo>
                  <a:lnTo>
                    <a:pt x="828" y="953"/>
                  </a:lnTo>
                  <a:lnTo>
                    <a:pt x="828" y="952"/>
                  </a:lnTo>
                  <a:lnTo>
                    <a:pt x="830" y="952"/>
                  </a:lnTo>
                  <a:lnTo>
                    <a:pt x="832" y="953"/>
                  </a:lnTo>
                  <a:lnTo>
                    <a:pt x="834" y="955"/>
                  </a:lnTo>
                  <a:lnTo>
                    <a:pt x="837" y="957"/>
                  </a:lnTo>
                  <a:lnTo>
                    <a:pt x="839" y="958"/>
                  </a:lnTo>
                  <a:lnTo>
                    <a:pt x="842" y="956"/>
                  </a:lnTo>
                  <a:lnTo>
                    <a:pt x="844" y="954"/>
                  </a:lnTo>
                  <a:lnTo>
                    <a:pt x="845" y="954"/>
                  </a:lnTo>
                  <a:lnTo>
                    <a:pt x="850" y="966"/>
                  </a:lnTo>
                  <a:lnTo>
                    <a:pt x="855" y="979"/>
                  </a:lnTo>
                  <a:lnTo>
                    <a:pt x="859" y="981"/>
                  </a:lnTo>
                  <a:lnTo>
                    <a:pt x="859" y="982"/>
                  </a:lnTo>
                  <a:lnTo>
                    <a:pt x="859" y="984"/>
                  </a:lnTo>
                  <a:lnTo>
                    <a:pt x="858" y="985"/>
                  </a:lnTo>
                  <a:lnTo>
                    <a:pt x="859" y="986"/>
                  </a:lnTo>
                  <a:lnTo>
                    <a:pt x="860" y="987"/>
                  </a:lnTo>
                  <a:lnTo>
                    <a:pt x="862" y="987"/>
                  </a:lnTo>
                  <a:lnTo>
                    <a:pt x="863" y="987"/>
                  </a:lnTo>
                  <a:lnTo>
                    <a:pt x="864" y="988"/>
                  </a:lnTo>
                  <a:lnTo>
                    <a:pt x="865" y="990"/>
                  </a:lnTo>
                  <a:lnTo>
                    <a:pt x="864" y="992"/>
                  </a:lnTo>
                  <a:lnTo>
                    <a:pt x="864" y="994"/>
                  </a:lnTo>
                  <a:lnTo>
                    <a:pt x="864" y="996"/>
                  </a:lnTo>
                  <a:lnTo>
                    <a:pt x="866" y="997"/>
                  </a:lnTo>
                  <a:lnTo>
                    <a:pt x="868" y="998"/>
                  </a:lnTo>
                  <a:lnTo>
                    <a:pt x="872" y="1000"/>
                  </a:lnTo>
                  <a:lnTo>
                    <a:pt x="872" y="1001"/>
                  </a:lnTo>
                  <a:lnTo>
                    <a:pt x="872" y="1003"/>
                  </a:lnTo>
                  <a:lnTo>
                    <a:pt x="872" y="1004"/>
                  </a:lnTo>
                  <a:lnTo>
                    <a:pt x="872" y="1006"/>
                  </a:lnTo>
                  <a:lnTo>
                    <a:pt x="882" y="1013"/>
                  </a:lnTo>
                  <a:lnTo>
                    <a:pt x="888" y="1015"/>
                  </a:lnTo>
                  <a:lnTo>
                    <a:pt x="895" y="1016"/>
                  </a:lnTo>
                  <a:lnTo>
                    <a:pt x="903" y="1017"/>
                  </a:lnTo>
                  <a:lnTo>
                    <a:pt x="912" y="1012"/>
                  </a:lnTo>
                  <a:lnTo>
                    <a:pt x="922" y="1008"/>
                  </a:lnTo>
                  <a:lnTo>
                    <a:pt x="921" y="1007"/>
                  </a:lnTo>
                  <a:lnTo>
                    <a:pt x="921" y="1006"/>
                  </a:lnTo>
                  <a:lnTo>
                    <a:pt x="922" y="1006"/>
                  </a:lnTo>
                  <a:lnTo>
                    <a:pt x="924" y="1006"/>
                  </a:lnTo>
                  <a:lnTo>
                    <a:pt x="925" y="1006"/>
                  </a:lnTo>
                  <a:lnTo>
                    <a:pt x="926" y="1007"/>
                  </a:lnTo>
                  <a:lnTo>
                    <a:pt x="928" y="1008"/>
                  </a:lnTo>
                  <a:lnTo>
                    <a:pt x="930" y="1010"/>
                  </a:lnTo>
                  <a:lnTo>
                    <a:pt x="931" y="1010"/>
                  </a:lnTo>
                  <a:lnTo>
                    <a:pt x="932" y="1011"/>
                  </a:lnTo>
                  <a:lnTo>
                    <a:pt x="932" y="1013"/>
                  </a:lnTo>
                  <a:lnTo>
                    <a:pt x="933" y="1016"/>
                  </a:lnTo>
                  <a:lnTo>
                    <a:pt x="933" y="1021"/>
                  </a:lnTo>
                  <a:lnTo>
                    <a:pt x="934" y="1025"/>
                  </a:lnTo>
                  <a:lnTo>
                    <a:pt x="934" y="1027"/>
                  </a:lnTo>
                  <a:lnTo>
                    <a:pt x="935" y="1029"/>
                  </a:lnTo>
                  <a:lnTo>
                    <a:pt x="938" y="1030"/>
                  </a:lnTo>
                  <a:lnTo>
                    <a:pt x="940" y="1032"/>
                  </a:lnTo>
                  <a:lnTo>
                    <a:pt x="945" y="1033"/>
                  </a:lnTo>
                  <a:lnTo>
                    <a:pt x="950" y="1034"/>
                  </a:lnTo>
                  <a:lnTo>
                    <a:pt x="955" y="1034"/>
                  </a:lnTo>
                  <a:lnTo>
                    <a:pt x="965" y="1034"/>
                  </a:lnTo>
                  <a:lnTo>
                    <a:pt x="970" y="1034"/>
                  </a:lnTo>
                  <a:lnTo>
                    <a:pt x="974" y="1034"/>
                  </a:lnTo>
                  <a:lnTo>
                    <a:pt x="975" y="1035"/>
                  </a:lnTo>
                  <a:lnTo>
                    <a:pt x="977" y="1037"/>
                  </a:lnTo>
                  <a:lnTo>
                    <a:pt x="979" y="1039"/>
                  </a:lnTo>
                  <a:lnTo>
                    <a:pt x="980" y="1040"/>
                  </a:lnTo>
                  <a:lnTo>
                    <a:pt x="981" y="1040"/>
                  </a:lnTo>
                  <a:lnTo>
                    <a:pt x="983" y="1040"/>
                  </a:lnTo>
                  <a:lnTo>
                    <a:pt x="987" y="1040"/>
                  </a:lnTo>
                  <a:lnTo>
                    <a:pt x="994" y="1039"/>
                  </a:lnTo>
                  <a:lnTo>
                    <a:pt x="1012" y="1035"/>
                  </a:lnTo>
                  <a:lnTo>
                    <a:pt x="1021" y="1034"/>
                  </a:lnTo>
                  <a:lnTo>
                    <a:pt x="1030" y="1033"/>
                  </a:lnTo>
                  <a:lnTo>
                    <a:pt x="1037" y="1033"/>
                  </a:lnTo>
                  <a:lnTo>
                    <a:pt x="1040" y="1033"/>
                  </a:lnTo>
                  <a:lnTo>
                    <a:pt x="1043" y="1034"/>
                  </a:lnTo>
                  <a:lnTo>
                    <a:pt x="1049" y="1042"/>
                  </a:lnTo>
                  <a:lnTo>
                    <a:pt x="1049" y="1043"/>
                  </a:lnTo>
                  <a:lnTo>
                    <a:pt x="1047" y="1044"/>
                  </a:lnTo>
                  <a:lnTo>
                    <a:pt x="1046" y="1046"/>
                  </a:lnTo>
                  <a:lnTo>
                    <a:pt x="1046" y="1047"/>
                  </a:lnTo>
                  <a:lnTo>
                    <a:pt x="1047" y="1048"/>
                  </a:lnTo>
                  <a:lnTo>
                    <a:pt x="1048" y="1048"/>
                  </a:lnTo>
                  <a:lnTo>
                    <a:pt x="1050" y="1048"/>
                  </a:lnTo>
                  <a:lnTo>
                    <a:pt x="1053" y="1048"/>
                  </a:lnTo>
                  <a:lnTo>
                    <a:pt x="1054" y="1048"/>
                  </a:lnTo>
                  <a:lnTo>
                    <a:pt x="1058" y="1050"/>
                  </a:lnTo>
                  <a:lnTo>
                    <a:pt x="1059" y="1050"/>
                  </a:lnTo>
                  <a:lnTo>
                    <a:pt x="1059" y="1051"/>
                  </a:lnTo>
                  <a:lnTo>
                    <a:pt x="1059" y="1054"/>
                  </a:lnTo>
                  <a:lnTo>
                    <a:pt x="1059" y="1057"/>
                  </a:lnTo>
                  <a:lnTo>
                    <a:pt x="1060" y="1058"/>
                  </a:lnTo>
                  <a:lnTo>
                    <a:pt x="1060" y="1059"/>
                  </a:lnTo>
                  <a:lnTo>
                    <a:pt x="1072" y="1063"/>
                  </a:lnTo>
                  <a:lnTo>
                    <a:pt x="1073" y="1066"/>
                  </a:lnTo>
                  <a:lnTo>
                    <a:pt x="1073" y="1069"/>
                  </a:lnTo>
                  <a:lnTo>
                    <a:pt x="1073" y="1072"/>
                  </a:lnTo>
                  <a:lnTo>
                    <a:pt x="1074" y="1075"/>
                  </a:lnTo>
                  <a:lnTo>
                    <a:pt x="1083" y="1077"/>
                  </a:lnTo>
                  <a:lnTo>
                    <a:pt x="1086" y="1078"/>
                  </a:lnTo>
                  <a:lnTo>
                    <a:pt x="1089" y="1078"/>
                  </a:lnTo>
                  <a:lnTo>
                    <a:pt x="1092" y="1077"/>
                  </a:lnTo>
                  <a:lnTo>
                    <a:pt x="1095" y="1076"/>
                  </a:lnTo>
                  <a:lnTo>
                    <a:pt x="1098" y="1074"/>
                  </a:lnTo>
                  <a:lnTo>
                    <a:pt x="1102" y="1071"/>
                  </a:lnTo>
                  <a:lnTo>
                    <a:pt x="1100" y="1075"/>
                  </a:lnTo>
                  <a:lnTo>
                    <a:pt x="1098" y="1079"/>
                  </a:lnTo>
                  <a:lnTo>
                    <a:pt x="1096" y="1083"/>
                  </a:lnTo>
                  <a:lnTo>
                    <a:pt x="1094" y="1085"/>
                  </a:lnTo>
                  <a:lnTo>
                    <a:pt x="1093" y="1086"/>
                  </a:lnTo>
                  <a:lnTo>
                    <a:pt x="1090" y="1087"/>
                  </a:lnTo>
                  <a:lnTo>
                    <a:pt x="1087" y="1087"/>
                  </a:lnTo>
                  <a:lnTo>
                    <a:pt x="1085" y="1087"/>
                  </a:lnTo>
                  <a:lnTo>
                    <a:pt x="1083" y="1088"/>
                  </a:lnTo>
                  <a:lnTo>
                    <a:pt x="1081" y="1088"/>
                  </a:lnTo>
                  <a:lnTo>
                    <a:pt x="1081" y="1089"/>
                  </a:lnTo>
                  <a:lnTo>
                    <a:pt x="1080" y="1092"/>
                  </a:lnTo>
                  <a:lnTo>
                    <a:pt x="1080" y="1094"/>
                  </a:lnTo>
                  <a:lnTo>
                    <a:pt x="1081" y="1094"/>
                  </a:lnTo>
                  <a:lnTo>
                    <a:pt x="1085" y="1100"/>
                  </a:lnTo>
                  <a:lnTo>
                    <a:pt x="1087" y="1103"/>
                  </a:lnTo>
                  <a:lnTo>
                    <a:pt x="1089" y="1105"/>
                  </a:lnTo>
                  <a:lnTo>
                    <a:pt x="1094" y="1110"/>
                  </a:lnTo>
                  <a:lnTo>
                    <a:pt x="1099" y="1115"/>
                  </a:lnTo>
                  <a:lnTo>
                    <a:pt x="1110" y="1111"/>
                  </a:lnTo>
                  <a:lnTo>
                    <a:pt x="1115" y="1108"/>
                  </a:lnTo>
                  <a:lnTo>
                    <a:pt x="1117" y="1106"/>
                  </a:lnTo>
                  <a:lnTo>
                    <a:pt x="1118" y="1104"/>
                  </a:lnTo>
                  <a:lnTo>
                    <a:pt x="1118" y="1100"/>
                  </a:lnTo>
                  <a:lnTo>
                    <a:pt x="1118" y="1097"/>
                  </a:lnTo>
                  <a:lnTo>
                    <a:pt x="1117" y="1093"/>
                  </a:lnTo>
                  <a:lnTo>
                    <a:pt x="1118" y="1092"/>
                  </a:lnTo>
                  <a:lnTo>
                    <a:pt x="1118" y="1090"/>
                  </a:lnTo>
                  <a:lnTo>
                    <a:pt x="1124" y="1086"/>
                  </a:lnTo>
                  <a:lnTo>
                    <a:pt x="1123" y="1089"/>
                  </a:lnTo>
                  <a:lnTo>
                    <a:pt x="1123" y="1092"/>
                  </a:lnTo>
                  <a:lnTo>
                    <a:pt x="1122" y="1096"/>
                  </a:lnTo>
                  <a:lnTo>
                    <a:pt x="1126" y="1098"/>
                  </a:lnTo>
                  <a:lnTo>
                    <a:pt x="1124" y="1101"/>
                  </a:lnTo>
                  <a:lnTo>
                    <a:pt x="1124" y="1103"/>
                  </a:lnTo>
                  <a:lnTo>
                    <a:pt x="1124" y="1105"/>
                  </a:lnTo>
                  <a:lnTo>
                    <a:pt x="1124" y="1107"/>
                  </a:lnTo>
                  <a:lnTo>
                    <a:pt x="1126" y="1108"/>
                  </a:lnTo>
                  <a:lnTo>
                    <a:pt x="1127" y="1110"/>
                  </a:lnTo>
                  <a:lnTo>
                    <a:pt x="1127" y="1111"/>
                  </a:lnTo>
                  <a:lnTo>
                    <a:pt x="1127" y="1113"/>
                  </a:lnTo>
                  <a:lnTo>
                    <a:pt x="1127" y="1115"/>
                  </a:lnTo>
                  <a:lnTo>
                    <a:pt x="1126" y="1117"/>
                  </a:lnTo>
                  <a:lnTo>
                    <a:pt x="1124" y="1121"/>
                  </a:lnTo>
                  <a:lnTo>
                    <a:pt x="1122" y="1125"/>
                  </a:lnTo>
                  <a:lnTo>
                    <a:pt x="1122" y="1128"/>
                  </a:lnTo>
                  <a:lnTo>
                    <a:pt x="1122" y="1130"/>
                  </a:lnTo>
                  <a:lnTo>
                    <a:pt x="1124" y="1136"/>
                  </a:lnTo>
                  <a:lnTo>
                    <a:pt x="1127" y="1142"/>
                  </a:lnTo>
                  <a:lnTo>
                    <a:pt x="1126" y="1143"/>
                  </a:lnTo>
                  <a:lnTo>
                    <a:pt x="1126" y="1144"/>
                  </a:lnTo>
                  <a:lnTo>
                    <a:pt x="1126" y="1147"/>
                  </a:lnTo>
                  <a:lnTo>
                    <a:pt x="1127" y="1150"/>
                  </a:lnTo>
                  <a:lnTo>
                    <a:pt x="1127" y="1153"/>
                  </a:lnTo>
                  <a:lnTo>
                    <a:pt x="1133" y="1178"/>
                  </a:lnTo>
                  <a:lnTo>
                    <a:pt x="1133" y="1184"/>
                  </a:lnTo>
                  <a:lnTo>
                    <a:pt x="1133" y="1190"/>
                  </a:lnTo>
                  <a:lnTo>
                    <a:pt x="1135" y="1196"/>
                  </a:lnTo>
                  <a:lnTo>
                    <a:pt x="1139" y="1202"/>
                  </a:lnTo>
                  <a:lnTo>
                    <a:pt x="1142" y="1209"/>
                  </a:lnTo>
                  <a:lnTo>
                    <a:pt x="1145" y="1215"/>
                  </a:lnTo>
                  <a:lnTo>
                    <a:pt x="1146" y="1223"/>
                  </a:lnTo>
                  <a:lnTo>
                    <a:pt x="1147" y="1232"/>
                  </a:lnTo>
                  <a:lnTo>
                    <a:pt x="1148" y="1240"/>
                  </a:lnTo>
                  <a:lnTo>
                    <a:pt x="1149" y="1244"/>
                  </a:lnTo>
                  <a:lnTo>
                    <a:pt x="1150" y="1248"/>
                  </a:lnTo>
                  <a:lnTo>
                    <a:pt x="1153" y="1252"/>
                  </a:lnTo>
                  <a:lnTo>
                    <a:pt x="1156" y="1256"/>
                  </a:lnTo>
                  <a:lnTo>
                    <a:pt x="1159" y="1260"/>
                  </a:lnTo>
                  <a:lnTo>
                    <a:pt x="1161" y="1263"/>
                  </a:lnTo>
                  <a:lnTo>
                    <a:pt x="1162" y="1265"/>
                  </a:lnTo>
                  <a:lnTo>
                    <a:pt x="1163" y="1269"/>
                  </a:lnTo>
                  <a:lnTo>
                    <a:pt x="1164" y="1272"/>
                  </a:lnTo>
                  <a:lnTo>
                    <a:pt x="1164" y="1275"/>
                  </a:lnTo>
                  <a:lnTo>
                    <a:pt x="1166" y="1278"/>
                  </a:lnTo>
                  <a:lnTo>
                    <a:pt x="1170" y="1280"/>
                  </a:lnTo>
                  <a:lnTo>
                    <a:pt x="1170" y="1282"/>
                  </a:lnTo>
                  <a:lnTo>
                    <a:pt x="1170" y="1283"/>
                  </a:lnTo>
                  <a:lnTo>
                    <a:pt x="1169" y="1285"/>
                  </a:lnTo>
                  <a:lnTo>
                    <a:pt x="1168" y="1287"/>
                  </a:lnTo>
                  <a:lnTo>
                    <a:pt x="1168" y="1288"/>
                  </a:lnTo>
                  <a:lnTo>
                    <a:pt x="1168" y="1290"/>
                  </a:lnTo>
                  <a:lnTo>
                    <a:pt x="1169" y="1292"/>
                  </a:lnTo>
                  <a:lnTo>
                    <a:pt x="1171" y="1294"/>
                  </a:lnTo>
                  <a:lnTo>
                    <a:pt x="1175" y="1299"/>
                  </a:lnTo>
                  <a:lnTo>
                    <a:pt x="1179" y="1305"/>
                  </a:lnTo>
                  <a:lnTo>
                    <a:pt x="1180" y="1307"/>
                  </a:lnTo>
                  <a:lnTo>
                    <a:pt x="1180" y="1308"/>
                  </a:lnTo>
                  <a:lnTo>
                    <a:pt x="1181" y="1310"/>
                  </a:lnTo>
                  <a:lnTo>
                    <a:pt x="1181" y="1311"/>
                  </a:lnTo>
                  <a:lnTo>
                    <a:pt x="1184" y="1311"/>
                  </a:lnTo>
                  <a:lnTo>
                    <a:pt x="1187" y="1311"/>
                  </a:lnTo>
                  <a:lnTo>
                    <a:pt x="1190" y="1305"/>
                  </a:lnTo>
                  <a:lnTo>
                    <a:pt x="1191" y="1301"/>
                  </a:lnTo>
                  <a:lnTo>
                    <a:pt x="1193" y="1299"/>
                  </a:lnTo>
                  <a:lnTo>
                    <a:pt x="1194" y="1299"/>
                  </a:lnTo>
                  <a:lnTo>
                    <a:pt x="1196" y="1299"/>
                  </a:lnTo>
                  <a:lnTo>
                    <a:pt x="1197" y="1298"/>
                  </a:lnTo>
                  <a:lnTo>
                    <a:pt x="1198" y="1297"/>
                  </a:lnTo>
                  <a:lnTo>
                    <a:pt x="1200" y="1293"/>
                  </a:lnTo>
                  <a:lnTo>
                    <a:pt x="1201" y="1289"/>
                  </a:lnTo>
                  <a:lnTo>
                    <a:pt x="1202" y="1287"/>
                  </a:lnTo>
                  <a:lnTo>
                    <a:pt x="1203" y="1285"/>
                  </a:lnTo>
                  <a:lnTo>
                    <a:pt x="1204" y="1283"/>
                  </a:lnTo>
                  <a:lnTo>
                    <a:pt x="1206" y="1282"/>
                  </a:lnTo>
                  <a:lnTo>
                    <a:pt x="1208" y="1282"/>
                  </a:lnTo>
                  <a:lnTo>
                    <a:pt x="1209" y="1282"/>
                  </a:lnTo>
                  <a:lnTo>
                    <a:pt x="1210" y="1282"/>
                  </a:lnTo>
                  <a:lnTo>
                    <a:pt x="1211" y="1282"/>
                  </a:lnTo>
                  <a:lnTo>
                    <a:pt x="1212" y="1282"/>
                  </a:lnTo>
                  <a:lnTo>
                    <a:pt x="1210" y="1263"/>
                  </a:lnTo>
                  <a:lnTo>
                    <a:pt x="1210" y="1257"/>
                  </a:lnTo>
                  <a:lnTo>
                    <a:pt x="1212" y="1254"/>
                  </a:lnTo>
                  <a:lnTo>
                    <a:pt x="1214" y="1250"/>
                  </a:lnTo>
                  <a:lnTo>
                    <a:pt x="1216" y="1247"/>
                  </a:lnTo>
                  <a:lnTo>
                    <a:pt x="1218" y="1244"/>
                  </a:lnTo>
                  <a:lnTo>
                    <a:pt x="1214" y="1234"/>
                  </a:lnTo>
                  <a:lnTo>
                    <a:pt x="1214" y="1229"/>
                  </a:lnTo>
                  <a:lnTo>
                    <a:pt x="1214" y="1221"/>
                  </a:lnTo>
                  <a:lnTo>
                    <a:pt x="1214" y="1216"/>
                  </a:lnTo>
                  <a:lnTo>
                    <a:pt x="1215" y="1212"/>
                  </a:lnTo>
                  <a:lnTo>
                    <a:pt x="1216" y="1209"/>
                  </a:lnTo>
                  <a:lnTo>
                    <a:pt x="1217" y="1208"/>
                  </a:lnTo>
                  <a:lnTo>
                    <a:pt x="1218" y="1207"/>
                  </a:lnTo>
                  <a:lnTo>
                    <a:pt x="1216" y="1203"/>
                  </a:lnTo>
                  <a:lnTo>
                    <a:pt x="1215" y="1200"/>
                  </a:lnTo>
                  <a:lnTo>
                    <a:pt x="1214" y="1198"/>
                  </a:lnTo>
                  <a:lnTo>
                    <a:pt x="1215" y="1197"/>
                  </a:lnTo>
                  <a:lnTo>
                    <a:pt x="1215" y="1196"/>
                  </a:lnTo>
                  <a:lnTo>
                    <a:pt x="1216" y="1195"/>
                  </a:lnTo>
                  <a:lnTo>
                    <a:pt x="1216" y="1194"/>
                  </a:lnTo>
                  <a:lnTo>
                    <a:pt x="1217" y="1193"/>
                  </a:lnTo>
                  <a:lnTo>
                    <a:pt x="1217" y="1192"/>
                  </a:lnTo>
                  <a:lnTo>
                    <a:pt x="1218" y="1192"/>
                  </a:lnTo>
                  <a:lnTo>
                    <a:pt x="1219" y="1191"/>
                  </a:lnTo>
                  <a:lnTo>
                    <a:pt x="1221" y="1192"/>
                  </a:lnTo>
                  <a:lnTo>
                    <a:pt x="1224" y="1192"/>
                  </a:lnTo>
                  <a:lnTo>
                    <a:pt x="1225" y="1192"/>
                  </a:lnTo>
                  <a:lnTo>
                    <a:pt x="1226" y="1191"/>
                  </a:lnTo>
                  <a:lnTo>
                    <a:pt x="1227" y="1190"/>
                  </a:lnTo>
                  <a:lnTo>
                    <a:pt x="1229" y="1188"/>
                  </a:lnTo>
                  <a:lnTo>
                    <a:pt x="1230" y="1186"/>
                  </a:lnTo>
                  <a:lnTo>
                    <a:pt x="1231" y="1184"/>
                  </a:lnTo>
                  <a:lnTo>
                    <a:pt x="1234" y="1183"/>
                  </a:lnTo>
                  <a:lnTo>
                    <a:pt x="1236" y="1183"/>
                  </a:lnTo>
                  <a:lnTo>
                    <a:pt x="1239" y="1182"/>
                  </a:lnTo>
                  <a:lnTo>
                    <a:pt x="1240" y="1181"/>
                  </a:lnTo>
                  <a:lnTo>
                    <a:pt x="1241" y="1180"/>
                  </a:lnTo>
                  <a:lnTo>
                    <a:pt x="1241" y="1179"/>
                  </a:lnTo>
                  <a:lnTo>
                    <a:pt x="1242" y="1177"/>
                  </a:lnTo>
                  <a:lnTo>
                    <a:pt x="1242" y="1174"/>
                  </a:lnTo>
                  <a:lnTo>
                    <a:pt x="1243" y="1171"/>
                  </a:lnTo>
                  <a:lnTo>
                    <a:pt x="1243" y="1170"/>
                  </a:lnTo>
                  <a:lnTo>
                    <a:pt x="1245" y="1169"/>
                  </a:lnTo>
                  <a:lnTo>
                    <a:pt x="1246" y="1168"/>
                  </a:lnTo>
                  <a:lnTo>
                    <a:pt x="1247" y="1168"/>
                  </a:lnTo>
                  <a:lnTo>
                    <a:pt x="1250" y="1168"/>
                  </a:lnTo>
                  <a:lnTo>
                    <a:pt x="1253" y="1168"/>
                  </a:lnTo>
                  <a:lnTo>
                    <a:pt x="1256" y="1167"/>
                  </a:lnTo>
                  <a:lnTo>
                    <a:pt x="1256" y="1163"/>
                  </a:lnTo>
                  <a:lnTo>
                    <a:pt x="1257" y="1162"/>
                  </a:lnTo>
                  <a:lnTo>
                    <a:pt x="1258" y="1161"/>
                  </a:lnTo>
                  <a:lnTo>
                    <a:pt x="1260" y="1160"/>
                  </a:lnTo>
                  <a:lnTo>
                    <a:pt x="1263" y="1159"/>
                  </a:lnTo>
                  <a:lnTo>
                    <a:pt x="1265" y="1158"/>
                  </a:lnTo>
                  <a:lnTo>
                    <a:pt x="1266" y="1157"/>
                  </a:lnTo>
                  <a:lnTo>
                    <a:pt x="1267" y="1155"/>
                  </a:lnTo>
                  <a:lnTo>
                    <a:pt x="1268" y="1153"/>
                  </a:lnTo>
                  <a:lnTo>
                    <a:pt x="1270" y="1148"/>
                  </a:lnTo>
                  <a:lnTo>
                    <a:pt x="1273" y="1143"/>
                  </a:lnTo>
                  <a:lnTo>
                    <a:pt x="1275" y="1140"/>
                  </a:lnTo>
                  <a:lnTo>
                    <a:pt x="1277" y="1139"/>
                  </a:lnTo>
                  <a:lnTo>
                    <a:pt x="1278" y="1139"/>
                  </a:lnTo>
                  <a:lnTo>
                    <a:pt x="1280" y="1139"/>
                  </a:lnTo>
                  <a:lnTo>
                    <a:pt x="1281" y="1138"/>
                  </a:lnTo>
                  <a:lnTo>
                    <a:pt x="1280" y="1136"/>
                  </a:lnTo>
                  <a:lnTo>
                    <a:pt x="1279" y="1135"/>
                  </a:lnTo>
                  <a:lnTo>
                    <a:pt x="1279" y="1134"/>
                  </a:lnTo>
                  <a:lnTo>
                    <a:pt x="1281" y="1134"/>
                  </a:lnTo>
                  <a:lnTo>
                    <a:pt x="1283" y="1134"/>
                  </a:lnTo>
                  <a:lnTo>
                    <a:pt x="1285" y="1134"/>
                  </a:lnTo>
                  <a:lnTo>
                    <a:pt x="1287" y="1134"/>
                  </a:lnTo>
                  <a:lnTo>
                    <a:pt x="1291" y="1132"/>
                  </a:lnTo>
                  <a:lnTo>
                    <a:pt x="1296" y="1128"/>
                  </a:lnTo>
                  <a:lnTo>
                    <a:pt x="1301" y="1124"/>
                  </a:lnTo>
                  <a:lnTo>
                    <a:pt x="1303" y="1122"/>
                  </a:lnTo>
                  <a:lnTo>
                    <a:pt x="1304" y="1121"/>
                  </a:lnTo>
                  <a:lnTo>
                    <a:pt x="1305" y="1119"/>
                  </a:lnTo>
                  <a:lnTo>
                    <a:pt x="1304" y="1117"/>
                  </a:lnTo>
                  <a:lnTo>
                    <a:pt x="1303" y="1116"/>
                  </a:lnTo>
                  <a:lnTo>
                    <a:pt x="1302" y="1115"/>
                  </a:lnTo>
                  <a:lnTo>
                    <a:pt x="1301" y="1114"/>
                  </a:lnTo>
                  <a:lnTo>
                    <a:pt x="1302" y="1114"/>
                  </a:lnTo>
                  <a:lnTo>
                    <a:pt x="1304" y="1113"/>
                  </a:lnTo>
                  <a:lnTo>
                    <a:pt x="1306" y="1109"/>
                  </a:lnTo>
                  <a:lnTo>
                    <a:pt x="1307" y="1108"/>
                  </a:lnTo>
                  <a:lnTo>
                    <a:pt x="1307" y="1107"/>
                  </a:lnTo>
                  <a:lnTo>
                    <a:pt x="1310" y="1105"/>
                  </a:lnTo>
                  <a:lnTo>
                    <a:pt x="1314" y="1104"/>
                  </a:lnTo>
                  <a:lnTo>
                    <a:pt x="1314" y="1100"/>
                  </a:lnTo>
                  <a:lnTo>
                    <a:pt x="1315" y="1099"/>
                  </a:lnTo>
                  <a:lnTo>
                    <a:pt x="1317" y="1100"/>
                  </a:lnTo>
                  <a:lnTo>
                    <a:pt x="1321" y="1102"/>
                  </a:lnTo>
                  <a:lnTo>
                    <a:pt x="1325" y="1105"/>
                  </a:lnTo>
                  <a:lnTo>
                    <a:pt x="1342" y="1096"/>
                  </a:lnTo>
                  <a:lnTo>
                    <a:pt x="1342" y="1097"/>
                  </a:lnTo>
                  <a:lnTo>
                    <a:pt x="1343" y="1098"/>
                  </a:lnTo>
                  <a:lnTo>
                    <a:pt x="1346" y="1098"/>
                  </a:lnTo>
                  <a:lnTo>
                    <a:pt x="1350" y="1079"/>
                  </a:lnTo>
                  <a:lnTo>
                    <a:pt x="1357" y="1083"/>
                  </a:lnTo>
                  <a:lnTo>
                    <a:pt x="1361" y="1086"/>
                  </a:lnTo>
                  <a:lnTo>
                    <a:pt x="1364" y="1090"/>
                  </a:lnTo>
                  <a:lnTo>
                    <a:pt x="1365" y="1094"/>
                  </a:lnTo>
                  <a:lnTo>
                    <a:pt x="1366" y="1103"/>
                  </a:lnTo>
                  <a:lnTo>
                    <a:pt x="1367" y="1108"/>
                  </a:lnTo>
                  <a:lnTo>
                    <a:pt x="1369" y="1115"/>
                  </a:lnTo>
                  <a:lnTo>
                    <a:pt x="1370" y="1116"/>
                  </a:lnTo>
                  <a:lnTo>
                    <a:pt x="1371" y="1117"/>
                  </a:lnTo>
                  <a:lnTo>
                    <a:pt x="1374" y="1119"/>
                  </a:lnTo>
                  <a:lnTo>
                    <a:pt x="1375" y="1123"/>
                  </a:lnTo>
                  <a:lnTo>
                    <a:pt x="1375" y="1127"/>
                  </a:lnTo>
                  <a:lnTo>
                    <a:pt x="1378" y="1126"/>
                  </a:lnTo>
                  <a:lnTo>
                    <a:pt x="1380" y="1126"/>
                  </a:lnTo>
                  <a:lnTo>
                    <a:pt x="1380" y="1125"/>
                  </a:lnTo>
                  <a:lnTo>
                    <a:pt x="1379" y="1125"/>
                  </a:lnTo>
                  <a:lnTo>
                    <a:pt x="1380" y="1125"/>
                  </a:lnTo>
                  <a:lnTo>
                    <a:pt x="1382" y="1124"/>
                  </a:lnTo>
                  <a:lnTo>
                    <a:pt x="1383" y="1123"/>
                  </a:lnTo>
                  <a:lnTo>
                    <a:pt x="1387" y="1123"/>
                  </a:lnTo>
                  <a:lnTo>
                    <a:pt x="1388" y="1129"/>
                  </a:lnTo>
                  <a:lnTo>
                    <a:pt x="1388" y="1135"/>
                  </a:lnTo>
                  <a:lnTo>
                    <a:pt x="1389" y="1141"/>
                  </a:lnTo>
                  <a:lnTo>
                    <a:pt x="1390" y="1148"/>
                  </a:lnTo>
                  <a:lnTo>
                    <a:pt x="1392" y="1150"/>
                  </a:lnTo>
                  <a:lnTo>
                    <a:pt x="1394" y="1152"/>
                  </a:lnTo>
                  <a:lnTo>
                    <a:pt x="1397" y="1154"/>
                  </a:lnTo>
                  <a:lnTo>
                    <a:pt x="1398" y="1156"/>
                  </a:lnTo>
                  <a:lnTo>
                    <a:pt x="1398" y="1157"/>
                  </a:lnTo>
                  <a:lnTo>
                    <a:pt x="1398" y="1160"/>
                  </a:lnTo>
                  <a:lnTo>
                    <a:pt x="1398" y="1162"/>
                  </a:lnTo>
                  <a:lnTo>
                    <a:pt x="1396" y="1167"/>
                  </a:lnTo>
                  <a:lnTo>
                    <a:pt x="1394" y="1171"/>
                  </a:lnTo>
                  <a:lnTo>
                    <a:pt x="1392" y="1175"/>
                  </a:lnTo>
                  <a:lnTo>
                    <a:pt x="1392" y="1177"/>
                  </a:lnTo>
                  <a:lnTo>
                    <a:pt x="1392" y="1180"/>
                  </a:lnTo>
                  <a:lnTo>
                    <a:pt x="1393" y="1183"/>
                  </a:lnTo>
                  <a:lnTo>
                    <a:pt x="1392" y="1186"/>
                  </a:lnTo>
                  <a:lnTo>
                    <a:pt x="1399" y="1187"/>
                  </a:lnTo>
                  <a:lnTo>
                    <a:pt x="1403" y="1187"/>
                  </a:lnTo>
                  <a:lnTo>
                    <a:pt x="1407" y="1187"/>
                  </a:lnTo>
                  <a:lnTo>
                    <a:pt x="1411" y="1186"/>
                  </a:lnTo>
                  <a:lnTo>
                    <a:pt x="1413" y="1185"/>
                  </a:lnTo>
                  <a:lnTo>
                    <a:pt x="1414" y="1184"/>
                  </a:lnTo>
                  <a:lnTo>
                    <a:pt x="1417" y="1182"/>
                  </a:lnTo>
                  <a:lnTo>
                    <a:pt x="1418" y="1180"/>
                  </a:lnTo>
                  <a:lnTo>
                    <a:pt x="1419" y="1178"/>
                  </a:lnTo>
                  <a:lnTo>
                    <a:pt x="1419" y="1174"/>
                  </a:lnTo>
                  <a:lnTo>
                    <a:pt x="1419" y="1172"/>
                  </a:lnTo>
                  <a:lnTo>
                    <a:pt x="1419" y="1171"/>
                  </a:lnTo>
                  <a:lnTo>
                    <a:pt x="1423" y="1171"/>
                  </a:lnTo>
                  <a:lnTo>
                    <a:pt x="1427" y="1176"/>
                  </a:lnTo>
                  <a:lnTo>
                    <a:pt x="1429" y="1179"/>
                  </a:lnTo>
                  <a:lnTo>
                    <a:pt x="1431" y="1180"/>
                  </a:lnTo>
                  <a:lnTo>
                    <a:pt x="1435" y="1180"/>
                  </a:lnTo>
                  <a:lnTo>
                    <a:pt x="1435" y="1182"/>
                  </a:lnTo>
                  <a:lnTo>
                    <a:pt x="1435" y="1184"/>
                  </a:lnTo>
                  <a:lnTo>
                    <a:pt x="1434" y="1187"/>
                  </a:lnTo>
                  <a:lnTo>
                    <a:pt x="1433" y="1189"/>
                  </a:lnTo>
                  <a:lnTo>
                    <a:pt x="1433" y="1190"/>
                  </a:lnTo>
                  <a:lnTo>
                    <a:pt x="1433" y="1192"/>
                  </a:lnTo>
                  <a:lnTo>
                    <a:pt x="1434" y="1193"/>
                  </a:lnTo>
                  <a:lnTo>
                    <a:pt x="1435" y="1195"/>
                  </a:lnTo>
                  <a:lnTo>
                    <a:pt x="1438" y="1198"/>
                  </a:lnTo>
                  <a:lnTo>
                    <a:pt x="1439" y="1203"/>
                  </a:lnTo>
                  <a:lnTo>
                    <a:pt x="1439" y="1207"/>
                  </a:lnTo>
                  <a:lnTo>
                    <a:pt x="1439" y="1212"/>
                  </a:lnTo>
                  <a:lnTo>
                    <a:pt x="1440" y="1217"/>
                  </a:lnTo>
                  <a:lnTo>
                    <a:pt x="1441" y="1219"/>
                  </a:lnTo>
                  <a:lnTo>
                    <a:pt x="1442" y="1221"/>
                  </a:lnTo>
                  <a:lnTo>
                    <a:pt x="1442" y="1223"/>
                  </a:lnTo>
                  <a:lnTo>
                    <a:pt x="1446" y="1223"/>
                  </a:lnTo>
                  <a:lnTo>
                    <a:pt x="1447" y="1227"/>
                  </a:lnTo>
                  <a:lnTo>
                    <a:pt x="1447" y="1231"/>
                  </a:lnTo>
                  <a:lnTo>
                    <a:pt x="1448" y="1240"/>
                  </a:lnTo>
                  <a:lnTo>
                    <a:pt x="1450" y="1240"/>
                  </a:lnTo>
                  <a:lnTo>
                    <a:pt x="1450" y="1242"/>
                  </a:lnTo>
                  <a:lnTo>
                    <a:pt x="1449" y="1244"/>
                  </a:lnTo>
                  <a:lnTo>
                    <a:pt x="1448" y="1247"/>
                  </a:lnTo>
                  <a:lnTo>
                    <a:pt x="1447" y="1249"/>
                  </a:lnTo>
                  <a:lnTo>
                    <a:pt x="1446" y="1251"/>
                  </a:lnTo>
                  <a:lnTo>
                    <a:pt x="1452" y="1253"/>
                  </a:lnTo>
                  <a:lnTo>
                    <a:pt x="1453" y="1261"/>
                  </a:lnTo>
                  <a:lnTo>
                    <a:pt x="1454" y="1264"/>
                  </a:lnTo>
                  <a:lnTo>
                    <a:pt x="1454" y="1269"/>
                  </a:lnTo>
                  <a:lnTo>
                    <a:pt x="1452" y="1269"/>
                  </a:lnTo>
                  <a:lnTo>
                    <a:pt x="1452" y="1276"/>
                  </a:lnTo>
                  <a:lnTo>
                    <a:pt x="1452" y="1286"/>
                  </a:lnTo>
                  <a:lnTo>
                    <a:pt x="1451" y="1288"/>
                  </a:lnTo>
                  <a:lnTo>
                    <a:pt x="1448" y="1291"/>
                  </a:lnTo>
                  <a:lnTo>
                    <a:pt x="1447" y="1293"/>
                  </a:lnTo>
                  <a:lnTo>
                    <a:pt x="1447" y="1295"/>
                  </a:lnTo>
                  <a:lnTo>
                    <a:pt x="1446" y="1297"/>
                  </a:lnTo>
                  <a:lnTo>
                    <a:pt x="1446" y="1299"/>
                  </a:lnTo>
                  <a:lnTo>
                    <a:pt x="1446" y="1301"/>
                  </a:lnTo>
                  <a:lnTo>
                    <a:pt x="1447" y="1303"/>
                  </a:lnTo>
                  <a:lnTo>
                    <a:pt x="1450" y="1306"/>
                  </a:lnTo>
                  <a:lnTo>
                    <a:pt x="1457" y="1315"/>
                  </a:lnTo>
                  <a:lnTo>
                    <a:pt x="1464" y="1324"/>
                  </a:lnTo>
                  <a:lnTo>
                    <a:pt x="1467" y="1328"/>
                  </a:lnTo>
                  <a:lnTo>
                    <a:pt x="1468" y="1330"/>
                  </a:lnTo>
                  <a:lnTo>
                    <a:pt x="1469" y="1332"/>
                  </a:lnTo>
                  <a:lnTo>
                    <a:pt x="1470" y="1335"/>
                  </a:lnTo>
                  <a:lnTo>
                    <a:pt x="1470" y="1338"/>
                  </a:lnTo>
                  <a:lnTo>
                    <a:pt x="1470" y="1343"/>
                  </a:lnTo>
                  <a:lnTo>
                    <a:pt x="1470" y="1351"/>
                  </a:lnTo>
                  <a:lnTo>
                    <a:pt x="1470" y="1356"/>
                  </a:lnTo>
                  <a:lnTo>
                    <a:pt x="1471" y="1361"/>
                  </a:lnTo>
                  <a:lnTo>
                    <a:pt x="1473" y="1361"/>
                  </a:lnTo>
                  <a:lnTo>
                    <a:pt x="1474" y="1371"/>
                  </a:lnTo>
                  <a:lnTo>
                    <a:pt x="1475" y="1376"/>
                  </a:lnTo>
                  <a:lnTo>
                    <a:pt x="1477" y="1380"/>
                  </a:lnTo>
                  <a:lnTo>
                    <a:pt x="1480" y="1382"/>
                  </a:lnTo>
                  <a:lnTo>
                    <a:pt x="1482" y="1384"/>
                  </a:lnTo>
                  <a:lnTo>
                    <a:pt x="1483" y="1386"/>
                  </a:lnTo>
                  <a:lnTo>
                    <a:pt x="1483" y="1387"/>
                  </a:lnTo>
                  <a:lnTo>
                    <a:pt x="1482" y="1390"/>
                  </a:lnTo>
                  <a:lnTo>
                    <a:pt x="1482" y="1392"/>
                  </a:lnTo>
                  <a:lnTo>
                    <a:pt x="1483" y="1393"/>
                  </a:lnTo>
                  <a:lnTo>
                    <a:pt x="1484" y="1395"/>
                  </a:lnTo>
                  <a:lnTo>
                    <a:pt x="1486" y="1395"/>
                  </a:lnTo>
                  <a:lnTo>
                    <a:pt x="1489" y="1396"/>
                  </a:lnTo>
                  <a:lnTo>
                    <a:pt x="1490" y="1397"/>
                  </a:lnTo>
                  <a:lnTo>
                    <a:pt x="1496" y="1404"/>
                  </a:lnTo>
                  <a:lnTo>
                    <a:pt x="1499" y="1406"/>
                  </a:lnTo>
                  <a:lnTo>
                    <a:pt x="1500" y="1407"/>
                  </a:lnTo>
                  <a:lnTo>
                    <a:pt x="1501" y="1408"/>
                  </a:lnTo>
                  <a:lnTo>
                    <a:pt x="1504" y="1409"/>
                  </a:lnTo>
                  <a:lnTo>
                    <a:pt x="1507" y="1409"/>
                  </a:lnTo>
                  <a:lnTo>
                    <a:pt x="1517" y="1407"/>
                  </a:lnTo>
                  <a:lnTo>
                    <a:pt x="1515" y="1399"/>
                  </a:lnTo>
                  <a:lnTo>
                    <a:pt x="1515" y="1396"/>
                  </a:lnTo>
                  <a:lnTo>
                    <a:pt x="1513" y="1392"/>
                  </a:lnTo>
                  <a:lnTo>
                    <a:pt x="1509" y="1392"/>
                  </a:lnTo>
                  <a:lnTo>
                    <a:pt x="1509" y="1384"/>
                  </a:lnTo>
                  <a:lnTo>
                    <a:pt x="1508" y="1380"/>
                  </a:lnTo>
                  <a:lnTo>
                    <a:pt x="1508" y="1376"/>
                  </a:lnTo>
                  <a:lnTo>
                    <a:pt x="1509" y="1376"/>
                  </a:lnTo>
                  <a:lnTo>
                    <a:pt x="1509" y="1367"/>
                  </a:lnTo>
                  <a:lnTo>
                    <a:pt x="1507" y="1359"/>
                  </a:lnTo>
                  <a:lnTo>
                    <a:pt x="1506" y="1354"/>
                  </a:lnTo>
                  <a:lnTo>
                    <a:pt x="1504" y="1351"/>
                  </a:lnTo>
                  <a:lnTo>
                    <a:pt x="1502" y="1347"/>
                  </a:lnTo>
                  <a:lnTo>
                    <a:pt x="1500" y="1344"/>
                  </a:lnTo>
                  <a:lnTo>
                    <a:pt x="1498" y="1342"/>
                  </a:lnTo>
                  <a:lnTo>
                    <a:pt x="1495" y="1341"/>
                  </a:lnTo>
                  <a:lnTo>
                    <a:pt x="1492" y="1339"/>
                  </a:lnTo>
                  <a:lnTo>
                    <a:pt x="1490" y="1338"/>
                  </a:lnTo>
                  <a:lnTo>
                    <a:pt x="1488" y="1334"/>
                  </a:lnTo>
                  <a:lnTo>
                    <a:pt x="1487" y="1331"/>
                  </a:lnTo>
                  <a:lnTo>
                    <a:pt x="1485" y="1327"/>
                  </a:lnTo>
                  <a:lnTo>
                    <a:pt x="1483" y="1324"/>
                  </a:lnTo>
                  <a:lnTo>
                    <a:pt x="1480" y="1323"/>
                  </a:lnTo>
                  <a:lnTo>
                    <a:pt x="1477" y="1323"/>
                  </a:lnTo>
                  <a:lnTo>
                    <a:pt x="1475" y="1322"/>
                  </a:lnTo>
                  <a:lnTo>
                    <a:pt x="1474" y="1321"/>
                  </a:lnTo>
                  <a:lnTo>
                    <a:pt x="1473" y="1320"/>
                  </a:lnTo>
                  <a:lnTo>
                    <a:pt x="1471" y="1317"/>
                  </a:lnTo>
                  <a:lnTo>
                    <a:pt x="1471" y="1313"/>
                  </a:lnTo>
                  <a:lnTo>
                    <a:pt x="1470" y="1309"/>
                  </a:lnTo>
                  <a:lnTo>
                    <a:pt x="1470" y="1307"/>
                  </a:lnTo>
                  <a:lnTo>
                    <a:pt x="1469" y="1305"/>
                  </a:lnTo>
                  <a:lnTo>
                    <a:pt x="1463" y="1305"/>
                  </a:lnTo>
                  <a:lnTo>
                    <a:pt x="1461" y="1299"/>
                  </a:lnTo>
                  <a:lnTo>
                    <a:pt x="1460" y="1294"/>
                  </a:lnTo>
                  <a:lnTo>
                    <a:pt x="1458" y="1294"/>
                  </a:lnTo>
                  <a:lnTo>
                    <a:pt x="1457" y="1289"/>
                  </a:lnTo>
                  <a:lnTo>
                    <a:pt x="1458" y="1283"/>
                  </a:lnTo>
                  <a:lnTo>
                    <a:pt x="1459" y="1277"/>
                  </a:lnTo>
                  <a:lnTo>
                    <a:pt x="1460" y="1270"/>
                  </a:lnTo>
                  <a:lnTo>
                    <a:pt x="1467" y="1249"/>
                  </a:lnTo>
                  <a:lnTo>
                    <a:pt x="1465" y="1234"/>
                  </a:lnTo>
                  <a:lnTo>
                    <a:pt x="1465" y="1230"/>
                  </a:lnTo>
                  <a:lnTo>
                    <a:pt x="1475" y="1228"/>
                  </a:lnTo>
                  <a:lnTo>
                    <a:pt x="1476" y="1230"/>
                  </a:lnTo>
                  <a:lnTo>
                    <a:pt x="1477" y="1230"/>
                  </a:lnTo>
                  <a:lnTo>
                    <a:pt x="1479" y="1230"/>
                  </a:lnTo>
                  <a:lnTo>
                    <a:pt x="1479" y="1236"/>
                  </a:lnTo>
                  <a:lnTo>
                    <a:pt x="1479" y="1238"/>
                  </a:lnTo>
                  <a:lnTo>
                    <a:pt x="1481" y="1240"/>
                  </a:lnTo>
                  <a:lnTo>
                    <a:pt x="1482" y="1240"/>
                  </a:lnTo>
                  <a:lnTo>
                    <a:pt x="1483" y="1240"/>
                  </a:lnTo>
                  <a:lnTo>
                    <a:pt x="1486" y="1240"/>
                  </a:lnTo>
                  <a:lnTo>
                    <a:pt x="1490" y="1238"/>
                  </a:lnTo>
                  <a:lnTo>
                    <a:pt x="1491" y="1239"/>
                  </a:lnTo>
                  <a:lnTo>
                    <a:pt x="1490" y="1241"/>
                  </a:lnTo>
                  <a:lnTo>
                    <a:pt x="1490" y="1242"/>
                  </a:lnTo>
                  <a:lnTo>
                    <a:pt x="1490" y="1244"/>
                  </a:lnTo>
                  <a:lnTo>
                    <a:pt x="1492" y="1245"/>
                  </a:lnTo>
                  <a:lnTo>
                    <a:pt x="1494" y="1246"/>
                  </a:lnTo>
                  <a:lnTo>
                    <a:pt x="1496" y="1247"/>
                  </a:lnTo>
                  <a:lnTo>
                    <a:pt x="1498" y="1248"/>
                  </a:lnTo>
                  <a:lnTo>
                    <a:pt x="1498" y="1249"/>
                  </a:lnTo>
                  <a:lnTo>
                    <a:pt x="1498" y="1250"/>
                  </a:lnTo>
                  <a:lnTo>
                    <a:pt x="1498" y="1253"/>
                  </a:lnTo>
                  <a:lnTo>
                    <a:pt x="1500" y="1253"/>
                  </a:lnTo>
                  <a:lnTo>
                    <a:pt x="1504" y="1261"/>
                  </a:lnTo>
                  <a:lnTo>
                    <a:pt x="1505" y="1265"/>
                  </a:lnTo>
                  <a:lnTo>
                    <a:pt x="1508" y="1269"/>
                  </a:lnTo>
                  <a:lnTo>
                    <a:pt x="1510" y="1267"/>
                  </a:lnTo>
                  <a:lnTo>
                    <a:pt x="1512" y="1266"/>
                  </a:lnTo>
                  <a:lnTo>
                    <a:pt x="1513" y="1267"/>
                  </a:lnTo>
                  <a:lnTo>
                    <a:pt x="1511" y="1272"/>
                  </a:lnTo>
                  <a:lnTo>
                    <a:pt x="1519" y="1275"/>
                  </a:lnTo>
                  <a:lnTo>
                    <a:pt x="1523" y="1276"/>
                  </a:lnTo>
                  <a:lnTo>
                    <a:pt x="1522" y="1283"/>
                  </a:lnTo>
                  <a:lnTo>
                    <a:pt x="1522" y="1289"/>
                  </a:lnTo>
                  <a:lnTo>
                    <a:pt x="1522" y="1292"/>
                  </a:lnTo>
                  <a:lnTo>
                    <a:pt x="1523" y="1294"/>
                  </a:lnTo>
                  <a:lnTo>
                    <a:pt x="1524" y="1296"/>
                  </a:lnTo>
                  <a:lnTo>
                    <a:pt x="1527" y="1297"/>
                  </a:lnTo>
                  <a:lnTo>
                    <a:pt x="1527" y="1298"/>
                  </a:lnTo>
                  <a:lnTo>
                    <a:pt x="1526" y="1299"/>
                  </a:lnTo>
                  <a:lnTo>
                    <a:pt x="1525" y="1300"/>
                  </a:lnTo>
                  <a:lnTo>
                    <a:pt x="1525" y="1301"/>
                  </a:lnTo>
                  <a:lnTo>
                    <a:pt x="1529" y="1299"/>
                  </a:lnTo>
                  <a:lnTo>
                    <a:pt x="1532" y="1297"/>
                  </a:lnTo>
                  <a:lnTo>
                    <a:pt x="1532" y="1294"/>
                  </a:lnTo>
                  <a:lnTo>
                    <a:pt x="1534" y="1293"/>
                  </a:lnTo>
                  <a:lnTo>
                    <a:pt x="1535" y="1294"/>
                  </a:lnTo>
                  <a:lnTo>
                    <a:pt x="1537" y="1294"/>
                  </a:lnTo>
                  <a:lnTo>
                    <a:pt x="1538" y="1294"/>
                  </a:lnTo>
                  <a:lnTo>
                    <a:pt x="1536" y="1289"/>
                  </a:lnTo>
                  <a:lnTo>
                    <a:pt x="1536" y="1286"/>
                  </a:lnTo>
                  <a:lnTo>
                    <a:pt x="1536" y="1285"/>
                  </a:lnTo>
                  <a:lnTo>
                    <a:pt x="1536" y="1284"/>
                  </a:lnTo>
                  <a:lnTo>
                    <a:pt x="1539" y="1286"/>
                  </a:lnTo>
                  <a:lnTo>
                    <a:pt x="1541" y="1287"/>
                  </a:lnTo>
                  <a:lnTo>
                    <a:pt x="1542" y="1288"/>
                  </a:lnTo>
                  <a:lnTo>
                    <a:pt x="1542" y="1287"/>
                  </a:lnTo>
                  <a:lnTo>
                    <a:pt x="1543" y="1285"/>
                  </a:lnTo>
                  <a:lnTo>
                    <a:pt x="1544" y="1282"/>
                  </a:lnTo>
                  <a:lnTo>
                    <a:pt x="1542" y="1281"/>
                  </a:lnTo>
                  <a:lnTo>
                    <a:pt x="1541" y="1281"/>
                  </a:lnTo>
                  <a:lnTo>
                    <a:pt x="1539" y="1280"/>
                  </a:lnTo>
                  <a:lnTo>
                    <a:pt x="1538" y="1278"/>
                  </a:lnTo>
                  <a:lnTo>
                    <a:pt x="1535" y="1273"/>
                  </a:lnTo>
                  <a:lnTo>
                    <a:pt x="1536" y="1273"/>
                  </a:lnTo>
                  <a:lnTo>
                    <a:pt x="1540" y="1274"/>
                  </a:lnTo>
                  <a:lnTo>
                    <a:pt x="1540" y="1276"/>
                  </a:lnTo>
                  <a:lnTo>
                    <a:pt x="1548" y="1277"/>
                  </a:lnTo>
                  <a:lnTo>
                    <a:pt x="1554" y="1276"/>
                  </a:lnTo>
                  <a:lnTo>
                    <a:pt x="1552" y="1274"/>
                  </a:lnTo>
                  <a:lnTo>
                    <a:pt x="1552" y="1273"/>
                  </a:lnTo>
                  <a:lnTo>
                    <a:pt x="1552" y="1272"/>
                  </a:lnTo>
                  <a:lnTo>
                    <a:pt x="1555" y="1272"/>
                  </a:lnTo>
                  <a:lnTo>
                    <a:pt x="1556" y="1272"/>
                  </a:lnTo>
                  <a:lnTo>
                    <a:pt x="1557" y="1272"/>
                  </a:lnTo>
                  <a:lnTo>
                    <a:pt x="1561" y="1271"/>
                  </a:lnTo>
                  <a:lnTo>
                    <a:pt x="1565" y="1268"/>
                  </a:lnTo>
                  <a:lnTo>
                    <a:pt x="1569" y="1266"/>
                  </a:lnTo>
                  <a:lnTo>
                    <a:pt x="1572" y="1263"/>
                  </a:lnTo>
                  <a:lnTo>
                    <a:pt x="1575" y="1260"/>
                  </a:lnTo>
                  <a:lnTo>
                    <a:pt x="1577" y="1257"/>
                  </a:lnTo>
                  <a:lnTo>
                    <a:pt x="1579" y="1254"/>
                  </a:lnTo>
                  <a:lnTo>
                    <a:pt x="1580" y="1251"/>
                  </a:lnTo>
                  <a:lnTo>
                    <a:pt x="1581" y="1248"/>
                  </a:lnTo>
                  <a:lnTo>
                    <a:pt x="1582" y="1241"/>
                  </a:lnTo>
                  <a:lnTo>
                    <a:pt x="1582" y="1233"/>
                  </a:lnTo>
                  <a:lnTo>
                    <a:pt x="1581" y="1224"/>
                  </a:lnTo>
                  <a:lnTo>
                    <a:pt x="1579" y="1215"/>
                  </a:lnTo>
                  <a:lnTo>
                    <a:pt x="1575" y="1200"/>
                  </a:lnTo>
                  <a:lnTo>
                    <a:pt x="1573" y="1198"/>
                  </a:lnTo>
                  <a:lnTo>
                    <a:pt x="1571" y="1197"/>
                  </a:lnTo>
                  <a:lnTo>
                    <a:pt x="1568" y="1196"/>
                  </a:lnTo>
                  <a:lnTo>
                    <a:pt x="1568" y="1195"/>
                  </a:lnTo>
                  <a:lnTo>
                    <a:pt x="1567" y="1194"/>
                  </a:lnTo>
                  <a:lnTo>
                    <a:pt x="1567" y="1192"/>
                  </a:lnTo>
                  <a:lnTo>
                    <a:pt x="1567" y="1190"/>
                  </a:lnTo>
                  <a:lnTo>
                    <a:pt x="1567" y="1188"/>
                  </a:lnTo>
                  <a:lnTo>
                    <a:pt x="1567" y="1186"/>
                  </a:lnTo>
                  <a:lnTo>
                    <a:pt x="1561" y="1181"/>
                  </a:lnTo>
                  <a:lnTo>
                    <a:pt x="1558" y="1177"/>
                  </a:lnTo>
                  <a:lnTo>
                    <a:pt x="1556" y="1176"/>
                  </a:lnTo>
                  <a:lnTo>
                    <a:pt x="1556" y="1175"/>
                  </a:lnTo>
                  <a:lnTo>
                    <a:pt x="1556" y="1172"/>
                  </a:lnTo>
                  <a:lnTo>
                    <a:pt x="1556" y="1169"/>
                  </a:lnTo>
                  <a:lnTo>
                    <a:pt x="1554" y="1168"/>
                  </a:lnTo>
                  <a:lnTo>
                    <a:pt x="1551" y="1167"/>
                  </a:lnTo>
                  <a:lnTo>
                    <a:pt x="1548" y="1166"/>
                  </a:lnTo>
                  <a:lnTo>
                    <a:pt x="1546" y="1165"/>
                  </a:lnTo>
                  <a:lnTo>
                    <a:pt x="1545" y="1163"/>
                  </a:lnTo>
                  <a:lnTo>
                    <a:pt x="1545" y="1161"/>
                  </a:lnTo>
                  <a:lnTo>
                    <a:pt x="1545" y="1159"/>
                  </a:lnTo>
                  <a:lnTo>
                    <a:pt x="1544" y="1158"/>
                  </a:lnTo>
                  <a:lnTo>
                    <a:pt x="1544" y="1157"/>
                  </a:lnTo>
                  <a:lnTo>
                    <a:pt x="1543" y="1156"/>
                  </a:lnTo>
                  <a:lnTo>
                    <a:pt x="1541" y="1155"/>
                  </a:lnTo>
                  <a:lnTo>
                    <a:pt x="1539" y="1154"/>
                  </a:lnTo>
                  <a:lnTo>
                    <a:pt x="1538" y="1153"/>
                  </a:lnTo>
                  <a:lnTo>
                    <a:pt x="1537" y="1151"/>
                  </a:lnTo>
                  <a:lnTo>
                    <a:pt x="1536" y="1148"/>
                  </a:lnTo>
                  <a:lnTo>
                    <a:pt x="1535" y="1144"/>
                  </a:lnTo>
                  <a:lnTo>
                    <a:pt x="1535" y="1141"/>
                  </a:lnTo>
                  <a:lnTo>
                    <a:pt x="1535" y="1137"/>
                  </a:lnTo>
                  <a:lnTo>
                    <a:pt x="1536" y="1133"/>
                  </a:lnTo>
                  <a:lnTo>
                    <a:pt x="1537" y="1130"/>
                  </a:lnTo>
                  <a:lnTo>
                    <a:pt x="1538" y="1127"/>
                  </a:lnTo>
                  <a:lnTo>
                    <a:pt x="1539" y="1126"/>
                  </a:lnTo>
                  <a:lnTo>
                    <a:pt x="1541" y="1125"/>
                  </a:lnTo>
                  <a:lnTo>
                    <a:pt x="1543" y="1125"/>
                  </a:lnTo>
                  <a:lnTo>
                    <a:pt x="1544" y="1125"/>
                  </a:lnTo>
                  <a:lnTo>
                    <a:pt x="1545" y="1123"/>
                  </a:lnTo>
                  <a:lnTo>
                    <a:pt x="1546" y="1122"/>
                  </a:lnTo>
                  <a:lnTo>
                    <a:pt x="1548" y="1118"/>
                  </a:lnTo>
                  <a:lnTo>
                    <a:pt x="1549" y="1114"/>
                  </a:lnTo>
                  <a:lnTo>
                    <a:pt x="1550" y="1113"/>
                  </a:lnTo>
                  <a:lnTo>
                    <a:pt x="1552" y="1111"/>
                  </a:lnTo>
                  <a:lnTo>
                    <a:pt x="1558" y="1105"/>
                  </a:lnTo>
                  <a:lnTo>
                    <a:pt x="1561" y="1103"/>
                  </a:lnTo>
                  <a:lnTo>
                    <a:pt x="1565" y="1101"/>
                  </a:lnTo>
                  <a:lnTo>
                    <a:pt x="1569" y="1100"/>
                  </a:lnTo>
                  <a:lnTo>
                    <a:pt x="1574" y="1098"/>
                  </a:lnTo>
                  <a:lnTo>
                    <a:pt x="1580" y="1098"/>
                  </a:lnTo>
                  <a:lnTo>
                    <a:pt x="1586" y="1098"/>
                  </a:lnTo>
                  <a:lnTo>
                    <a:pt x="1585" y="1105"/>
                  </a:lnTo>
                  <a:lnTo>
                    <a:pt x="1585" y="1110"/>
                  </a:lnTo>
                  <a:lnTo>
                    <a:pt x="1586" y="1112"/>
                  </a:lnTo>
                  <a:lnTo>
                    <a:pt x="1587" y="1114"/>
                  </a:lnTo>
                  <a:lnTo>
                    <a:pt x="1590" y="1121"/>
                  </a:lnTo>
                  <a:lnTo>
                    <a:pt x="1592" y="1119"/>
                  </a:lnTo>
                  <a:lnTo>
                    <a:pt x="1594" y="1118"/>
                  </a:lnTo>
                  <a:lnTo>
                    <a:pt x="1595" y="1118"/>
                  </a:lnTo>
                  <a:lnTo>
                    <a:pt x="1596" y="1119"/>
                  </a:lnTo>
                  <a:lnTo>
                    <a:pt x="1596" y="1116"/>
                  </a:lnTo>
                  <a:lnTo>
                    <a:pt x="1596" y="1113"/>
                  </a:lnTo>
                  <a:lnTo>
                    <a:pt x="1595" y="1113"/>
                  </a:lnTo>
                  <a:lnTo>
                    <a:pt x="1594" y="1113"/>
                  </a:lnTo>
                  <a:lnTo>
                    <a:pt x="1593" y="1112"/>
                  </a:lnTo>
                  <a:lnTo>
                    <a:pt x="1593" y="1110"/>
                  </a:lnTo>
                  <a:lnTo>
                    <a:pt x="1592" y="1109"/>
                  </a:lnTo>
                  <a:lnTo>
                    <a:pt x="1595" y="1108"/>
                  </a:lnTo>
                  <a:lnTo>
                    <a:pt x="1598" y="1106"/>
                  </a:lnTo>
                  <a:lnTo>
                    <a:pt x="1603" y="1104"/>
                  </a:lnTo>
                  <a:lnTo>
                    <a:pt x="1604" y="1102"/>
                  </a:lnTo>
                  <a:lnTo>
                    <a:pt x="1605" y="1101"/>
                  </a:lnTo>
                  <a:lnTo>
                    <a:pt x="1606" y="1099"/>
                  </a:lnTo>
                  <a:lnTo>
                    <a:pt x="1607" y="1098"/>
                  </a:lnTo>
                  <a:lnTo>
                    <a:pt x="1610" y="1097"/>
                  </a:lnTo>
                  <a:lnTo>
                    <a:pt x="1612" y="1096"/>
                  </a:lnTo>
                  <a:lnTo>
                    <a:pt x="1617" y="1096"/>
                  </a:lnTo>
                  <a:lnTo>
                    <a:pt x="1623" y="1095"/>
                  </a:lnTo>
                  <a:lnTo>
                    <a:pt x="1628" y="1094"/>
                  </a:lnTo>
                  <a:lnTo>
                    <a:pt x="1631" y="1092"/>
                  </a:lnTo>
                  <a:lnTo>
                    <a:pt x="1633" y="1089"/>
                  </a:lnTo>
                  <a:lnTo>
                    <a:pt x="1634" y="1085"/>
                  </a:lnTo>
                  <a:lnTo>
                    <a:pt x="1636" y="1082"/>
                  </a:lnTo>
                  <a:lnTo>
                    <a:pt x="1642" y="1088"/>
                  </a:lnTo>
                  <a:lnTo>
                    <a:pt x="1645" y="1086"/>
                  </a:lnTo>
                  <a:lnTo>
                    <a:pt x="1648" y="1084"/>
                  </a:lnTo>
                  <a:lnTo>
                    <a:pt x="1652" y="1083"/>
                  </a:lnTo>
                  <a:lnTo>
                    <a:pt x="1655" y="1082"/>
                  </a:lnTo>
                  <a:lnTo>
                    <a:pt x="1659" y="1082"/>
                  </a:lnTo>
                  <a:lnTo>
                    <a:pt x="1663" y="1082"/>
                  </a:lnTo>
                  <a:lnTo>
                    <a:pt x="1667" y="1080"/>
                  </a:lnTo>
                  <a:lnTo>
                    <a:pt x="1667" y="1079"/>
                  </a:lnTo>
                  <a:lnTo>
                    <a:pt x="1667" y="1076"/>
                  </a:lnTo>
                  <a:lnTo>
                    <a:pt x="1667" y="1071"/>
                  </a:lnTo>
                  <a:lnTo>
                    <a:pt x="1676" y="1066"/>
                  </a:lnTo>
                  <a:lnTo>
                    <a:pt x="1686" y="1061"/>
                  </a:lnTo>
                  <a:lnTo>
                    <a:pt x="1686" y="1057"/>
                  </a:lnTo>
                  <a:lnTo>
                    <a:pt x="1686" y="1054"/>
                  </a:lnTo>
                  <a:lnTo>
                    <a:pt x="1688" y="1053"/>
                  </a:lnTo>
                  <a:lnTo>
                    <a:pt x="1689" y="1053"/>
                  </a:lnTo>
                  <a:lnTo>
                    <a:pt x="1693" y="1053"/>
                  </a:lnTo>
                  <a:lnTo>
                    <a:pt x="1696" y="1053"/>
                  </a:lnTo>
                  <a:lnTo>
                    <a:pt x="1698" y="1052"/>
                  </a:lnTo>
                  <a:lnTo>
                    <a:pt x="1699" y="1052"/>
                  </a:lnTo>
                  <a:lnTo>
                    <a:pt x="1698" y="1046"/>
                  </a:lnTo>
                  <a:lnTo>
                    <a:pt x="1701" y="1044"/>
                  </a:lnTo>
                  <a:lnTo>
                    <a:pt x="1702" y="1044"/>
                  </a:lnTo>
                  <a:lnTo>
                    <a:pt x="1699" y="1044"/>
                  </a:lnTo>
                  <a:lnTo>
                    <a:pt x="1699" y="1040"/>
                  </a:lnTo>
                  <a:lnTo>
                    <a:pt x="1703" y="1040"/>
                  </a:lnTo>
                  <a:lnTo>
                    <a:pt x="1707" y="1040"/>
                  </a:lnTo>
                  <a:lnTo>
                    <a:pt x="1707" y="1032"/>
                  </a:lnTo>
                  <a:lnTo>
                    <a:pt x="1707" y="1027"/>
                  </a:lnTo>
                  <a:lnTo>
                    <a:pt x="1706" y="1026"/>
                  </a:lnTo>
                  <a:lnTo>
                    <a:pt x="1705" y="1025"/>
                  </a:lnTo>
                  <a:lnTo>
                    <a:pt x="1704" y="1024"/>
                  </a:lnTo>
                  <a:lnTo>
                    <a:pt x="1703" y="1024"/>
                  </a:lnTo>
                  <a:lnTo>
                    <a:pt x="1703" y="1023"/>
                  </a:lnTo>
                  <a:lnTo>
                    <a:pt x="1705" y="1023"/>
                  </a:lnTo>
                  <a:lnTo>
                    <a:pt x="1706" y="1021"/>
                  </a:lnTo>
                  <a:lnTo>
                    <a:pt x="1706" y="1018"/>
                  </a:lnTo>
                  <a:lnTo>
                    <a:pt x="1706" y="1015"/>
                  </a:lnTo>
                  <a:lnTo>
                    <a:pt x="1707" y="1013"/>
                  </a:lnTo>
                  <a:lnTo>
                    <a:pt x="1708" y="1013"/>
                  </a:lnTo>
                  <a:lnTo>
                    <a:pt x="1710" y="1013"/>
                  </a:lnTo>
                  <a:lnTo>
                    <a:pt x="1713" y="1013"/>
                  </a:lnTo>
                  <a:lnTo>
                    <a:pt x="1714" y="1012"/>
                  </a:lnTo>
                  <a:lnTo>
                    <a:pt x="1716" y="1010"/>
                  </a:lnTo>
                  <a:lnTo>
                    <a:pt x="1717" y="1007"/>
                  </a:lnTo>
                  <a:lnTo>
                    <a:pt x="1719" y="1006"/>
                  </a:lnTo>
                  <a:lnTo>
                    <a:pt x="1721" y="1006"/>
                  </a:lnTo>
                  <a:lnTo>
                    <a:pt x="1721" y="1004"/>
                  </a:lnTo>
                  <a:lnTo>
                    <a:pt x="1721" y="1002"/>
                  </a:lnTo>
                  <a:lnTo>
                    <a:pt x="1720" y="1000"/>
                  </a:lnTo>
                  <a:lnTo>
                    <a:pt x="1721" y="998"/>
                  </a:lnTo>
                  <a:lnTo>
                    <a:pt x="1723" y="994"/>
                  </a:lnTo>
                  <a:lnTo>
                    <a:pt x="1725" y="992"/>
                  </a:lnTo>
                  <a:lnTo>
                    <a:pt x="1726" y="990"/>
                  </a:lnTo>
                  <a:lnTo>
                    <a:pt x="1728" y="991"/>
                  </a:lnTo>
                  <a:lnTo>
                    <a:pt x="1729" y="991"/>
                  </a:lnTo>
                  <a:lnTo>
                    <a:pt x="1730" y="991"/>
                  </a:lnTo>
                  <a:lnTo>
                    <a:pt x="1732" y="990"/>
                  </a:lnTo>
                  <a:lnTo>
                    <a:pt x="1730" y="983"/>
                  </a:lnTo>
                  <a:lnTo>
                    <a:pt x="1730" y="979"/>
                  </a:lnTo>
                  <a:lnTo>
                    <a:pt x="1730" y="975"/>
                  </a:lnTo>
                  <a:lnTo>
                    <a:pt x="1736" y="975"/>
                  </a:lnTo>
                  <a:lnTo>
                    <a:pt x="1737" y="970"/>
                  </a:lnTo>
                  <a:lnTo>
                    <a:pt x="1737" y="968"/>
                  </a:lnTo>
                  <a:lnTo>
                    <a:pt x="1735" y="968"/>
                  </a:lnTo>
                  <a:lnTo>
                    <a:pt x="1734" y="968"/>
                  </a:lnTo>
                  <a:lnTo>
                    <a:pt x="1740" y="963"/>
                  </a:lnTo>
                  <a:lnTo>
                    <a:pt x="1737" y="960"/>
                  </a:lnTo>
                  <a:lnTo>
                    <a:pt x="1734" y="958"/>
                  </a:lnTo>
                  <a:lnTo>
                    <a:pt x="1732" y="958"/>
                  </a:lnTo>
                  <a:lnTo>
                    <a:pt x="1729" y="958"/>
                  </a:lnTo>
                  <a:lnTo>
                    <a:pt x="1727" y="959"/>
                  </a:lnTo>
                  <a:lnTo>
                    <a:pt x="1726" y="959"/>
                  </a:lnTo>
                  <a:lnTo>
                    <a:pt x="1726" y="960"/>
                  </a:lnTo>
                  <a:lnTo>
                    <a:pt x="1725" y="960"/>
                  </a:lnTo>
                  <a:lnTo>
                    <a:pt x="1724" y="958"/>
                  </a:lnTo>
                  <a:lnTo>
                    <a:pt x="1723" y="956"/>
                  </a:lnTo>
                  <a:lnTo>
                    <a:pt x="1731" y="950"/>
                  </a:lnTo>
                  <a:lnTo>
                    <a:pt x="1734" y="948"/>
                  </a:lnTo>
                  <a:lnTo>
                    <a:pt x="1735" y="946"/>
                  </a:lnTo>
                  <a:lnTo>
                    <a:pt x="1735" y="943"/>
                  </a:lnTo>
                  <a:lnTo>
                    <a:pt x="1734" y="940"/>
                  </a:lnTo>
                  <a:lnTo>
                    <a:pt x="1731" y="937"/>
                  </a:lnTo>
                  <a:lnTo>
                    <a:pt x="1726" y="933"/>
                  </a:lnTo>
                  <a:lnTo>
                    <a:pt x="1730" y="933"/>
                  </a:lnTo>
                  <a:lnTo>
                    <a:pt x="1730" y="927"/>
                  </a:lnTo>
                  <a:lnTo>
                    <a:pt x="1727" y="923"/>
                  </a:lnTo>
                  <a:lnTo>
                    <a:pt x="1723" y="919"/>
                  </a:lnTo>
                  <a:lnTo>
                    <a:pt x="1719" y="915"/>
                  </a:lnTo>
                  <a:lnTo>
                    <a:pt x="1718" y="913"/>
                  </a:lnTo>
                  <a:lnTo>
                    <a:pt x="1717" y="911"/>
                  </a:lnTo>
                  <a:lnTo>
                    <a:pt x="1717" y="908"/>
                  </a:lnTo>
                  <a:lnTo>
                    <a:pt x="1717" y="906"/>
                  </a:lnTo>
                  <a:lnTo>
                    <a:pt x="1717" y="904"/>
                  </a:lnTo>
                  <a:lnTo>
                    <a:pt x="1716" y="903"/>
                  </a:lnTo>
                  <a:lnTo>
                    <a:pt x="1714" y="903"/>
                  </a:lnTo>
                  <a:lnTo>
                    <a:pt x="1711" y="902"/>
                  </a:lnTo>
                  <a:lnTo>
                    <a:pt x="1710" y="901"/>
                  </a:lnTo>
                  <a:lnTo>
                    <a:pt x="1712" y="900"/>
                  </a:lnTo>
                  <a:lnTo>
                    <a:pt x="1713" y="899"/>
                  </a:lnTo>
                  <a:lnTo>
                    <a:pt x="1714" y="899"/>
                  </a:lnTo>
                  <a:lnTo>
                    <a:pt x="1713" y="898"/>
                  </a:lnTo>
                  <a:lnTo>
                    <a:pt x="1711" y="897"/>
                  </a:lnTo>
                  <a:lnTo>
                    <a:pt x="1709" y="895"/>
                  </a:lnTo>
                  <a:lnTo>
                    <a:pt x="1708" y="892"/>
                  </a:lnTo>
                  <a:lnTo>
                    <a:pt x="1706" y="889"/>
                  </a:lnTo>
                  <a:lnTo>
                    <a:pt x="1705" y="886"/>
                  </a:lnTo>
                  <a:lnTo>
                    <a:pt x="1705" y="882"/>
                  </a:lnTo>
                  <a:lnTo>
                    <a:pt x="1705" y="879"/>
                  </a:lnTo>
                  <a:lnTo>
                    <a:pt x="1705" y="875"/>
                  </a:lnTo>
                  <a:lnTo>
                    <a:pt x="1706" y="874"/>
                  </a:lnTo>
                  <a:lnTo>
                    <a:pt x="1707" y="872"/>
                  </a:lnTo>
                  <a:lnTo>
                    <a:pt x="1710" y="871"/>
                  </a:lnTo>
                  <a:lnTo>
                    <a:pt x="1713" y="869"/>
                  </a:lnTo>
                  <a:lnTo>
                    <a:pt x="1715" y="867"/>
                  </a:lnTo>
                  <a:lnTo>
                    <a:pt x="1715" y="866"/>
                  </a:lnTo>
                  <a:lnTo>
                    <a:pt x="1714" y="865"/>
                  </a:lnTo>
                  <a:lnTo>
                    <a:pt x="1713" y="863"/>
                  </a:lnTo>
                  <a:lnTo>
                    <a:pt x="1721" y="855"/>
                  </a:lnTo>
                  <a:lnTo>
                    <a:pt x="1726" y="851"/>
                  </a:lnTo>
                  <a:lnTo>
                    <a:pt x="1730" y="848"/>
                  </a:lnTo>
                  <a:lnTo>
                    <a:pt x="1733" y="847"/>
                  </a:lnTo>
                  <a:lnTo>
                    <a:pt x="1738" y="846"/>
                  </a:lnTo>
                  <a:lnTo>
                    <a:pt x="1743" y="845"/>
                  </a:lnTo>
                  <a:lnTo>
                    <a:pt x="1746" y="844"/>
                  </a:lnTo>
                  <a:lnTo>
                    <a:pt x="1746" y="842"/>
                  </a:lnTo>
                  <a:lnTo>
                    <a:pt x="1747" y="839"/>
                  </a:lnTo>
                  <a:lnTo>
                    <a:pt x="1747" y="837"/>
                  </a:lnTo>
                  <a:lnTo>
                    <a:pt x="1747" y="835"/>
                  </a:lnTo>
                  <a:lnTo>
                    <a:pt x="1739" y="835"/>
                  </a:lnTo>
                  <a:lnTo>
                    <a:pt x="1730" y="835"/>
                  </a:lnTo>
                  <a:lnTo>
                    <a:pt x="1726" y="832"/>
                  </a:lnTo>
                  <a:lnTo>
                    <a:pt x="1722" y="831"/>
                  </a:lnTo>
                  <a:lnTo>
                    <a:pt x="1720" y="830"/>
                  </a:lnTo>
                  <a:lnTo>
                    <a:pt x="1717" y="831"/>
                  </a:lnTo>
                  <a:lnTo>
                    <a:pt x="1714" y="832"/>
                  </a:lnTo>
                  <a:lnTo>
                    <a:pt x="1712" y="836"/>
                  </a:lnTo>
                  <a:lnTo>
                    <a:pt x="1709" y="839"/>
                  </a:lnTo>
                  <a:lnTo>
                    <a:pt x="1707" y="840"/>
                  </a:lnTo>
                  <a:lnTo>
                    <a:pt x="1702" y="842"/>
                  </a:lnTo>
                  <a:lnTo>
                    <a:pt x="1698" y="842"/>
                  </a:lnTo>
                  <a:lnTo>
                    <a:pt x="1696" y="838"/>
                  </a:lnTo>
                  <a:lnTo>
                    <a:pt x="1694" y="835"/>
                  </a:lnTo>
                  <a:lnTo>
                    <a:pt x="1690" y="828"/>
                  </a:lnTo>
                  <a:lnTo>
                    <a:pt x="1686" y="821"/>
                  </a:lnTo>
                  <a:lnTo>
                    <a:pt x="1682" y="814"/>
                  </a:lnTo>
                  <a:lnTo>
                    <a:pt x="1684" y="812"/>
                  </a:lnTo>
                  <a:lnTo>
                    <a:pt x="1684" y="811"/>
                  </a:lnTo>
                  <a:lnTo>
                    <a:pt x="1685" y="809"/>
                  </a:lnTo>
                  <a:lnTo>
                    <a:pt x="1685" y="808"/>
                  </a:lnTo>
                  <a:lnTo>
                    <a:pt x="1686" y="808"/>
                  </a:lnTo>
                  <a:lnTo>
                    <a:pt x="1688" y="807"/>
                  </a:lnTo>
                  <a:lnTo>
                    <a:pt x="1689" y="807"/>
                  </a:lnTo>
                  <a:lnTo>
                    <a:pt x="1693" y="808"/>
                  </a:lnTo>
                  <a:lnTo>
                    <a:pt x="1696" y="808"/>
                  </a:lnTo>
                  <a:lnTo>
                    <a:pt x="1698" y="808"/>
                  </a:lnTo>
                  <a:lnTo>
                    <a:pt x="1699" y="808"/>
                  </a:lnTo>
                  <a:lnTo>
                    <a:pt x="1700" y="806"/>
                  </a:lnTo>
                  <a:lnTo>
                    <a:pt x="1701" y="803"/>
                  </a:lnTo>
                  <a:lnTo>
                    <a:pt x="1702" y="800"/>
                  </a:lnTo>
                  <a:lnTo>
                    <a:pt x="1703" y="798"/>
                  </a:lnTo>
                  <a:lnTo>
                    <a:pt x="1706" y="796"/>
                  </a:lnTo>
                  <a:lnTo>
                    <a:pt x="1710" y="795"/>
                  </a:lnTo>
                  <a:lnTo>
                    <a:pt x="1714" y="794"/>
                  </a:lnTo>
                  <a:lnTo>
                    <a:pt x="1717" y="792"/>
                  </a:lnTo>
                  <a:lnTo>
                    <a:pt x="1720" y="789"/>
                  </a:lnTo>
                  <a:lnTo>
                    <a:pt x="1723" y="783"/>
                  </a:lnTo>
                  <a:lnTo>
                    <a:pt x="1728" y="773"/>
                  </a:lnTo>
                  <a:lnTo>
                    <a:pt x="1739" y="777"/>
                  </a:lnTo>
                  <a:lnTo>
                    <a:pt x="1742" y="778"/>
                  </a:lnTo>
                  <a:lnTo>
                    <a:pt x="1743" y="780"/>
                  </a:lnTo>
                  <a:lnTo>
                    <a:pt x="1742" y="781"/>
                  </a:lnTo>
                  <a:lnTo>
                    <a:pt x="1741" y="784"/>
                  </a:lnTo>
                  <a:lnTo>
                    <a:pt x="1738" y="788"/>
                  </a:lnTo>
                  <a:lnTo>
                    <a:pt x="1736" y="792"/>
                  </a:lnTo>
                  <a:lnTo>
                    <a:pt x="1734" y="796"/>
                  </a:lnTo>
                  <a:lnTo>
                    <a:pt x="1732" y="802"/>
                  </a:lnTo>
                  <a:lnTo>
                    <a:pt x="1731" y="805"/>
                  </a:lnTo>
                  <a:lnTo>
                    <a:pt x="1731" y="806"/>
                  </a:lnTo>
                  <a:lnTo>
                    <a:pt x="1733" y="806"/>
                  </a:lnTo>
                  <a:lnTo>
                    <a:pt x="1736" y="804"/>
                  </a:lnTo>
                  <a:lnTo>
                    <a:pt x="1735" y="806"/>
                  </a:lnTo>
                  <a:lnTo>
                    <a:pt x="1733" y="810"/>
                  </a:lnTo>
                  <a:lnTo>
                    <a:pt x="1732" y="813"/>
                  </a:lnTo>
                  <a:lnTo>
                    <a:pt x="1733" y="814"/>
                  </a:lnTo>
                  <a:lnTo>
                    <a:pt x="1734" y="814"/>
                  </a:lnTo>
                  <a:lnTo>
                    <a:pt x="1737" y="812"/>
                  </a:lnTo>
                  <a:lnTo>
                    <a:pt x="1740" y="809"/>
                  </a:lnTo>
                  <a:lnTo>
                    <a:pt x="1747" y="801"/>
                  </a:lnTo>
                  <a:lnTo>
                    <a:pt x="1751" y="797"/>
                  </a:lnTo>
                  <a:lnTo>
                    <a:pt x="1756" y="794"/>
                  </a:lnTo>
                  <a:lnTo>
                    <a:pt x="1758" y="793"/>
                  </a:lnTo>
                  <a:lnTo>
                    <a:pt x="1760" y="793"/>
                  </a:lnTo>
                  <a:lnTo>
                    <a:pt x="1762" y="792"/>
                  </a:lnTo>
                  <a:lnTo>
                    <a:pt x="1765" y="792"/>
                  </a:lnTo>
                  <a:lnTo>
                    <a:pt x="1766" y="793"/>
                  </a:lnTo>
                  <a:lnTo>
                    <a:pt x="1768" y="795"/>
                  </a:lnTo>
                  <a:lnTo>
                    <a:pt x="1769" y="795"/>
                  </a:lnTo>
                  <a:lnTo>
                    <a:pt x="1770" y="796"/>
                  </a:lnTo>
                  <a:lnTo>
                    <a:pt x="1772" y="796"/>
                  </a:lnTo>
                  <a:lnTo>
                    <a:pt x="1774" y="795"/>
                  </a:lnTo>
                  <a:lnTo>
                    <a:pt x="1777" y="797"/>
                  </a:lnTo>
                  <a:lnTo>
                    <a:pt x="1779" y="799"/>
                  </a:lnTo>
                  <a:lnTo>
                    <a:pt x="1780" y="800"/>
                  </a:lnTo>
                  <a:lnTo>
                    <a:pt x="1781" y="801"/>
                  </a:lnTo>
                  <a:lnTo>
                    <a:pt x="1781" y="803"/>
                  </a:lnTo>
                  <a:lnTo>
                    <a:pt x="1780" y="805"/>
                  </a:lnTo>
                  <a:lnTo>
                    <a:pt x="1779" y="806"/>
                  </a:lnTo>
                  <a:lnTo>
                    <a:pt x="1778" y="808"/>
                  </a:lnTo>
                  <a:lnTo>
                    <a:pt x="1780" y="810"/>
                  </a:lnTo>
                  <a:lnTo>
                    <a:pt x="1782" y="812"/>
                  </a:lnTo>
                  <a:lnTo>
                    <a:pt x="1782" y="813"/>
                  </a:lnTo>
                  <a:lnTo>
                    <a:pt x="1782" y="814"/>
                  </a:lnTo>
                  <a:lnTo>
                    <a:pt x="1776" y="814"/>
                  </a:lnTo>
                  <a:lnTo>
                    <a:pt x="1775" y="816"/>
                  </a:lnTo>
                  <a:lnTo>
                    <a:pt x="1774" y="817"/>
                  </a:lnTo>
                  <a:lnTo>
                    <a:pt x="1772" y="817"/>
                  </a:lnTo>
                  <a:lnTo>
                    <a:pt x="1773" y="820"/>
                  </a:lnTo>
                  <a:lnTo>
                    <a:pt x="1772" y="823"/>
                  </a:lnTo>
                  <a:lnTo>
                    <a:pt x="1774" y="824"/>
                  </a:lnTo>
                  <a:lnTo>
                    <a:pt x="1776" y="824"/>
                  </a:lnTo>
                  <a:lnTo>
                    <a:pt x="1778" y="824"/>
                  </a:lnTo>
                  <a:lnTo>
                    <a:pt x="1780" y="825"/>
                  </a:lnTo>
                  <a:lnTo>
                    <a:pt x="1778" y="831"/>
                  </a:lnTo>
                  <a:lnTo>
                    <a:pt x="1783" y="831"/>
                  </a:lnTo>
                  <a:lnTo>
                    <a:pt x="1786" y="832"/>
                  </a:lnTo>
                  <a:lnTo>
                    <a:pt x="1786" y="831"/>
                  </a:lnTo>
                  <a:lnTo>
                    <a:pt x="1792" y="831"/>
                  </a:lnTo>
                  <a:lnTo>
                    <a:pt x="1797" y="831"/>
                  </a:lnTo>
                  <a:lnTo>
                    <a:pt x="1799" y="837"/>
                  </a:lnTo>
                  <a:lnTo>
                    <a:pt x="1800" y="840"/>
                  </a:lnTo>
                  <a:lnTo>
                    <a:pt x="1800" y="842"/>
                  </a:lnTo>
                  <a:lnTo>
                    <a:pt x="1800" y="843"/>
                  </a:lnTo>
                  <a:lnTo>
                    <a:pt x="1798" y="844"/>
                  </a:lnTo>
                  <a:lnTo>
                    <a:pt x="1795" y="846"/>
                  </a:lnTo>
                  <a:lnTo>
                    <a:pt x="1801" y="852"/>
                  </a:lnTo>
                  <a:lnTo>
                    <a:pt x="1801" y="853"/>
                  </a:lnTo>
                  <a:lnTo>
                    <a:pt x="1801" y="854"/>
                  </a:lnTo>
                  <a:lnTo>
                    <a:pt x="1799" y="856"/>
                  </a:lnTo>
                  <a:lnTo>
                    <a:pt x="1799" y="857"/>
                  </a:lnTo>
                  <a:lnTo>
                    <a:pt x="1799" y="862"/>
                  </a:lnTo>
                  <a:lnTo>
                    <a:pt x="1800" y="861"/>
                  </a:lnTo>
                  <a:lnTo>
                    <a:pt x="1801" y="864"/>
                  </a:lnTo>
                  <a:lnTo>
                    <a:pt x="1801" y="869"/>
                  </a:lnTo>
                  <a:lnTo>
                    <a:pt x="1798" y="870"/>
                  </a:lnTo>
                  <a:lnTo>
                    <a:pt x="1795" y="871"/>
                  </a:lnTo>
                  <a:lnTo>
                    <a:pt x="1795" y="882"/>
                  </a:lnTo>
                  <a:lnTo>
                    <a:pt x="1794" y="887"/>
                  </a:lnTo>
                  <a:lnTo>
                    <a:pt x="1794" y="892"/>
                  </a:lnTo>
                  <a:lnTo>
                    <a:pt x="1795" y="892"/>
                  </a:lnTo>
                  <a:lnTo>
                    <a:pt x="1796" y="892"/>
                  </a:lnTo>
                  <a:lnTo>
                    <a:pt x="1797" y="892"/>
                  </a:lnTo>
                  <a:lnTo>
                    <a:pt x="1799" y="894"/>
                  </a:lnTo>
                  <a:lnTo>
                    <a:pt x="1805" y="888"/>
                  </a:lnTo>
                  <a:lnTo>
                    <a:pt x="1809" y="885"/>
                  </a:lnTo>
                  <a:lnTo>
                    <a:pt x="1811" y="884"/>
                  </a:lnTo>
                  <a:lnTo>
                    <a:pt x="1813" y="883"/>
                  </a:lnTo>
                  <a:lnTo>
                    <a:pt x="1817" y="881"/>
                  </a:lnTo>
                  <a:lnTo>
                    <a:pt x="1822" y="880"/>
                  </a:lnTo>
                  <a:lnTo>
                    <a:pt x="1827" y="878"/>
                  </a:lnTo>
                  <a:lnTo>
                    <a:pt x="1829" y="877"/>
                  </a:lnTo>
                  <a:lnTo>
                    <a:pt x="1830" y="875"/>
                  </a:lnTo>
                  <a:lnTo>
                    <a:pt x="1831" y="873"/>
                  </a:lnTo>
                  <a:lnTo>
                    <a:pt x="1831" y="870"/>
                  </a:lnTo>
                  <a:lnTo>
                    <a:pt x="1832" y="865"/>
                  </a:lnTo>
                  <a:lnTo>
                    <a:pt x="1832" y="861"/>
                  </a:lnTo>
                  <a:lnTo>
                    <a:pt x="1832" y="851"/>
                  </a:lnTo>
                  <a:lnTo>
                    <a:pt x="1832" y="844"/>
                  </a:lnTo>
                  <a:lnTo>
                    <a:pt x="1829" y="842"/>
                  </a:lnTo>
                  <a:lnTo>
                    <a:pt x="1826" y="839"/>
                  </a:lnTo>
                  <a:lnTo>
                    <a:pt x="1826" y="836"/>
                  </a:lnTo>
                  <a:lnTo>
                    <a:pt x="1826" y="833"/>
                  </a:lnTo>
                  <a:lnTo>
                    <a:pt x="1822" y="833"/>
                  </a:lnTo>
                  <a:lnTo>
                    <a:pt x="1822" y="831"/>
                  </a:lnTo>
                  <a:lnTo>
                    <a:pt x="1822" y="829"/>
                  </a:lnTo>
                  <a:lnTo>
                    <a:pt x="1822" y="827"/>
                  </a:lnTo>
                  <a:lnTo>
                    <a:pt x="1822" y="825"/>
                  </a:lnTo>
                  <a:lnTo>
                    <a:pt x="1820" y="823"/>
                  </a:lnTo>
                  <a:lnTo>
                    <a:pt x="1818" y="822"/>
                  </a:lnTo>
                  <a:lnTo>
                    <a:pt x="1817" y="820"/>
                  </a:lnTo>
                  <a:lnTo>
                    <a:pt x="1817" y="819"/>
                  </a:lnTo>
                  <a:lnTo>
                    <a:pt x="1817" y="818"/>
                  </a:lnTo>
                  <a:lnTo>
                    <a:pt x="1817" y="817"/>
                  </a:lnTo>
                  <a:lnTo>
                    <a:pt x="1818" y="816"/>
                  </a:lnTo>
                  <a:lnTo>
                    <a:pt x="1819" y="815"/>
                  </a:lnTo>
                  <a:lnTo>
                    <a:pt x="1818" y="814"/>
                  </a:lnTo>
                  <a:lnTo>
                    <a:pt x="1817" y="812"/>
                  </a:lnTo>
                  <a:lnTo>
                    <a:pt x="1816" y="811"/>
                  </a:lnTo>
                  <a:lnTo>
                    <a:pt x="1813" y="810"/>
                  </a:lnTo>
                  <a:lnTo>
                    <a:pt x="1809" y="809"/>
                  </a:lnTo>
                  <a:lnTo>
                    <a:pt x="1805" y="808"/>
                  </a:lnTo>
                  <a:lnTo>
                    <a:pt x="1809" y="794"/>
                  </a:lnTo>
                  <a:lnTo>
                    <a:pt x="1811" y="793"/>
                  </a:lnTo>
                  <a:lnTo>
                    <a:pt x="1813" y="792"/>
                  </a:lnTo>
                  <a:lnTo>
                    <a:pt x="1816" y="792"/>
                  </a:lnTo>
                  <a:lnTo>
                    <a:pt x="1818" y="791"/>
                  </a:lnTo>
                  <a:lnTo>
                    <a:pt x="1819" y="790"/>
                  </a:lnTo>
                  <a:lnTo>
                    <a:pt x="1820" y="789"/>
                  </a:lnTo>
                  <a:lnTo>
                    <a:pt x="1820" y="787"/>
                  </a:lnTo>
                  <a:lnTo>
                    <a:pt x="1821" y="784"/>
                  </a:lnTo>
                  <a:lnTo>
                    <a:pt x="1822" y="783"/>
                  </a:lnTo>
                  <a:lnTo>
                    <a:pt x="1824" y="782"/>
                  </a:lnTo>
                  <a:lnTo>
                    <a:pt x="1827" y="782"/>
                  </a:lnTo>
                  <a:lnTo>
                    <a:pt x="1830" y="782"/>
                  </a:lnTo>
                  <a:lnTo>
                    <a:pt x="1831" y="781"/>
                  </a:lnTo>
                  <a:lnTo>
                    <a:pt x="1832" y="781"/>
                  </a:lnTo>
                  <a:lnTo>
                    <a:pt x="1834" y="778"/>
                  </a:lnTo>
                  <a:lnTo>
                    <a:pt x="1834" y="774"/>
                  </a:lnTo>
                  <a:lnTo>
                    <a:pt x="1835" y="770"/>
                  </a:lnTo>
                  <a:lnTo>
                    <a:pt x="1836" y="766"/>
                  </a:lnTo>
                  <a:lnTo>
                    <a:pt x="1834" y="765"/>
                  </a:lnTo>
                  <a:lnTo>
                    <a:pt x="1832" y="765"/>
                  </a:lnTo>
                  <a:lnTo>
                    <a:pt x="1831" y="765"/>
                  </a:lnTo>
                  <a:lnTo>
                    <a:pt x="1830" y="764"/>
                  </a:lnTo>
                  <a:lnTo>
                    <a:pt x="1830" y="762"/>
                  </a:lnTo>
                  <a:lnTo>
                    <a:pt x="1830" y="761"/>
                  </a:lnTo>
                  <a:lnTo>
                    <a:pt x="1830" y="759"/>
                  </a:lnTo>
                  <a:lnTo>
                    <a:pt x="1830" y="758"/>
                  </a:lnTo>
                  <a:lnTo>
                    <a:pt x="1849" y="742"/>
                  </a:lnTo>
                  <a:lnTo>
                    <a:pt x="1858" y="735"/>
                  </a:lnTo>
                  <a:lnTo>
                    <a:pt x="1859" y="732"/>
                  </a:lnTo>
                  <a:lnTo>
                    <a:pt x="1860" y="729"/>
                  </a:lnTo>
                  <a:lnTo>
                    <a:pt x="1865" y="729"/>
                  </a:lnTo>
                  <a:lnTo>
                    <a:pt x="1871" y="729"/>
                  </a:lnTo>
                  <a:lnTo>
                    <a:pt x="1869" y="739"/>
                  </a:lnTo>
                  <a:lnTo>
                    <a:pt x="1875" y="742"/>
                  </a:lnTo>
                  <a:lnTo>
                    <a:pt x="1880" y="744"/>
                  </a:lnTo>
                  <a:lnTo>
                    <a:pt x="1882" y="745"/>
                  </a:lnTo>
                  <a:lnTo>
                    <a:pt x="1885" y="745"/>
                  </a:lnTo>
                  <a:lnTo>
                    <a:pt x="1887" y="744"/>
                  </a:lnTo>
                  <a:lnTo>
                    <a:pt x="1891" y="743"/>
                  </a:lnTo>
                  <a:lnTo>
                    <a:pt x="1891" y="739"/>
                  </a:lnTo>
                  <a:lnTo>
                    <a:pt x="1895" y="735"/>
                  </a:lnTo>
                  <a:lnTo>
                    <a:pt x="1898" y="731"/>
                  </a:lnTo>
                  <a:lnTo>
                    <a:pt x="1900" y="727"/>
                  </a:lnTo>
                  <a:lnTo>
                    <a:pt x="1902" y="725"/>
                  </a:lnTo>
                  <a:lnTo>
                    <a:pt x="1906" y="725"/>
                  </a:lnTo>
                  <a:lnTo>
                    <a:pt x="1907" y="724"/>
                  </a:lnTo>
                  <a:lnTo>
                    <a:pt x="1907" y="722"/>
                  </a:lnTo>
                  <a:lnTo>
                    <a:pt x="1908" y="719"/>
                  </a:lnTo>
                  <a:lnTo>
                    <a:pt x="1908" y="716"/>
                  </a:lnTo>
                  <a:lnTo>
                    <a:pt x="1910" y="714"/>
                  </a:lnTo>
                  <a:lnTo>
                    <a:pt x="1912" y="712"/>
                  </a:lnTo>
                  <a:lnTo>
                    <a:pt x="1915" y="711"/>
                  </a:lnTo>
                  <a:lnTo>
                    <a:pt x="1917" y="710"/>
                  </a:lnTo>
                  <a:lnTo>
                    <a:pt x="1919" y="708"/>
                  </a:lnTo>
                  <a:lnTo>
                    <a:pt x="1921" y="705"/>
                  </a:lnTo>
                  <a:lnTo>
                    <a:pt x="1921" y="702"/>
                  </a:lnTo>
                  <a:lnTo>
                    <a:pt x="1922" y="699"/>
                  </a:lnTo>
                  <a:lnTo>
                    <a:pt x="1923" y="696"/>
                  </a:lnTo>
                  <a:lnTo>
                    <a:pt x="1926" y="693"/>
                  </a:lnTo>
                  <a:lnTo>
                    <a:pt x="1931" y="690"/>
                  </a:lnTo>
                  <a:lnTo>
                    <a:pt x="1935" y="687"/>
                  </a:lnTo>
                  <a:lnTo>
                    <a:pt x="1939" y="683"/>
                  </a:lnTo>
                  <a:lnTo>
                    <a:pt x="1940" y="678"/>
                  </a:lnTo>
                  <a:lnTo>
                    <a:pt x="1942" y="671"/>
                  </a:lnTo>
                  <a:lnTo>
                    <a:pt x="1943" y="665"/>
                  </a:lnTo>
                  <a:lnTo>
                    <a:pt x="1945" y="662"/>
                  </a:lnTo>
                  <a:lnTo>
                    <a:pt x="1946" y="660"/>
                  </a:lnTo>
                  <a:lnTo>
                    <a:pt x="1949" y="659"/>
                  </a:lnTo>
                  <a:lnTo>
                    <a:pt x="1952" y="658"/>
                  </a:lnTo>
                  <a:lnTo>
                    <a:pt x="1953" y="655"/>
                  </a:lnTo>
                  <a:lnTo>
                    <a:pt x="1953" y="653"/>
                  </a:lnTo>
                  <a:lnTo>
                    <a:pt x="1953" y="651"/>
                  </a:lnTo>
                  <a:lnTo>
                    <a:pt x="1954" y="648"/>
                  </a:lnTo>
                  <a:lnTo>
                    <a:pt x="1956" y="646"/>
                  </a:lnTo>
                  <a:lnTo>
                    <a:pt x="1960" y="644"/>
                  </a:lnTo>
                  <a:lnTo>
                    <a:pt x="1963" y="641"/>
                  </a:lnTo>
                  <a:lnTo>
                    <a:pt x="1965" y="640"/>
                  </a:lnTo>
                  <a:lnTo>
                    <a:pt x="1965" y="639"/>
                  </a:lnTo>
                  <a:lnTo>
                    <a:pt x="1965" y="635"/>
                  </a:lnTo>
                  <a:lnTo>
                    <a:pt x="1965" y="633"/>
                  </a:lnTo>
                  <a:lnTo>
                    <a:pt x="1965" y="631"/>
                  </a:lnTo>
                  <a:lnTo>
                    <a:pt x="1969" y="631"/>
                  </a:lnTo>
                  <a:lnTo>
                    <a:pt x="1965" y="625"/>
                  </a:lnTo>
                  <a:lnTo>
                    <a:pt x="1968" y="621"/>
                  </a:lnTo>
                  <a:lnTo>
                    <a:pt x="1970" y="618"/>
                  </a:lnTo>
                  <a:lnTo>
                    <a:pt x="1971" y="616"/>
                  </a:lnTo>
                  <a:lnTo>
                    <a:pt x="1971" y="613"/>
                  </a:lnTo>
                  <a:lnTo>
                    <a:pt x="1969" y="608"/>
                  </a:lnTo>
                  <a:lnTo>
                    <a:pt x="1968" y="604"/>
                  </a:lnTo>
                  <a:lnTo>
                    <a:pt x="1967" y="600"/>
                  </a:lnTo>
                  <a:lnTo>
                    <a:pt x="1968" y="599"/>
                  </a:lnTo>
                  <a:lnTo>
                    <a:pt x="1969" y="598"/>
                  </a:lnTo>
                  <a:lnTo>
                    <a:pt x="1970" y="596"/>
                  </a:lnTo>
                  <a:lnTo>
                    <a:pt x="1971" y="596"/>
                  </a:lnTo>
                  <a:lnTo>
                    <a:pt x="1971" y="595"/>
                  </a:lnTo>
                  <a:lnTo>
                    <a:pt x="1970" y="591"/>
                  </a:lnTo>
                  <a:lnTo>
                    <a:pt x="1969" y="589"/>
                  </a:lnTo>
                  <a:lnTo>
                    <a:pt x="1969" y="588"/>
                  </a:lnTo>
                  <a:lnTo>
                    <a:pt x="1970" y="587"/>
                  </a:lnTo>
                  <a:lnTo>
                    <a:pt x="1972" y="586"/>
                  </a:lnTo>
                  <a:lnTo>
                    <a:pt x="1974" y="585"/>
                  </a:lnTo>
                  <a:lnTo>
                    <a:pt x="1975" y="584"/>
                  </a:lnTo>
                  <a:lnTo>
                    <a:pt x="1976" y="581"/>
                  </a:lnTo>
                  <a:lnTo>
                    <a:pt x="1977" y="578"/>
                  </a:lnTo>
                  <a:lnTo>
                    <a:pt x="1977" y="573"/>
                  </a:lnTo>
                  <a:lnTo>
                    <a:pt x="1976" y="568"/>
                  </a:lnTo>
                  <a:lnTo>
                    <a:pt x="1975" y="561"/>
                  </a:lnTo>
                  <a:lnTo>
                    <a:pt x="1980" y="561"/>
                  </a:lnTo>
                  <a:lnTo>
                    <a:pt x="1982" y="561"/>
                  </a:lnTo>
                  <a:lnTo>
                    <a:pt x="1985" y="561"/>
                  </a:lnTo>
                  <a:lnTo>
                    <a:pt x="1985" y="559"/>
                  </a:lnTo>
                  <a:lnTo>
                    <a:pt x="1981" y="558"/>
                  </a:lnTo>
                  <a:lnTo>
                    <a:pt x="1977" y="557"/>
                  </a:lnTo>
                  <a:lnTo>
                    <a:pt x="1977" y="553"/>
                  </a:lnTo>
                  <a:lnTo>
                    <a:pt x="1975" y="553"/>
                  </a:lnTo>
                  <a:lnTo>
                    <a:pt x="1975" y="555"/>
                  </a:lnTo>
                  <a:lnTo>
                    <a:pt x="1974" y="556"/>
                  </a:lnTo>
                  <a:lnTo>
                    <a:pt x="1973" y="555"/>
                  </a:lnTo>
                  <a:lnTo>
                    <a:pt x="1971" y="553"/>
                  </a:lnTo>
                  <a:lnTo>
                    <a:pt x="1969" y="551"/>
                  </a:lnTo>
                  <a:lnTo>
                    <a:pt x="1966" y="546"/>
                  </a:lnTo>
                  <a:lnTo>
                    <a:pt x="1964" y="544"/>
                  </a:lnTo>
                  <a:lnTo>
                    <a:pt x="1962" y="541"/>
                  </a:lnTo>
                  <a:lnTo>
                    <a:pt x="1960" y="539"/>
                  </a:lnTo>
                  <a:lnTo>
                    <a:pt x="1958" y="538"/>
                  </a:lnTo>
                  <a:lnTo>
                    <a:pt x="1952" y="536"/>
                  </a:lnTo>
                  <a:lnTo>
                    <a:pt x="1948" y="536"/>
                  </a:lnTo>
                  <a:lnTo>
                    <a:pt x="1946" y="536"/>
                  </a:lnTo>
                  <a:lnTo>
                    <a:pt x="1946" y="537"/>
                  </a:lnTo>
                  <a:lnTo>
                    <a:pt x="1945" y="538"/>
                  </a:lnTo>
                  <a:lnTo>
                    <a:pt x="1945" y="539"/>
                  </a:lnTo>
                  <a:lnTo>
                    <a:pt x="1945" y="541"/>
                  </a:lnTo>
                  <a:lnTo>
                    <a:pt x="1946" y="543"/>
                  </a:lnTo>
                  <a:lnTo>
                    <a:pt x="1946" y="546"/>
                  </a:lnTo>
                  <a:lnTo>
                    <a:pt x="1942" y="546"/>
                  </a:lnTo>
                  <a:lnTo>
                    <a:pt x="1943" y="544"/>
                  </a:lnTo>
                  <a:lnTo>
                    <a:pt x="1940" y="544"/>
                  </a:lnTo>
                  <a:lnTo>
                    <a:pt x="1940" y="545"/>
                  </a:lnTo>
                  <a:lnTo>
                    <a:pt x="1939" y="546"/>
                  </a:lnTo>
                  <a:lnTo>
                    <a:pt x="1938" y="548"/>
                  </a:lnTo>
                  <a:lnTo>
                    <a:pt x="1937" y="550"/>
                  </a:lnTo>
                  <a:lnTo>
                    <a:pt x="1935" y="551"/>
                  </a:lnTo>
                  <a:lnTo>
                    <a:pt x="1933" y="551"/>
                  </a:lnTo>
                  <a:lnTo>
                    <a:pt x="1932" y="551"/>
                  </a:lnTo>
                  <a:lnTo>
                    <a:pt x="1931" y="550"/>
                  </a:lnTo>
                  <a:lnTo>
                    <a:pt x="1931" y="549"/>
                  </a:lnTo>
                  <a:lnTo>
                    <a:pt x="1931" y="548"/>
                  </a:lnTo>
                  <a:lnTo>
                    <a:pt x="1933" y="548"/>
                  </a:lnTo>
                  <a:lnTo>
                    <a:pt x="1935" y="542"/>
                  </a:lnTo>
                  <a:lnTo>
                    <a:pt x="1933" y="542"/>
                  </a:lnTo>
                  <a:lnTo>
                    <a:pt x="1932" y="540"/>
                  </a:lnTo>
                  <a:lnTo>
                    <a:pt x="1931" y="538"/>
                  </a:lnTo>
                  <a:lnTo>
                    <a:pt x="1930" y="538"/>
                  </a:lnTo>
                  <a:lnTo>
                    <a:pt x="1929" y="538"/>
                  </a:lnTo>
                  <a:lnTo>
                    <a:pt x="1929" y="542"/>
                  </a:lnTo>
                  <a:lnTo>
                    <a:pt x="1928" y="542"/>
                  </a:lnTo>
                  <a:lnTo>
                    <a:pt x="1927" y="542"/>
                  </a:lnTo>
                  <a:lnTo>
                    <a:pt x="1927" y="543"/>
                  </a:lnTo>
                  <a:lnTo>
                    <a:pt x="1927" y="546"/>
                  </a:lnTo>
                  <a:lnTo>
                    <a:pt x="1923" y="546"/>
                  </a:lnTo>
                  <a:lnTo>
                    <a:pt x="1923" y="526"/>
                  </a:lnTo>
                  <a:lnTo>
                    <a:pt x="1914" y="527"/>
                  </a:lnTo>
                  <a:lnTo>
                    <a:pt x="1904" y="526"/>
                  </a:lnTo>
                  <a:lnTo>
                    <a:pt x="1905" y="524"/>
                  </a:lnTo>
                  <a:lnTo>
                    <a:pt x="1906" y="522"/>
                  </a:lnTo>
                  <a:lnTo>
                    <a:pt x="1906" y="519"/>
                  </a:lnTo>
                  <a:lnTo>
                    <a:pt x="1908" y="517"/>
                  </a:lnTo>
                  <a:lnTo>
                    <a:pt x="1931" y="496"/>
                  </a:lnTo>
                  <a:lnTo>
                    <a:pt x="1935" y="496"/>
                  </a:lnTo>
                  <a:lnTo>
                    <a:pt x="1935" y="495"/>
                  </a:lnTo>
                  <a:lnTo>
                    <a:pt x="1935" y="493"/>
                  </a:lnTo>
                  <a:lnTo>
                    <a:pt x="1934" y="491"/>
                  </a:lnTo>
                  <a:lnTo>
                    <a:pt x="1935" y="490"/>
                  </a:lnTo>
                  <a:lnTo>
                    <a:pt x="1936" y="490"/>
                  </a:lnTo>
                  <a:lnTo>
                    <a:pt x="1937" y="489"/>
                  </a:lnTo>
                  <a:lnTo>
                    <a:pt x="1939" y="489"/>
                  </a:lnTo>
                  <a:lnTo>
                    <a:pt x="1940" y="488"/>
                  </a:lnTo>
                  <a:lnTo>
                    <a:pt x="1942" y="486"/>
                  </a:lnTo>
                  <a:lnTo>
                    <a:pt x="1942" y="484"/>
                  </a:lnTo>
                  <a:lnTo>
                    <a:pt x="1943" y="480"/>
                  </a:lnTo>
                  <a:lnTo>
                    <a:pt x="1944" y="473"/>
                  </a:lnTo>
                  <a:lnTo>
                    <a:pt x="1946" y="474"/>
                  </a:lnTo>
                  <a:lnTo>
                    <a:pt x="1947" y="475"/>
                  </a:lnTo>
                  <a:lnTo>
                    <a:pt x="1948" y="475"/>
                  </a:lnTo>
                  <a:lnTo>
                    <a:pt x="1950" y="473"/>
                  </a:lnTo>
                  <a:lnTo>
                    <a:pt x="1951" y="471"/>
                  </a:lnTo>
                  <a:lnTo>
                    <a:pt x="1952" y="469"/>
                  </a:lnTo>
                  <a:lnTo>
                    <a:pt x="1954" y="467"/>
                  </a:lnTo>
                  <a:lnTo>
                    <a:pt x="1965" y="461"/>
                  </a:lnTo>
                  <a:lnTo>
                    <a:pt x="1965" y="458"/>
                  </a:lnTo>
                  <a:lnTo>
                    <a:pt x="1965" y="455"/>
                  </a:lnTo>
                  <a:lnTo>
                    <a:pt x="1967" y="455"/>
                  </a:lnTo>
                  <a:lnTo>
                    <a:pt x="1969" y="456"/>
                  </a:lnTo>
                  <a:lnTo>
                    <a:pt x="1972" y="456"/>
                  </a:lnTo>
                  <a:lnTo>
                    <a:pt x="1973" y="455"/>
                  </a:lnTo>
                  <a:lnTo>
                    <a:pt x="1974" y="453"/>
                  </a:lnTo>
                  <a:lnTo>
                    <a:pt x="1974" y="450"/>
                  </a:lnTo>
                  <a:lnTo>
                    <a:pt x="1974" y="447"/>
                  </a:lnTo>
                  <a:lnTo>
                    <a:pt x="1975" y="444"/>
                  </a:lnTo>
                  <a:lnTo>
                    <a:pt x="1976" y="442"/>
                  </a:lnTo>
                  <a:lnTo>
                    <a:pt x="1978" y="439"/>
                  </a:lnTo>
                  <a:lnTo>
                    <a:pt x="1984" y="434"/>
                  </a:lnTo>
                  <a:lnTo>
                    <a:pt x="1990" y="428"/>
                  </a:lnTo>
                  <a:lnTo>
                    <a:pt x="1994" y="425"/>
                  </a:lnTo>
                  <a:lnTo>
                    <a:pt x="1994" y="423"/>
                  </a:lnTo>
                  <a:lnTo>
                    <a:pt x="1997" y="423"/>
                  </a:lnTo>
                  <a:lnTo>
                    <a:pt x="2000" y="423"/>
                  </a:lnTo>
                  <a:lnTo>
                    <a:pt x="2000" y="422"/>
                  </a:lnTo>
                  <a:lnTo>
                    <a:pt x="2000" y="420"/>
                  </a:lnTo>
                  <a:lnTo>
                    <a:pt x="2000" y="418"/>
                  </a:lnTo>
                  <a:lnTo>
                    <a:pt x="2000" y="417"/>
                  </a:lnTo>
                  <a:lnTo>
                    <a:pt x="2002" y="417"/>
                  </a:lnTo>
                  <a:lnTo>
                    <a:pt x="2003" y="417"/>
                  </a:lnTo>
                  <a:lnTo>
                    <a:pt x="2005" y="419"/>
                  </a:lnTo>
                  <a:lnTo>
                    <a:pt x="2008" y="423"/>
                  </a:lnTo>
                  <a:lnTo>
                    <a:pt x="2014" y="423"/>
                  </a:lnTo>
                  <a:lnTo>
                    <a:pt x="2023" y="423"/>
                  </a:lnTo>
                  <a:lnTo>
                    <a:pt x="2033" y="423"/>
                  </a:lnTo>
                  <a:lnTo>
                    <a:pt x="2040" y="423"/>
                  </a:lnTo>
                  <a:lnTo>
                    <a:pt x="2039" y="423"/>
                  </a:lnTo>
                  <a:lnTo>
                    <a:pt x="2039" y="424"/>
                  </a:lnTo>
                  <a:lnTo>
                    <a:pt x="2039" y="427"/>
                  </a:lnTo>
                  <a:lnTo>
                    <a:pt x="2040" y="430"/>
                  </a:lnTo>
                  <a:lnTo>
                    <a:pt x="2042" y="430"/>
                  </a:lnTo>
                  <a:lnTo>
                    <a:pt x="2043" y="429"/>
                  </a:lnTo>
                  <a:lnTo>
                    <a:pt x="2045" y="429"/>
                  </a:lnTo>
                  <a:lnTo>
                    <a:pt x="2046" y="429"/>
                  </a:lnTo>
                  <a:lnTo>
                    <a:pt x="2047" y="427"/>
                  </a:lnTo>
                  <a:lnTo>
                    <a:pt x="2047" y="426"/>
                  </a:lnTo>
                  <a:lnTo>
                    <a:pt x="2047" y="424"/>
                  </a:lnTo>
                  <a:lnTo>
                    <a:pt x="2048" y="423"/>
                  </a:lnTo>
                  <a:lnTo>
                    <a:pt x="2050" y="424"/>
                  </a:lnTo>
                  <a:lnTo>
                    <a:pt x="2052" y="426"/>
                  </a:lnTo>
                  <a:lnTo>
                    <a:pt x="2054" y="428"/>
                  </a:lnTo>
                  <a:lnTo>
                    <a:pt x="2056" y="429"/>
                  </a:lnTo>
                  <a:lnTo>
                    <a:pt x="2058" y="429"/>
                  </a:lnTo>
                  <a:lnTo>
                    <a:pt x="2060" y="429"/>
                  </a:lnTo>
                  <a:lnTo>
                    <a:pt x="2064" y="428"/>
                  </a:lnTo>
                  <a:lnTo>
                    <a:pt x="2071" y="427"/>
                  </a:lnTo>
                  <a:lnTo>
                    <a:pt x="2072" y="427"/>
                  </a:lnTo>
                  <a:lnTo>
                    <a:pt x="2072" y="428"/>
                  </a:lnTo>
                  <a:lnTo>
                    <a:pt x="2073" y="429"/>
                  </a:lnTo>
                  <a:lnTo>
                    <a:pt x="2074" y="430"/>
                  </a:lnTo>
                  <a:lnTo>
                    <a:pt x="2075" y="431"/>
                  </a:lnTo>
                  <a:lnTo>
                    <a:pt x="2077" y="431"/>
                  </a:lnTo>
                  <a:lnTo>
                    <a:pt x="2079" y="430"/>
                  </a:lnTo>
                  <a:lnTo>
                    <a:pt x="2079" y="417"/>
                  </a:lnTo>
                  <a:lnTo>
                    <a:pt x="2082" y="418"/>
                  </a:lnTo>
                  <a:lnTo>
                    <a:pt x="2085" y="418"/>
                  </a:lnTo>
                  <a:lnTo>
                    <a:pt x="2090" y="418"/>
                  </a:lnTo>
                  <a:lnTo>
                    <a:pt x="2095" y="418"/>
                  </a:lnTo>
                  <a:lnTo>
                    <a:pt x="2100" y="419"/>
                  </a:lnTo>
                  <a:lnTo>
                    <a:pt x="2100" y="420"/>
                  </a:lnTo>
                  <a:lnTo>
                    <a:pt x="2100" y="421"/>
                  </a:lnTo>
                  <a:lnTo>
                    <a:pt x="2100" y="422"/>
                  </a:lnTo>
                  <a:lnTo>
                    <a:pt x="2101" y="423"/>
                  </a:lnTo>
                  <a:lnTo>
                    <a:pt x="2104" y="423"/>
                  </a:lnTo>
                  <a:lnTo>
                    <a:pt x="2104" y="419"/>
                  </a:lnTo>
                  <a:lnTo>
                    <a:pt x="2108" y="418"/>
                  </a:lnTo>
                  <a:lnTo>
                    <a:pt x="2111" y="417"/>
                  </a:lnTo>
                  <a:lnTo>
                    <a:pt x="2113" y="419"/>
                  </a:lnTo>
                  <a:lnTo>
                    <a:pt x="2113" y="422"/>
                  </a:lnTo>
                  <a:lnTo>
                    <a:pt x="2115" y="427"/>
                  </a:lnTo>
                  <a:lnTo>
                    <a:pt x="2118" y="426"/>
                  </a:lnTo>
                  <a:lnTo>
                    <a:pt x="2118" y="427"/>
                  </a:lnTo>
                  <a:lnTo>
                    <a:pt x="2118" y="428"/>
                  </a:lnTo>
                  <a:lnTo>
                    <a:pt x="2118" y="429"/>
                  </a:lnTo>
                  <a:lnTo>
                    <a:pt x="2118" y="430"/>
                  </a:lnTo>
                  <a:lnTo>
                    <a:pt x="2119" y="430"/>
                  </a:lnTo>
                  <a:lnTo>
                    <a:pt x="2112" y="430"/>
                  </a:lnTo>
                  <a:lnTo>
                    <a:pt x="2106" y="430"/>
                  </a:lnTo>
                  <a:lnTo>
                    <a:pt x="2107" y="440"/>
                  </a:lnTo>
                  <a:lnTo>
                    <a:pt x="2114" y="440"/>
                  </a:lnTo>
                  <a:lnTo>
                    <a:pt x="2121" y="440"/>
                  </a:lnTo>
                  <a:lnTo>
                    <a:pt x="2120" y="440"/>
                  </a:lnTo>
                  <a:lnTo>
                    <a:pt x="2120" y="439"/>
                  </a:lnTo>
                  <a:lnTo>
                    <a:pt x="2121" y="437"/>
                  </a:lnTo>
                  <a:lnTo>
                    <a:pt x="2123" y="434"/>
                  </a:lnTo>
                  <a:lnTo>
                    <a:pt x="2125" y="436"/>
                  </a:lnTo>
                  <a:lnTo>
                    <a:pt x="2127" y="438"/>
                  </a:lnTo>
                  <a:lnTo>
                    <a:pt x="2129" y="438"/>
                  </a:lnTo>
                  <a:lnTo>
                    <a:pt x="2129" y="437"/>
                  </a:lnTo>
                  <a:lnTo>
                    <a:pt x="2129" y="435"/>
                  </a:lnTo>
                  <a:lnTo>
                    <a:pt x="2128" y="434"/>
                  </a:lnTo>
                  <a:lnTo>
                    <a:pt x="2129" y="432"/>
                  </a:lnTo>
                  <a:lnTo>
                    <a:pt x="2132" y="432"/>
                  </a:lnTo>
                  <a:lnTo>
                    <a:pt x="2134" y="427"/>
                  </a:lnTo>
                  <a:lnTo>
                    <a:pt x="2139" y="427"/>
                  </a:lnTo>
                  <a:lnTo>
                    <a:pt x="2142" y="427"/>
                  </a:lnTo>
                  <a:lnTo>
                    <a:pt x="2146" y="426"/>
                  </a:lnTo>
                  <a:lnTo>
                    <a:pt x="2152" y="427"/>
                  </a:lnTo>
                  <a:lnTo>
                    <a:pt x="2151" y="426"/>
                  </a:lnTo>
                  <a:lnTo>
                    <a:pt x="2152" y="425"/>
                  </a:lnTo>
                  <a:lnTo>
                    <a:pt x="2155" y="425"/>
                  </a:lnTo>
                  <a:lnTo>
                    <a:pt x="2153" y="419"/>
                  </a:lnTo>
                  <a:lnTo>
                    <a:pt x="2150" y="419"/>
                  </a:lnTo>
                  <a:lnTo>
                    <a:pt x="2146" y="419"/>
                  </a:lnTo>
                  <a:lnTo>
                    <a:pt x="2146" y="421"/>
                  </a:lnTo>
                  <a:lnTo>
                    <a:pt x="2145" y="421"/>
                  </a:lnTo>
                  <a:lnTo>
                    <a:pt x="2144" y="421"/>
                  </a:lnTo>
                  <a:lnTo>
                    <a:pt x="2142" y="421"/>
                  </a:lnTo>
                  <a:lnTo>
                    <a:pt x="2142" y="414"/>
                  </a:lnTo>
                  <a:lnTo>
                    <a:pt x="2142" y="407"/>
                  </a:lnTo>
                  <a:lnTo>
                    <a:pt x="2144" y="409"/>
                  </a:lnTo>
                  <a:lnTo>
                    <a:pt x="2145" y="409"/>
                  </a:lnTo>
                  <a:lnTo>
                    <a:pt x="2146" y="409"/>
                  </a:lnTo>
                  <a:lnTo>
                    <a:pt x="2146" y="407"/>
                  </a:lnTo>
                  <a:lnTo>
                    <a:pt x="2146" y="404"/>
                  </a:lnTo>
                  <a:lnTo>
                    <a:pt x="2147" y="402"/>
                  </a:lnTo>
                  <a:lnTo>
                    <a:pt x="2147" y="401"/>
                  </a:lnTo>
                  <a:lnTo>
                    <a:pt x="2148" y="400"/>
                  </a:lnTo>
                  <a:lnTo>
                    <a:pt x="2150" y="398"/>
                  </a:lnTo>
                  <a:lnTo>
                    <a:pt x="2152" y="397"/>
                  </a:lnTo>
                  <a:lnTo>
                    <a:pt x="2157" y="395"/>
                  </a:lnTo>
                  <a:lnTo>
                    <a:pt x="2162" y="393"/>
                  </a:lnTo>
                  <a:lnTo>
                    <a:pt x="2165" y="392"/>
                  </a:lnTo>
                  <a:lnTo>
                    <a:pt x="2167" y="390"/>
                  </a:lnTo>
                  <a:lnTo>
                    <a:pt x="2167" y="389"/>
                  </a:lnTo>
                  <a:lnTo>
                    <a:pt x="2167" y="387"/>
                  </a:lnTo>
                  <a:lnTo>
                    <a:pt x="2167" y="386"/>
                  </a:lnTo>
                  <a:lnTo>
                    <a:pt x="2167" y="384"/>
                  </a:lnTo>
                  <a:lnTo>
                    <a:pt x="2169" y="384"/>
                  </a:lnTo>
                  <a:lnTo>
                    <a:pt x="2171" y="383"/>
                  </a:lnTo>
                  <a:lnTo>
                    <a:pt x="2173" y="380"/>
                  </a:lnTo>
                  <a:lnTo>
                    <a:pt x="2175" y="377"/>
                  </a:lnTo>
                  <a:lnTo>
                    <a:pt x="2177" y="375"/>
                  </a:lnTo>
                  <a:lnTo>
                    <a:pt x="2179" y="375"/>
                  </a:lnTo>
                  <a:lnTo>
                    <a:pt x="2183" y="374"/>
                  </a:lnTo>
                  <a:lnTo>
                    <a:pt x="2188" y="374"/>
                  </a:lnTo>
                  <a:lnTo>
                    <a:pt x="2194" y="373"/>
                  </a:lnTo>
                  <a:lnTo>
                    <a:pt x="2199" y="370"/>
                  </a:lnTo>
                  <a:lnTo>
                    <a:pt x="2202" y="369"/>
                  </a:lnTo>
                  <a:lnTo>
                    <a:pt x="2205" y="369"/>
                  </a:lnTo>
                  <a:lnTo>
                    <a:pt x="2207" y="375"/>
                  </a:lnTo>
                  <a:lnTo>
                    <a:pt x="2208" y="375"/>
                  </a:lnTo>
                  <a:lnTo>
                    <a:pt x="2210" y="376"/>
                  </a:lnTo>
                  <a:lnTo>
                    <a:pt x="2213" y="377"/>
                  </a:lnTo>
                  <a:lnTo>
                    <a:pt x="2213" y="375"/>
                  </a:lnTo>
                  <a:lnTo>
                    <a:pt x="2217" y="373"/>
                  </a:lnTo>
                  <a:lnTo>
                    <a:pt x="2221" y="371"/>
                  </a:lnTo>
                  <a:lnTo>
                    <a:pt x="2219" y="376"/>
                  </a:lnTo>
                  <a:lnTo>
                    <a:pt x="2218" y="380"/>
                  </a:lnTo>
                  <a:lnTo>
                    <a:pt x="2216" y="384"/>
                  </a:lnTo>
                  <a:lnTo>
                    <a:pt x="2215" y="385"/>
                  </a:lnTo>
                  <a:lnTo>
                    <a:pt x="2213" y="386"/>
                  </a:lnTo>
                  <a:lnTo>
                    <a:pt x="2212" y="387"/>
                  </a:lnTo>
                  <a:lnTo>
                    <a:pt x="2213" y="387"/>
                  </a:lnTo>
                  <a:lnTo>
                    <a:pt x="2213" y="388"/>
                  </a:lnTo>
                  <a:lnTo>
                    <a:pt x="2215" y="389"/>
                  </a:lnTo>
                  <a:lnTo>
                    <a:pt x="2215" y="390"/>
                  </a:lnTo>
                  <a:lnTo>
                    <a:pt x="2218" y="389"/>
                  </a:lnTo>
                  <a:lnTo>
                    <a:pt x="2220" y="388"/>
                  </a:lnTo>
                  <a:lnTo>
                    <a:pt x="2221" y="388"/>
                  </a:lnTo>
                  <a:lnTo>
                    <a:pt x="2220" y="390"/>
                  </a:lnTo>
                  <a:lnTo>
                    <a:pt x="2219" y="392"/>
                  </a:lnTo>
                  <a:lnTo>
                    <a:pt x="2219" y="398"/>
                  </a:lnTo>
                  <a:lnTo>
                    <a:pt x="2225" y="392"/>
                  </a:lnTo>
                  <a:lnTo>
                    <a:pt x="2227" y="390"/>
                  </a:lnTo>
                  <a:lnTo>
                    <a:pt x="2229" y="388"/>
                  </a:lnTo>
                  <a:lnTo>
                    <a:pt x="2234" y="382"/>
                  </a:lnTo>
                  <a:lnTo>
                    <a:pt x="2238" y="378"/>
                  </a:lnTo>
                  <a:lnTo>
                    <a:pt x="2240" y="376"/>
                  </a:lnTo>
                  <a:lnTo>
                    <a:pt x="2242" y="375"/>
                  </a:lnTo>
                  <a:lnTo>
                    <a:pt x="2245" y="374"/>
                  </a:lnTo>
                  <a:lnTo>
                    <a:pt x="2248" y="373"/>
                  </a:lnTo>
                  <a:lnTo>
                    <a:pt x="2250" y="374"/>
                  </a:lnTo>
                  <a:lnTo>
                    <a:pt x="2252" y="374"/>
                  </a:lnTo>
                  <a:lnTo>
                    <a:pt x="2254" y="376"/>
                  </a:lnTo>
                  <a:lnTo>
                    <a:pt x="2253" y="377"/>
                  </a:lnTo>
                  <a:lnTo>
                    <a:pt x="2256" y="375"/>
                  </a:lnTo>
                  <a:lnTo>
                    <a:pt x="2257" y="375"/>
                  </a:lnTo>
                  <a:lnTo>
                    <a:pt x="2259" y="375"/>
                  </a:lnTo>
                  <a:lnTo>
                    <a:pt x="2257" y="370"/>
                  </a:lnTo>
                  <a:lnTo>
                    <a:pt x="2257" y="367"/>
                  </a:lnTo>
                  <a:lnTo>
                    <a:pt x="2257" y="366"/>
                  </a:lnTo>
                  <a:lnTo>
                    <a:pt x="2257" y="365"/>
                  </a:lnTo>
                  <a:lnTo>
                    <a:pt x="2256" y="366"/>
                  </a:lnTo>
                  <a:lnTo>
                    <a:pt x="2255" y="365"/>
                  </a:lnTo>
                  <a:lnTo>
                    <a:pt x="2255" y="361"/>
                  </a:lnTo>
                  <a:lnTo>
                    <a:pt x="2264" y="355"/>
                  </a:lnTo>
                  <a:lnTo>
                    <a:pt x="2266" y="353"/>
                  </a:lnTo>
                  <a:lnTo>
                    <a:pt x="2268" y="353"/>
                  </a:lnTo>
                  <a:lnTo>
                    <a:pt x="2270" y="353"/>
                  </a:lnTo>
                  <a:lnTo>
                    <a:pt x="2272" y="354"/>
                  </a:lnTo>
                  <a:lnTo>
                    <a:pt x="2282" y="358"/>
                  </a:lnTo>
                  <a:lnTo>
                    <a:pt x="2282" y="359"/>
                  </a:lnTo>
                  <a:lnTo>
                    <a:pt x="2276" y="359"/>
                  </a:lnTo>
                  <a:lnTo>
                    <a:pt x="2277" y="359"/>
                  </a:lnTo>
                  <a:lnTo>
                    <a:pt x="2277" y="358"/>
                  </a:lnTo>
                  <a:lnTo>
                    <a:pt x="2275" y="358"/>
                  </a:lnTo>
                  <a:lnTo>
                    <a:pt x="2271" y="358"/>
                  </a:lnTo>
                  <a:lnTo>
                    <a:pt x="2270" y="360"/>
                  </a:lnTo>
                  <a:lnTo>
                    <a:pt x="2269" y="361"/>
                  </a:lnTo>
                  <a:lnTo>
                    <a:pt x="2267" y="361"/>
                  </a:lnTo>
                  <a:lnTo>
                    <a:pt x="2266" y="372"/>
                  </a:lnTo>
                  <a:lnTo>
                    <a:pt x="2265" y="381"/>
                  </a:lnTo>
                  <a:lnTo>
                    <a:pt x="2263" y="386"/>
                  </a:lnTo>
                  <a:lnTo>
                    <a:pt x="2262" y="390"/>
                  </a:lnTo>
                  <a:lnTo>
                    <a:pt x="2260" y="392"/>
                  </a:lnTo>
                  <a:lnTo>
                    <a:pt x="2257" y="393"/>
                  </a:lnTo>
                  <a:lnTo>
                    <a:pt x="2253" y="394"/>
                  </a:lnTo>
                  <a:lnTo>
                    <a:pt x="2249" y="394"/>
                  </a:lnTo>
                  <a:lnTo>
                    <a:pt x="2244" y="395"/>
                  </a:lnTo>
                  <a:lnTo>
                    <a:pt x="2238" y="396"/>
                  </a:lnTo>
                  <a:lnTo>
                    <a:pt x="2238" y="398"/>
                  </a:lnTo>
                  <a:lnTo>
                    <a:pt x="2238" y="400"/>
                  </a:lnTo>
                  <a:lnTo>
                    <a:pt x="2239" y="402"/>
                  </a:lnTo>
                  <a:lnTo>
                    <a:pt x="2238" y="406"/>
                  </a:lnTo>
                  <a:lnTo>
                    <a:pt x="2237" y="406"/>
                  </a:lnTo>
                  <a:lnTo>
                    <a:pt x="2235" y="407"/>
                  </a:lnTo>
                  <a:lnTo>
                    <a:pt x="2233" y="407"/>
                  </a:lnTo>
                  <a:lnTo>
                    <a:pt x="2232" y="407"/>
                  </a:lnTo>
                  <a:lnTo>
                    <a:pt x="2232" y="409"/>
                  </a:lnTo>
                  <a:lnTo>
                    <a:pt x="2232" y="410"/>
                  </a:lnTo>
                  <a:lnTo>
                    <a:pt x="2232" y="412"/>
                  </a:lnTo>
                  <a:lnTo>
                    <a:pt x="2232" y="413"/>
                  </a:lnTo>
                  <a:lnTo>
                    <a:pt x="2229" y="416"/>
                  </a:lnTo>
                  <a:lnTo>
                    <a:pt x="2224" y="420"/>
                  </a:lnTo>
                  <a:lnTo>
                    <a:pt x="2218" y="424"/>
                  </a:lnTo>
                  <a:lnTo>
                    <a:pt x="2215" y="427"/>
                  </a:lnTo>
                  <a:lnTo>
                    <a:pt x="2213" y="430"/>
                  </a:lnTo>
                  <a:lnTo>
                    <a:pt x="2210" y="433"/>
                  </a:lnTo>
                  <a:lnTo>
                    <a:pt x="2207" y="439"/>
                  </a:lnTo>
                  <a:lnTo>
                    <a:pt x="2204" y="442"/>
                  </a:lnTo>
                  <a:lnTo>
                    <a:pt x="2202" y="445"/>
                  </a:lnTo>
                  <a:lnTo>
                    <a:pt x="2199" y="448"/>
                  </a:lnTo>
                  <a:lnTo>
                    <a:pt x="2196" y="450"/>
                  </a:lnTo>
                  <a:lnTo>
                    <a:pt x="2196" y="452"/>
                  </a:lnTo>
                  <a:lnTo>
                    <a:pt x="2195" y="452"/>
                  </a:lnTo>
                  <a:lnTo>
                    <a:pt x="2194" y="452"/>
                  </a:lnTo>
                  <a:lnTo>
                    <a:pt x="2193" y="452"/>
                  </a:lnTo>
                  <a:lnTo>
                    <a:pt x="2192" y="451"/>
                  </a:lnTo>
                  <a:lnTo>
                    <a:pt x="2191" y="450"/>
                  </a:lnTo>
                  <a:lnTo>
                    <a:pt x="2190" y="450"/>
                  </a:lnTo>
                  <a:lnTo>
                    <a:pt x="2189" y="451"/>
                  </a:lnTo>
                  <a:lnTo>
                    <a:pt x="2188" y="452"/>
                  </a:lnTo>
                  <a:lnTo>
                    <a:pt x="2187" y="454"/>
                  </a:lnTo>
                  <a:lnTo>
                    <a:pt x="2186" y="455"/>
                  </a:lnTo>
                  <a:lnTo>
                    <a:pt x="2183" y="456"/>
                  </a:lnTo>
                  <a:lnTo>
                    <a:pt x="2180" y="456"/>
                  </a:lnTo>
                  <a:lnTo>
                    <a:pt x="2177" y="455"/>
                  </a:lnTo>
                  <a:lnTo>
                    <a:pt x="2175" y="455"/>
                  </a:lnTo>
                  <a:lnTo>
                    <a:pt x="2175" y="459"/>
                  </a:lnTo>
                  <a:lnTo>
                    <a:pt x="2176" y="459"/>
                  </a:lnTo>
                  <a:lnTo>
                    <a:pt x="2178" y="459"/>
                  </a:lnTo>
                  <a:lnTo>
                    <a:pt x="2177" y="464"/>
                  </a:lnTo>
                  <a:lnTo>
                    <a:pt x="2176" y="469"/>
                  </a:lnTo>
                  <a:lnTo>
                    <a:pt x="2176" y="471"/>
                  </a:lnTo>
                  <a:lnTo>
                    <a:pt x="2175" y="472"/>
                  </a:lnTo>
                  <a:lnTo>
                    <a:pt x="2173" y="474"/>
                  </a:lnTo>
                  <a:lnTo>
                    <a:pt x="2171" y="475"/>
                  </a:lnTo>
                  <a:lnTo>
                    <a:pt x="2169" y="475"/>
                  </a:lnTo>
                  <a:lnTo>
                    <a:pt x="2167" y="475"/>
                  </a:lnTo>
                  <a:lnTo>
                    <a:pt x="2166" y="476"/>
                  </a:lnTo>
                  <a:lnTo>
                    <a:pt x="2165" y="477"/>
                  </a:lnTo>
                  <a:lnTo>
                    <a:pt x="2163" y="481"/>
                  </a:lnTo>
                  <a:lnTo>
                    <a:pt x="2162" y="487"/>
                  </a:lnTo>
                  <a:lnTo>
                    <a:pt x="2161" y="490"/>
                  </a:lnTo>
                  <a:lnTo>
                    <a:pt x="2161" y="493"/>
                  </a:lnTo>
                  <a:lnTo>
                    <a:pt x="2160" y="500"/>
                  </a:lnTo>
                  <a:lnTo>
                    <a:pt x="2161" y="515"/>
                  </a:lnTo>
                  <a:lnTo>
                    <a:pt x="2163" y="532"/>
                  </a:lnTo>
                  <a:lnTo>
                    <a:pt x="2166" y="549"/>
                  </a:lnTo>
                  <a:lnTo>
                    <a:pt x="2170" y="565"/>
                  </a:lnTo>
                  <a:lnTo>
                    <a:pt x="2175" y="592"/>
                  </a:lnTo>
                  <a:lnTo>
                    <a:pt x="2179" y="588"/>
                  </a:lnTo>
                  <a:lnTo>
                    <a:pt x="2186" y="583"/>
                  </a:lnTo>
                  <a:lnTo>
                    <a:pt x="2192" y="578"/>
                  </a:lnTo>
                  <a:lnTo>
                    <a:pt x="2195" y="576"/>
                  </a:lnTo>
                  <a:lnTo>
                    <a:pt x="2196" y="574"/>
                  </a:lnTo>
                  <a:lnTo>
                    <a:pt x="2197" y="568"/>
                  </a:lnTo>
                  <a:lnTo>
                    <a:pt x="2198" y="564"/>
                  </a:lnTo>
                  <a:lnTo>
                    <a:pt x="2197" y="561"/>
                  </a:lnTo>
                  <a:lnTo>
                    <a:pt x="2197" y="559"/>
                  </a:lnTo>
                  <a:lnTo>
                    <a:pt x="2198" y="558"/>
                  </a:lnTo>
                  <a:lnTo>
                    <a:pt x="2200" y="557"/>
                  </a:lnTo>
                  <a:lnTo>
                    <a:pt x="2211" y="553"/>
                  </a:lnTo>
                  <a:lnTo>
                    <a:pt x="2210" y="547"/>
                  </a:lnTo>
                  <a:lnTo>
                    <a:pt x="2210" y="541"/>
                  </a:lnTo>
                  <a:lnTo>
                    <a:pt x="2210" y="539"/>
                  </a:lnTo>
                  <a:lnTo>
                    <a:pt x="2211" y="537"/>
                  </a:lnTo>
                  <a:lnTo>
                    <a:pt x="2213" y="534"/>
                  </a:lnTo>
                  <a:lnTo>
                    <a:pt x="2215" y="532"/>
                  </a:lnTo>
                  <a:lnTo>
                    <a:pt x="2219" y="530"/>
                  </a:lnTo>
                  <a:lnTo>
                    <a:pt x="2219" y="526"/>
                  </a:lnTo>
                  <a:lnTo>
                    <a:pt x="2222" y="525"/>
                  </a:lnTo>
                  <a:lnTo>
                    <a:pt x="2225" y="524"/>
                  </a:lnTo>
                  <a:lnTo>
                    <a:pt x="2227" y="524"/>
                  </a:lnTo>
                  <a:lnTo>
                    <a:pt x="2228" y="524"/>
                  </a:lnTo>
                  <a:lnTo>
                    <a:pt x="2231" y="526"/>
                  </a:lnTo>
                  <a:lnTo>
                    <a:pt x="2233" y="526"/>
                  </a:lnTo>
                  <a:lnTo>
                    <a:pt x="2234" y="526"/>
                  </a:lnTo>
                  <a:lnTo>
                    <a:pt x="2238" y="523"/>
                  </a:lnTo>
                  <a:lnTo>
                    <a:pt x="2242" y="519"/>
                  </a:lnTo>
                  <a:lnTo>
                    <a:pt x="2239" y="516"/>
                  </a:lnTo>
                  <a:lnTo>
                    <a:pt x="2238" y="512"/>
                  </a:lnTo>
                  <a:lnTo>
                    <a:pt x="2235" y="507"/>
                  </a:lnTo>
                  <a:lnTo>
                    <a:pt x="2234" y="502"/>
                  </a:lnTo>
                  <a:lnTo>
                    <a:pt x="2235" y="499"/>
                  </a:lnTo>
                  <a:lnTo>
                    <a:pt x="2235" y="497"/>
                  </a:lnTo>
                  <a:lnTo>
                    <a:pt x="2238" y="493"/>
                  </a:lnTo>
                  <a:lnTo>
                    <a:pt x="2240" y="492"/>
                  </a:lnTo>
                  <a:lnTo>
                    <a:pt x="2242" y="491"/>
                  </a:lnTo>
                  <a:lnTo>
                    <a:pt x="2245" y="490"/>
                  </a:lnTo>
                  <a:lnTo>
                    <a:pt x="2248" y="489"/>
                  </a:lnTo>
                  <a:lnTo>
                    <a:pt x="2251" y="488"/>
                  </a:lnTo>
                  <a:lnTo>
                    <a:pt x="2255" y="488"/>
                  </a:lnTo>
                  <a:lnTo>
                    <a:pt x="2255" y="480"/>
                  </a:lnTo>
                  <a:lnTo>
                    <a:pt x="2253" y="480"/>
                  </a:lnTo>
                  <a:lnTo>
                    <a:pt x="2251" y="481"/>
                  </a:lnTo>
                  <a:lnTo>
                    <a:pt x="2248" y="482"/>
                  </a:lnTo>
                  <a:lnTo>
                    <a:pt x="2246" y="479"/>
                  </a:lnTo>
                  <a:lnTo>
                    <a:pt x="2245" y="476"/>
                  </a:lnTo>
                  <a:lnTo>
                    <a:pt x="2244" y="473"/>
                  </a:lnTo>
                  <a:lnTo>
                    <a:pt x="2244" y="469"/>
                  </a:lnTo>
                  <a:lnTo>
                    <a:pt x="2246" y="469"/>
                  </a:lnTo>
                  <a:lnTo>
                    <a:pt x="2248" y="463"/>
                  </a:lnTo>
                  <a:lnTo>
                    <a:pt x="2251" y="463"/>
                  </a:lnTo>
                  <a:lnTo>
                    <a:pt x="2252" y="462"/>
                  </a:lnTo>
                  <a:lnTo>
                    <a:pt x="2251" y="460"/>
                  </a:lnTo>
                  <a:lnTo>
                    <a:pt x="2251" y="459"/>
                  </a:lnTo>
                  <a:lnTo>
                    <a:pt x="2251" y="458"/>
                  </a:lnTo>
                  <a:lnTo>
                    <a:pt x="2251" y="457"/>
                  </a:lnTo>
                  <a:lnTo>
                    <a:pt x="2253" y="457"/>
                  </a:lnTo>
                  <a:lnTo>
                    <a:pt x="2253" y="456"/>
                  </a:lnTo>
                  <a:lnTo>
                    <a:pt x="2253" y="454"/>
                  </a:lnTo>
                  <a:lnTo>
                    <a:pt x="2250" y="454"/>
                  </a:lnTo>
                  <a:lnTo>
                    <a:pt x="2248" y="454"/>
                  </a:lnTo>
                  <a:lnTo>
                    <a:pt x="2244" y="452"/>
                  </a:lnTo>
                  <a:lnTo>
                    <a:pt x="2240" y="452"/>
                  </a:lnTo>
                  <a:lnTo>
                    <a:pt x="2239" y="445"/>
                  </a:lnTo>
                  <a:lnTo>
                    <a:pt x="2239" y="441"/>
                  </a:lnTo>
                  <a:lnTo>
                    <a:pt x="2240" y="438"/>
                  </a:lnTo>
                  <a:lnTo>
                    <a:pt x="2253" y="427"/>
                  </a:lnTo>
                  <a:lnTo>
                    <a:pt x="2254" y="425"/>
                  </a:lnTo>
                  <a:lnTo>
                    <a:pt x="2253" y="424"/>
                  </a:lnTo>
                  <a:lnTo>
                    <a:pt x="2253" y="422"/>
                  </a:lnTo>
                  <a:lnTo>
                    <a:pt x="2253" y="421"/>
                  </a:lnTo>
                  <a:lnTo>
                    <a:pt x="2257" y="421"/>
                  </a:lnTo>
                  <a:lnTo>
                    <a:pt x="2257" y="419"/>
                  </a:lnTo>
                  <a:lnTo>
                    <a:pt x="2256" y="417"/>
                  </a:lnTo>
                  <a:lnTo>
                    <a:pt x="2255" y="417"/>
                  </a:lnTo>
                  <a:lnTo>
                    <a:pt x="2255" y="415"/>
                  </a:lnTo>
                  <a:lnTo>
                    <a:pt x="2256" y="414"/>
                  </a:lnTo>
                  <a:lnTo>
                    <a:pt x="2257" y="413"/>
                  </a:lnTo>
                  <a:lnTo>
                    <a:pt x="2258" y="411"/>
                  </a:lnTo>
                  <a:lnTo>
                    <a:pt x="2259" y="409"/>
                  </a:lnTo>
                  <a:lnTo>
                    <a:pt x="2278" y="411"/>
                  </a:lnTo>
                  <a:lnTo>
                    <a:pt x="2278" y="409"/>
                  </a:lnTo>
                  <a:lnTo>
                    <a:pt x="2278" y="406"/>
                  </a:lnTo>
                  <a:lnTo>
                    <a:pt x="2292" y="398"/>
                  </a:lnTo>
                  <a:lnTo>
                    <a:pt x="2290" y="407"/>
                  </a:lnTo>
                  <a:lnTo>
                    <a:pt x="2290" y="410"/>
                  </a:lnTo>
                  <a:lnTo>
                    <a:pt x="2290" y="412"/>
                  </a:lnTo>
                  <a:lnTo>
                    <a:pt x="2291" y="413"/>
                  </a:lnTo>
                  <a:lnTo>
                    <a:pt x="2294" y="413"/>
                  </a:lnTo>
                  <a:lnTo>
                    <a:pt x="2295" y="412"/>
                  </a:lnTo>
                  <a:lnTo>
                    <a:pt x="2296" y="411"/>
                  </a:lnTo>
                  <a:lnTo>
                    <a:pt x="2297" y="411"/>
                  </a:lnTo>
                  <a:lnTo>
                    <a:pt x="2299" y="408"/>
                  </a:lnTo>
                  <a:lnTo>
                    <a:pt x="2301" y="404"/>
                  </a:lnTo>
                  <a:lnTo>
                    <a:pt x="2303" y="401"/>
                  </a:lnTo>
                  <a:lnTo>
                    <a:pt x="2305" y="398"/>
                  </a:lnTo>
                  <a:lnTo>
                    <a:pt x="2309" y="395"/>
                  </a:lnTo>
                  <a:lnTo>
                    <a:pt x="2312" y="394"/>
                  </a:lnTo>
                  <a:lnTo>
                    <a:pt x="2315" y="393"/>
                  </a:lnTo>
                  <a:lnTo>
                    <a:pt x="2318" y="394"/>
                  </a:lnTo>
                  <a:lnTo>
                    <a:pt x="2322" y="395"/>
                  </a:lnTo>
                  <a:lnTo>
                    <a:pt x="2325" y="396"/>
                  </a:lnTo>
                  <a:lnTo>
                    <a:pt x="2332" y="400"/>
                  </a:lnTo>
                  <a:lnTo>
                    <a:pt x="2332" y="403"/>
                  </a:lnTo>
                  <a:lnTo>
                    <a:pt x="2332" y="406"/>
                  </a:lnTo>
                  <a:lnTo>
                    <a:pt x="2335" y="407"/>
                  </a:lnTo>
                  <a:lnTo>
                    <a:pt x="2338" y="409"/>
                  </a:lnTo>
                  <a:lnTo>
                    <a:pt x="2341" y="410"/>
                  </a:lnTo>
                  <a:lnTo>
                    <a:pt x="2344" y="411"/>
                  </a:lnTo>
                  <a:lnTo>
                    <a:pt x="2348" y="401"/>
                  </a:lnTo>
                  <a:lnTo>
                    <a:pt x="2351" y="397"/>
                  </a:lnTo>
                  <a:lnTo>
                    <a:pt x="2353" y="394"/>
                  </a:lnTo>
                  <a:lnTo>
                    <a:pt x="2357" y="392"/>
                  </a:lnTo>
                  <a:lnTo>
                    <a:pt x="2361" y="389"/>
                  </a:lnTo>
                  <a:lnTo>
                    <a:pt x="2370" y="384"/>
                  </a:lnTo>
                  <a:lnTo>
                    <a:pt x="2370" y="381"/>
                  </a:lnTo>
                  <a:lnTo>
                    <a:pt x="2370" y="380"/>
                  </a:lnTo>
                  <a:lnTo>
                    <a:pt x="2369" y="380"/>
                  </a:lnTo>
                  <a:lnTo>
                    <a:pt x="2368" y="381"/>
                  </a:lnTo>
                  <a:lnTo>
                    <a:pt x="2368" y="379"/>
                  </a:lnTo>
                  <a:lnTo>
                    <a:pt x="2370" y="378"/>
                  </a:lnTo>
                  <a:lnTo>
                    <a:pt x="2372" y="379"/>
                  </a:lnTo>
                  <a:lnTo>
                    <a:pt x="2374" y="380"/>
                  </a:lnTo>
                  <a:lnTo>
                    <a:pt x="2376" y="381"/>
                  </a:lnTo>
                  <a:lnTo>
                    <a:pt x="2377" y="381"/>
                  </a:lnTo>
                  <a:lnTo>
                    <a:pt x="2378" y="381"/>
                  </a:lnTo>
                  <a:lnTo>
                    <a:pt x="2379" y="380"/>
                  </a:lnTo>
                  <a:lnTo>
                    <a:pt x="2379" y="379"/>
                  </a:lnTo>
                  <a:lnTo>
                    <a:pt x="2380" y="376"/>
                  </a:lnTo>
                  <a:lnTo>
                    <a:pt x="2379" y="374"/>
                  </a:lnTo>
                  <a:lnTo>
                    <a:pt x="2379" y="373"/>
                  </a:lnTo>
                  <a:lnTo>
                    <a:pt x="2378" y="373"/>
                  </a:lnTo>
                  <a:lnTo>
                    <a:pt x="2381" y="373"/>
                  </a:lnTo>
                  <a:lnTo>
                    <a:pt x="2382" y="374"/>
                  </a:lnTo>
                  <a:lnTo>
                    <a:pt x="2383" y="375"/>
                  </a:lnTo>
                  <a:lnTo>
                    <a:pt x="2386" y="375"/>
                  </a:lnTo>
                  <a:lnTo>
                    <a:pt x="2388" y="372"/>
                  </a:lnTo>
                  <a:lnTo>
                    <a:pt x="2390" y="369"/>
                  </a:lnTo>
                  <a:lnTo>
                    <a:pt x="2392" y="368"/>
                  </a:lnTo>
                  <a:lnTo>
                    <a:pt x="2395" y="368"/>
                  </a:lnTo>
                  <a:lnTo>
                    <a:pt x="2398" y="368"/>
                  </a:lnTo>
                  <a:lnTo>
                    <a:pt x="2401" y="367"/>
                  </a:lnTo>
                  <a:lnTo>
                    <a:pt x="2405" y="365"/>
                  </a:lnTo>
                  <a:lnTo>
                    <a:pt x="2409" y="362"/>
                  </a:lnTo>
                  <a:lnTo>
                    <a:pt x="2414" y="359"/>
                  </a:lnTo>
                  <a:lnTo>
                    <a:pt x="2416" y="358"/>
                  </a:lnTo>
                  <a:lnTo>
                    <a:pt x="2418" y="358"/>
                  </a:lnTo>
                  <a:lnTo>
                    <a:pt x="2423" y="357"/>
                  </a:lnTo>
                  <a:lnTo>
                    <a:pt x="2427" y="357"/>
                  </a:lnTo>
                  <a:lnTo>
                    <a:pt x="2435" y="359"/>
                  </a:lnTo>
                  <a:lnTo>
                    <a:pt x="2441" y="361"/>
                  </a:lnTo>
                  <a:lnTo>
                    <a:pt x="2445" y="362"/>
                  </a:lnTo>
                  <a:lnTo>
                    <a:pt x="2447" y="361"/>
                  </a:lnTo>
                  <a:lnTo>
                    <a:pt x="2451" y="358"/>
                  </a:lnTo>
                  <a:lnTo>
                    <a:pt x="2453" y="356"/>
                  </a:lnTo>
                  <a:lnTo>
                    <a:pt x="2452" y="352"/>
                  </a:lnTo>
                  <a:lnTo>
                    <a:pt x="2452" y="350"/>
                  </a:lnTo>
                  <a:lnTo>
                    <a:pt x="2452" y="349"/>
                  </a:lnTo>
                  <a:lnTo>
                    <a:pt x="2453" y="348"/>
                  </a:lnTo>
                  <a:lnTo>
                    <a:pt x="2452" y="347"/>
                  </a:lnTo>
                  <a:lnTo>
                    <a:pt x="2450" y="347"/>
                  </a:lnTo>
                  <a:lnTo>
                    <a:pt x="2448" y="347"/>
                  </a:lnTo>
                  <a:lnTo>
                    <a:pt x="2447" y="346"/>
                  </a:lnTo>
                  <a:lnTo>
                    <a:pt x="2444" y="336"/>
                  </a:lnTo>
                  <a:lnTo>
                    <a:pt x="2440" y="325"/>
                  </a:lnTo>
                  <a:lnTo>
                    <a:pt x="2438" y="325"/>
                  </a:lnTo>
                  <a:lnTo>
                    <a:pt x="2437" y="324"/>
                  </a:lnTo>
                  <a:lnTo>
                    <a:pt x="2438" y="323"/>
                  </a:lnTo>
                  <a:lnTo>
                    <a:pt x="2438" y="321"/>
                  </a:lnTo>
                  <a:lnTo>
                    <a:pt x="2435" y="322"/>
                  </a:lnTo>
                  <a:lnTo>
                    <a:pt x="2432" y="323"/>
                  </a:lnTo>
                  <a:lnTo>
                    <a:pt x="2433" y="323"/>
                  </a:lnTo>
                  <a:lnTo>
                    <a:pt x="2431" y="324"/>
                  </a:lnTo>
                  <a:lnTo>
                    <a:pt x="2428" y="325"/>
                  </a:lnTo>
                  <a:lnTo>
                    <a:pt x="2428" y="321"/>
                  </a:lnTo>
                  <a:lnTo>
                    <a:pt x="2430" y="319"/>
                  </a:lnTo>
                  <a:lnTo>
                    <a:pt x="2432" y="315"/>
                  </a:lnTo>
                  <a:lnTo>
                    <a:pt x="2428" y="315"/>
                  </a:lnTo>
                  <a:lnTo>
                    <a:pt x="2423" y="315"/>
                  </a:lnTo>
                  <a:lnTo>
                    <a:pt x="2418" y="315"/>
                  </a:lnTo>
                  <a:lnTo>
                    <a:pt x="2415" y="315"/>
                  </a:lnTo>
                  <a:lnTo>
                    <a:pt x="2415" y="311"/>
                  </a:lnTo>
                  <a:lnTo>
                    <a:pt x="2423" y="310"/>
                  </a:lnTo>
                  <a:lnTo>
                    <a:pt x="2430" y="310"/>
                  </a:lnTo>
                  <a:lnTo>
                    <a:pt x="2434" y="313"/>
                  </a:lnTo>
                  <a:lnTo>
                    <a:pt x="2436" y="314"/>
                  </a:lnTo>
                  <a:lnTo>
                    <a:pt x="2439" y="314"/>
                  </a:lnTo>
                  <a:lnTo>
                    <a:pt x="2447" y="315"/>
                  </a:lnTo>
                  <a:lnTo>
                    <a:pt x="2457" y="315"/>
                  </a:lnTo>
                  <a:lnTo>
                    <a:pt x="2464" y="310"/>
                  </a:lnTo>
                  <a:lnTo>
                    <a:pt x="2466" y="306"/>
                  </a:lnTo>
                  <a:lnTo>
                    <a:pt x="2467" y="302"/>
                  </a:lnTo>
                  <a:lnTo>
                    <a:pt x="2468" y="294"/>
                  </a:lnTo>
                  <a:lnTo>
                    <a:pt x="2465" y="293"/>
                  </a:lnTo>
                  <a:lnTo>
                    <a:pt x="2463" y="292"/>
                  </a:lnTo>
                  <a:lnTo>
                    <a:pt x="2462" y="292"/>
                  </a:lnTo>
                  <a:lnTo>
                    <a:pt x="2462" y="291"/>
                  </a:lnTo>
                  <a:lnTo>
                    <a:pt x="2463" y="288"/>
                  </a:lnTo>
                  <a:lnTo>
                    <a:pt x="2464" y="286"/>
                  </a:lnTo>
                  <a:lnTo>
                    <a:pt x="2465" y="283"/>
                  </a:lnTo>
                  <a:lnTo>
                    <a:pt x="2464" y="279"/>
                  </a:lnTo>
                  <a:lnTo>
                    <a:pt x="2468" y="278"/>
                  </a:lnTo>
                  <a:lnTo>
                    <a:pt x="2471" y="277"/>
                  </a:lnTo>
                  <a:lnTo>
                    <a:pt x="2472" y="277"/>
                  </a:lnTo>
                  <a:lnTo>
                    <a:pt x="2470" y="283"/>
                  </a:lnTo>
                  <a:lnTo>
                    <a:pt x="2471" y="282"/>
                  </a:lnTo>
                  <a:lnTo>
                    <a:pt x="2472" y="283"/>
                  </a:lnTo>
                  <a:lnTo>
                    <a:pt x="2474" y="285"/>
                  </a:lnTo>
                  <a:lnTo>
                    <a:pt x="2472" y="285"/>
                  </a:lnTo>
                  <a:lnTo>
                    <a:pt x="2471" y="286"/>
                  </a:lnTo>
                  <a:lnTo>
                    <a:pt x="2470" y="287"/>
                  </a:lnTo>
                  <a:lnTo>
                    <a:pt x="2470" y="289"/>
                  </a:lnTo>
                  <a:lnTo>
                    <a:pt x="2471" y="291"/>
                  </a:lnTo>
                  <a:lnTo>
                    <a:pt x="2472" y="294"/>
                  </a:lnTo>
                  <a:lnTo>
                    <a:pt x="2478" y="299"/>
                  </a:lnTo>
                  <a:lnTo>
                    <a:pt x="2482" y="302"/>
                  </a:lnTo>
                  <a:lnTo>
                    <a:pt x="2483" y="301"/>
                  </a:lnTo>
                  <a:lnTo>
                    <a:pt x="2483" y="300"/>
                  </a:lnTo>
                  <a:lnTo>
                    <a:pt x="2483" y="299"/>
                  </a:lnTo>
                  <a:lnTo>
                    <a:pt x="2482" y="298"/>
                  </a:lnTo>
                  <a:lnTo>
                    <a:pt x="2486" y="296"/>
                  </a:lnTo>
                  <a:lnTo>
                    <a:pt x="2490" y="294"/>
                  </a:lnTo>
                  <a:lnTo>
                    <a:pt x="2493" y="293"/>
                  </a:lnTo>
                  <a:lnTo>
                    <a:pt x="2496" y="293"/>
                  </a:lnTo>
                  <a:lnTo>
                    <a:pt x="2499" y="293"/>
                  </a:lnTo>
                  <a:lnTo>
                    <a:pt x="2501" y="294"/>
                  </a:lnTo>
                  <a:lnTo>
                    <a:pt x="2504" y="297"/>
                  </a:lnTo>
                  <a:lnTo>
                    <a:pt x="2507" y="300"/>
                  </a:lnTo>
                  <a:lnTo>
                    <a:pt x="2510" y="302"/>
                  </a:lnTo>
                  <a:lnTo>
                    <a:pt x="2512" y="304"/>
                  </a:lnTo>
                  <a:lnTo>
                    <a:pt x="2512" y="306"/>
                  </a:lnTo>
                  <a:lnTo>
                    <a:pt x="2512" y="309"/>
                  </a:lnTo>
                  <a:lnTo>
                    <a:pt x="2511" y="311"/>
                  </a:lnTo>
                  <a:lnTo>
                    <a:pt x="2512" y="313"/>
                  </a:lnTo>
                  <a:lnTo>
                    <a:pt x="2515" y="314"/>
                  </a:lnTo>
                  <a:lnTo>
                    <a:pt x="2522" y="316"/>
                  </a:lnTo>
                  <a:lnTo>
                    <a:pt x="2531" y="319"/>
                  </a:lnTo>
                  <a:lnTo>
                    <a:pt x="2537" y="321"/>
                  </a:lnTo>
                  <a:lnTo>
                    <a:pt x="2537" y="325"/>
                  </a:lnTo>
                  <a:lnTo>
                    <a:pt x="2542" y="323"/>
                  </a:lnTo>
                  <a:lnTo>
                    <a:pt x="2545" y="322"/>
                  </a:lnTo>
                  <a:lnTo>
                    <a:pt x="2547" y="321"/>
                  </a:lnTo>
                  <a:lnTo>
                    <a:pt x="2547" y="325"/>
                  </a:lnTo>
                  <a:lnTo>
                    <a:pt x="2552" y="324"/>
                  </a:lnTo>
                  <a:lnTo>
                    <a:pt x="2555" y="325"/>
                  </a:lnTo>
                  <a:lnTo>
                    <a:pt x="2559" y="325"/>
                  </a:lnTo>
                  <a:lnTo>
                    <a:pt x="2559" y="324"/>
                  </a:lnTo>
                  <a:lnTo>
                    <a:pt x="2558" y="322"/>
                  </a:lnTo>
                  <a:lnTo>
                    <a:pt x="2553" y="315"/>
                  </a:lnTo>
                  <a:lnTo>
                    <a:pt x="2553" y="311"/>
                  </a:lnTo>
                  <a:lnTo>
                    <a:pt x="2557" y="312"/>
                  </a:lnTo>
                  <a:lnTo>
                    <a:pt x="2560" y="311"/>
                  </a:lnTo>
                  <a:lnTo>
                    <a:pt x="2560" y="307"/>
                  </a:lnTo>
                  <a:lnTo>
                    <a:pt x="2560" y="304"/>
                  </a:lnTo>
                  <a:lnTo>
                    <a:pt x="2557" y="305"/>
                  </a:lnTo>
                  <a:lnTo>
                    <a:pt x="2556" y="306"/>
                  </a:lnTo>
                  <a:lnTo>
                    <a:pt x="2555" y="306"/>
                  </a:lnTo>
                  <a:lnTo>
                    <a:pt x="2555" y="300"/>
                  </a:lnTo>
                  <a:lnTo>
                    <a:pt x="2553" y="298"/>
                  </a:lnTo>
                  <a:lnTo>
                    <a:pt x="2560" y="298"/>
                  </a:lnTo>
                  <a:lnTo>
                    <a:pt x="2560" y="300"/>
                  </a:lnTo>
                  <a:lnTo>
                    <a:pt x="2562" y="300"/>
                  </a:lnTo>
                  <a:lnTo>
                    <a:pt x="2565" y="300"/>
                  </a:lnTo>
                  <a:lnTo>
                    <a:pt x="2568" y="300"/>
                  </a:lnTo>
                  <a:lnTo>
                    <a:pt x="2574" y="302"/>
                  </a:lnTo>
                  <a:lnTo>
                    <a:pt x="2573" y="303"/>
                  </a:lnTo>
                  <a:lnTo>
                    <a:pt x="2574" y="303"/>
                  </a:lnTo>
                  <a:lnTo>
                    <a:pt x="2575" y="304"/>
                  </a:lnTo>
                  <a:lnTo>
                    <a:pt x="2576" y="304"/>
                  </a:lnTo>
                  <a:lnTo>
                    <a:pt x="2576" y="303"/>
                  </a:lnTo>
                  <a:lnTo>
                    <a:pt x="2575" y="300"/>
                  </a:lnTo>
                  <a:lnTo>
                    <a:pt x="2574" y="296"/>
                  </a:lnTo>
                  <a:lnTo>
                    <a:pt x="2578" y="296"/>
                  </a:lnTo>
                  <a:lnTo>
                    <a:pt x="2579" y="292"/>
                  </a:lnTo>
                  <a:lnTo>
                    <a:pt x="2580" y="288"/>
                  </a:lnTo>
                  <a:lnTo>
                    <a:pt x="2583" y="288"/>
                  </a:lnTo>
                  <a:lnTo>
                    <a:pt x="2576" y="285"/>
                  </a:lnTo>
                  <a:lnTo>
                    <a:pt x="2572" y="283"/>
                  </a:lnTo>
                  <a:lnTo>
                    <a:pt x="2568" y="281"/>
                  </a:lnTo>
                  <a:lnTo>
                    <a:pt x="2566" y="279"/>
                  </a:lnTo>
                  <a:lnTo>
                    <a:pt x="2564" y="277"/>
                  </a:lnTo>
                  <a:lnTo>
                    <a:pt x="2560" y="271"/>
                  </a:lnTo>
                  <a:lnTo>
                    <a:pt x="2556" y="266"/>
                  </a:lnTo>
                  <a:lnTo>
                    <a:pt x="2554" y="265"/>
                  </a:lnTo>
                  <a:lnTo>
                    <a:pt x="2551" y="263"/>
                  </a:lnTo>
                  <a:lnTo>
                    <a:pt x="2546" y="263"/>
                  </a:lnTo>
                  <a:lnTo>
                    <a:pt x="2540" y="263"/>
                  </a:lnTo>
                  <a:lnTo>
                    <a:pt x="2530" y="263"/>
                  </a:lnTo>
                  <a:lnTo>
                    <a:pt x="2530" y="264"/>
                  </a:lnTo>
                  <a:lnTo>
                    <a:pt x="2528" y="266"/>
                  </a:lnTo>
                  <a:lnTo>
                    <a:pt x="2526" y="267"/>
                  </a:lnTo>
                  <a:lnTo>
                    <a:pt x="2528" y="268"/>
                  </a:lnTo>
                  <a:lnTo>
                    <a:pt x="2528" y="269"/>
                  </a:lnTo>
                  <a:lnTo>
                    <a:pt x="2528" y="271"/>
                  </a:lnTo>
                  <a:lnTo>
                    <a:pt x="2528" y="273"/>
                  </a:lnTo>
                  <a:lnTo>
                    <a:pt x="2530" y="273"/>
                  </a:lnTo>
                  <a:lnTo>
                    <a:pt x="2528" y="273"/>
                  </a:lnTo>
                  <a:lnTo>
                    <a:pt x="2522" y="273"/>
                  </a:lnTo>
                  <a:lnTo>
                    <a:pt x="2524" y="273"/>
                  </a:lnTo>
                  <a:lnTo>
                    <a:pt x="2525" y="272"/>
                  </a:lnTo>
                  <a:lnTo>
                    <a:pt x="2525" y="271"/>
                  </a:lnTo>
                  <a:lnTo>
                    <a:pt x="2525" y="269"/>
                  </a:lnTo>
                  <a:lnTo>
                    <a:pt x="2524" y="266"/>
                  </a:lnTo>
                  <a:lnTo>
                    <a:pt x="2523" y="262"/>
                  </a:lnTo>
                  <a:lnTo>
                    <a:pt x="2521" y="257"/>
                  </a:lnTo>
                  <a:lnTo>
                    <a:pt x="2519" y="254"/>
                  </a:lnTo>
                  <a:lnTo>
                    <a:pt x="2516" y="250"/>
                  </a:lnTo>
                  <a:lnTo>
                    <a:pt x="2514" y="251"/>
                  </a:lnTo>
                  <a:lnTo>
                    <a:pt x="2513" y="252"/>
                  </a:lnTo>
                  <a:lnTo>
                    <a:pt x="2512" y="252"/>
                  </a:lnTo>
                  <a:lnTo>
                    <a:pt x="2510" y="249"/>
                  </a:lnTo>
                  <a:lnTo>
                    <a:pt x="2509" y="246"/>
                  </a:lnTo>
                  <a:lnTo>
                    <a:pt x="2506" y="246"/>
                  </a:lnTo>
                  <a:lnTo>
                    <a:pt x="2503" y="246"/>
                  </a:lnTo>
                  <a:lnTo>
                    <a:pt x="2500" y="247"/>
                  </a:lnTo>
                  <a:lnTo>
                    <a:pt x="2498" y="247"/>
                  </a:lnTo>
                  <a:lnTo>
                    <a:pt x="2497" y="246"/>
                  </a:lnTo>
                  <a:lnTo>
                    <a:pt x="2497" y="245"/>
                  </a:lnTo>
                  <a:lnTo>
                    <a:pt x="2497" y="243"/>
                  </a:lnTo>
                  <a:lnTo>
                    <a:pt x="2497" y="240"/>
                  </a:lnTo>
                  <a:lnTo>
                    <a:pt x="2496" y="239"/>
                  </a:lnTo>
                  <a:lnTo>
                    <a:pt x="2495" y="239"/>
                  </a:lnTo>
                  <a:lnTo>
                    <a:pt x="2493" y="239"/>
                  </a:lnTo>
                  <a:lnTo>
                    <a:pt x="2491" y="238"/>
                  </a:lnTo>
                  <a:lnTo>
                    <a:pt x="2491" y="235"/>
                  </a:lnTo>
                  <a:lnTo>
                    <a:pt x="2489" y="234"/>
                  </a:lnTo>
                  <a:lnTo>
                    <a:pt x="2487" y="234"/>
                  </a:lnTo>
                  <a:lnTo>
                    <a:pt x="2484" y="234"/>
                  </a:lnTo>
                  <a:lnTo>
                    <a:pt x="2482" y="233"/>
                  </a:lnTo>
                  <a:lnTo>
                    <a:pt x="2479" y="230"/>
                  </a:lnTo>
                  <a:lnTo>
                    <a:pt x="2477" y="227"/>
                  </a:lnTo>
                  <a:lnTo>
                    <a:pt x="2475" y="223"/>
                  </a:lnTo>
                  <a:lnTo>
                    <a:pt x="2474" y="222"/>
                  </a:lnTo>
                  <a:lnTo>
                    <a:pt x="2472" y="221"/>
                  </a:lnTo>
                  <a:lnTo>
                    <a:pt x="2470" y="221"/>
                  </a:lnTo>
                  <a:lnTo>
                    <a:pt x="2468" y="221"/>
                  </a:lnTo>
                  <a:lnTo>
                    <a:pt x="2466" y="222"/>
                  </a:lnTo>
                  <a:lnTo>
                    <a:pt x="2464" y="221"/>
                  </a:lnTo>
                  <a:lnTo>
                    <a:pt x="2451" y="210"/>
                  </a:lnTo>
                  <a:lnTo>
                    <a:pt x="2450" y="208"/>
                  </a:lnTo>
                  <a:lnTo>
                    <a:pt x="2450" y="207"/>
                  </a:lnTo>
                  <a:lnTo>
                    <a:pt x="2450" y="205"/>
                  </a:lnTo>
                  <a:lnTo>
                    <a:pt x="2449" y="204"/>
                  </a:lnTo>
                  <a:lnTo>
                    <a:pt x="2447" y="203"/>
                  </a:lnTo>
                  <a:lnTo>
                    <a:pt x="2445" y="202"/>
                  </a:lnTo>
                  <a:lnTo>
                    <a:pt x="2442" y="201"/>
                  </a:lnTo>
                  <a:lnTo>
                    <a:pt x="2439" y="201"/>
                  </a:lnTo>
                  <a:lnTo>
                    <a:pt x="2437" y="202"/>
                  </a:lnTo>
                  <a:lnTo>
                    <a:pt x="2433" y="203"/>
                  </a:lnTo>
                  <a:lnTo>
                    <a:pt x="2430" y="204"/>
                  </a:lnTo>
                  <a:lnTo>
                    <a:pt x="2428" y="203"/>
                  </a:lnTo>
                  <a:lnTo>
                    <a:pt x="2426" y="202"/>
                  </a:lnTo>
                  <a:lnTo>
                    <a:pt x="2425" y="201"/>
                  </a:lnTo>
                  <a:lnTo>
                    <a:pt x="2424" y="200"/>
                  </a:lnTo>
                  <a:lnTo>
                    <a:pt x="2422" y="197"/>
                  </a:lnTo>
                  <a:lnTo>
                    <a:pt x="2422" y="195"/>
                  </a:lnTo>
                  <a:lnTo>
                    <a:pt x="2420" y="194"/>
                  </a:lnTo>
                  <a:lnTo>
                    <a:pt x="2418" y="193"/>
                  </a:lnTo>
                  <a:lnTo>
                    <a:pt x="2415" y="193"/>
                  </a:lnTo>
                  <a:lnTo>
                    <a:pt x="2412" y="193"/>
                  </a:lnTo>
                  <a:lnTo>
                    <a:pt x="2409" y="192"/>
                  </a:lnTo>
                  <a:lnTo>
                    <a:pt x="2407" y="189"/>
                  </a:lnTo>
                  <a:lnTo>
                    <a:pt x="2405" y="187"/>
                  </a:lnTo>
                  <a:lnTo>
                    <a:pt x="2401" y="186"/>
                  </a:lnTo>
                  <a:lnTo>
                    <a:pt x="2397" y="186"/>
                  </a:lnTo>
                  <a:lnTo>
                    <a:pt x="2388" y="187"/>
                  </a:lnTo>
                  <a:lnTo>
                    <a:pt x="2380" y="188"/>
                  </a:lnTo>
                  <a:lnTo>
                    <a:pt x="2376" y="189"/>
                  </a:lnTo>
                  <a:lnTo>
                    <a:pt x="2372" y="189"/>
                  </a:lnTo>
                  <a:lnTo>
                    <a:pt x="2370" y="185"/>
                  </a:lnTo>
                  <a:lnTo>
                    <a:pt x="2367" y="185"/>
                  </a:lnTo>
                  <a:lnTo>
                    <a:pt x="2363" y="186"/>
                  </a:lnTo>
                  <a:lnTo>
                    <a:pt x="2358" y="187"/>
                  </a:lnTo>
                  <a:lnTo>
                    <a:pt x="2356" y="187"/>
                  </a:lnTo>
                  <a:lnTo>
                    <a:pt x="2353" y="187"/>
                  </a:lnTo>
                  <a:lnTo>
                    <a:pt x="2351" y="184"/>
                  </a:lnTo>
                  <a:lnTo>
                    <a:pt x="2349" y="183"/>
                  </a:lnTo>
                  <a:lnTo>
                    <a:pt x="2348" y="183"/>
                  </a:lnTo>
                  <a:lnTo>
                    <a:pt x="2347" y="183"/>
                  </a:lnTo>
                  <a:lnTo>
                    <a:pt x="2345" y="194"/>
                  </a:lnTo>
                  <a:lnTo>
                    <a:pt x="2347" y="196"/>
                  </a:lnTo>
                  <a:lnTo>
                    <a:pt x="2349" y="198"/>
                  </a:lnTo>
                  <a:lnTo>
                    <a:pt x="2353" y="200"/>
                  </a:lnTo>
                  <a:lnTo>
                    <a:pt x="2352" y="202"/>
                  </a:lnTo>
                  <a:lnTo>
                    <a:pt x="2351" y="203"/>
                  </a:lnTo>
                  <a:lnTo>
                    <a:pt x="2351" y="204"/>
                  </a:lnTo>
                  <a:lnTo>
                    <a:pt x="2353" y="210"/>
                  </a:lnTo>
                  <a:lnTo>
                    <a:pt x="2351" y="210"/>
                  </a:lnTo>
                  <a:lnTo>
                    <a:pt x="2350" y="210"/>
                  </a:lnTo>
                  <a:lnTo>
                    <a:pt x="2349" y="212"/>
                  </a:lnTo>
                  <a:lnTo>
                    <a:pt x="2344" y="219"/>
                  </a:lnTo>
                  <a:lnTo>
                    <a:pt x="2340" y="218"/>
                  </a:lnTo>
                  <a:lnTo>
                    <a:pt x="2339" y="217"/>
                  </a:lnTo>
                  <a:lnTo>
                    <a:pt x="2338" y="217"/>
                  </a:lnTo>
                  <a:lnTo>
                    <a:pt x="2336" y="221"/>
                  </a:lnTo>
                  <a:lnTo>
                    <a:pt x="2331" y="221"/>
                  </a:lnTo>
                  <a:lnTo>
                    <a:pt x="2326" y="221"/>
                  </a:lnTo>
                  <a:lnTo>
                    <a:pt x="2326" y="218"/>
                  </a:lnTo>
                  <a:lnTo>
                    <a:pt x="2325" y="214"/>
                  </a:lnTo>
                  <a:lnTo>
                    <a:pt x="2325" y="211"/>
                  </a:lnTo>
                  <a:lnTo>
                    <a:pt x="2324" y="208"/>
                  </a:lnTo>
                  <a:lnTo>
                    <a:pt x="2319" y="206"/>
                  </a:lnTo>
                  <a:lnTo>
                    <a:pt x="2319" y="205"/>
                  </a:lnTo>
                  <a:lnTo>
                    <a:pt x="2319" y="202"/>
                  </a:lnTo>
                  <a:lnTo>
                    <a:pt x="2319" y="196"/>
                  </a:lnTo>
                  <a:lnTo>
                    <a:pt x="2311" y="201"/>
                  </a:lnTo>
                  <a:lnTo>
                    <a:pt x="2307" y="203"/>
                  </a:lnTo>
                  <a:lnTo>
                    <a:pt x="2303" y="204"/>
                  </a:lnTo>
                  <a:lnTo>
                    <a:pt x="2301" y="204"/>
                  </a:lnTo>
                  <a:lnTo>
                    <a:pt x="2300" y="204"/>
                  </a:lnTo>
                  <a:lnTo>
                    <a:pt x="2298" y="202"/>
                  </a:lnTo>
                  <a:lnTo>
                    <a:pt x="2298" y="201"/>
                  </a:lnTo>
                  <a:lnTo>
                    <a:pt x="2299" y="200"/>
                  </a:lnTo>
                  <a:lnTo>
                    <a:pt x="2290" y="198"/>
                  </a:lnTo>
                  <a:lnTo>
                    <a:pt x="2285" y="198"/>
                  </a:lnTo>
                  <a:lnTo>
                    <a:pt x="2280" y="198"/>
                  </a:lnTo>
                  <a:lnTo>
                    <a:pt x="2278" y="200"/>
                  </a:lnTo>
                  <a:lnTo>
                    <a:pt x="2276" y="201"/>
                  </a:lnTo>
                  <a:lnTo>
                    <a:pt x="2274" y="202"/>
                  </a:lnTo>
                  <a:lnTo>
                    <a:pt x="2274" y="201"/>
                  </a:lnTo>
                  <a:lnTo>
                    <a:pt x="2273" y="200"/>
                  </a:lnTo>
                  <a:lnTo>
                    <a:pt x="2273" y="196"/>
                  </a:lnTo>
                  <a:lnTo>
                    <a:pt x="2255" y="196"/>
                  </a:lnTo>
                  <a:lnTo>
                    <a:pt x="2248" y="197"/>
                  </a:lnTo>
                  <a:lnTo>
                    <a:pt x="2242" y="198"/>
                  </a:lnTo>
                  <a:lnTo>
                    <a:pt x="2239" y="199"/>
                  </a:lnTo>
                  <a:lnTo>
                    <a:pt x="2237" y="200"/>
                  </a:lnTo>
                  <a:lnTo>
                    <a:pt x="2235" y="202"/>
                  </a:lnTo>
                  <a:lnTo>
                    <a:pt x="2233" y="204"/>
                  </a:lnTo>
                  <a:lnTo>
                    <a:pt x="2232" y="207"/>
                  </a:lnTo>
                  <a:lnTo>
                    <a:pt x="2230" y="210"/>
                  </a:lnTo>
                  <a:lnTo>
                    <a:pt x="2228" y="217"/>
                  </a:lnTo>
                  <a:lnTo>
                    <a:pt x="2225" y="209"/>
                  </a:lnTo>
                  <a:lnTo>
                    <a:pt x="2223" y="200"/>
                  </a:lnTo>
                  <a:lnTo>
                    <a:pt x="2218" y="200"/>
                  </a:lnTo>
                  <a:lnTo>
                    <a:pt x="2217" y="199"/>
                  </a:lnTo>
                  <a:lnTo>
                    <a:pt x="2215" y="198"/>
                  </a:lnTo>
                  <a:lnTo>
                    <a:pt x="2216" y="193"/>
                  </a:lnTo>
                  <a:lnTo>
                    <a:pt x="2216" y="191"/>
                  </a:lnTo>
                  <a:lnTo>
                    <a:pt x="2216" y="189"/>
                  </a:lnTo>
                  <a:lnTo>
                    <a:pt x="2215" y="189"/>
                  </a:lnTo>
                  <a:lnTo>
                    <a:pt x="2217" y="188"/>
                  </a:lnTo>
                  <a:lnTo>
                    <a:pt x="2218" y="189"/>
                  </a:lnTo>
                  <a:lnTo>
                    <a:pt x="2218" y="188"/>
                  </a:lnTo>
                  <a:lnTo>
                    <a:pt x="2219" y="187"/>
                  </a:lnTo>
                  <a:lnTo>
                    <a:pt x="2213" y="183"/>
                  </a:lnTo>
                  <a:lnTo>
                    <a:pt x="2207" y="179"/>
                  </a:lnTo>
                  <a:lnTo>
                    <a:pt x="2207" y="178"/>
                  </a:lnTo>
                  <a:lnTo>
                    <a:pt x="2206" y="176"/>
                  </a:lnTo>
                  <a:lnTo>
                    <a:pt x="2205" y="173"/>
                  </a:lnTo>
                  <a:lnTo>
                    <a:pt x="2202" y="172"/>
                  </a:lnTo>
                  <a:lnTo>
                    <a:pt x="2200" y="172"/>
                  </a:lnTo>
                  <a:lnTo>
                    <a:pt x="2197" y="172"/>
                  </a:lnTo>
                  <a:lnTo>
                    <a:pt x="2194" y="171"/>
                  </a:lnTo>
                  <a:lnTo>
                    <a:pt x="2190" y="167"/>
                  </a:lnTo>
                  <a:lnTo>
                    <a:pt x="2181" y="170"/>
                  </a:lnTo>
                  <a:lnTo>
                    <a:pt x="2175" y="172"/>
                  </a:lnTo>
                  <a:lnTo>
                    <a:pt x="2171" y="173"/>
                  </a:lnTo>
                  <a:lnTo>
                    <a:pt x="2169" y="173"/>
                  </a:lnTo>
                  <a:lnTo>
                    <a:pt x="2168" y="171"/>
                  </a:lnTo>
                  <a:lnTo>
                    <a:pt x="2168" y="170"/>
                  </a:lnTo>
                  <a:lnTo>
                    <a:pt x="2167" y="169"/>
                  </a:lnTo>
                  <a:lnTo>
                    <a:pt x="2159" y="169"/>
                  </a:lnTo>
                  <a:lnTo>
                    <a:pt x="2150" y="169"/>
                  </a:lnTo>
                  <a:lnTo>
                    <a:pt x="2144" y="173"/>
                  </a:lnTo>
                  <a:lnTo>
                    <a:pt x="2141" y="174"/>
                  </a:lnTo>
                  <a:lnTo>
                    <a:pt x="2139" y="173"/>
                  </a:lnTo>
                  <a:lnTo>
                    <a:pt x="2135" y="173"/>
                  </a:lnTo>
                  <a:lnTo>
                    <a:pt x="2131" y="172"/>
                  </a:lnTo>
                  <a:lnTo>
                    <a:pt x="2129" y="171"/>
                  </a:lnTo>
                  <a:lnTo>
                    <a:pt x="2127" y="171"/>
                  </a:lnTo>
                  <a:lnTo>
                    <a:pt x="2123" y="175"/>
                  </a:lnTo>
                  <a:lnTo>
                    <a:pt x="2116" y="176"/>
                  </a:lnTo>
                  <a:lnTo>
                    <a:pt x="2109" y="177"/>
                  </a:lnTo>
                  <a:lnTo>
                    <a:pt x="2095" y="177"/>
                  </a:lnTo>
                  <a:lnTo>
                    <a:pt x="2082" y="176"/>
                  </a:lnTo>
                  <a:lnTo>
                    <a:pt x="2073" y="175"/>
                  </a:lnTo>
                  <a:lnTo>
                    <a:pt x="2074" y="174"/>
                  </a:lnTo>
                  <a:lnTo>
                    <a:pt x="2075" y="173"/>
                  </a:lnTo>
                  <a:lnTo>
                    <a:pt x="2077" y="171"/>
                  </a:lnTo>
                  <a:lnTo>
                    <a:pt x="2078" y="172"/>
                  </a:lnTo>
                  <a:lnTo>
                    <a:pt x="2080" y="173"/>
                  </a:lnTo>
                  <a:lnTo>
                    <a:pt x="2082" y="173"/>
                  </a:lnTo>
                  <a:lnTo>
                    <a:pt x="2083" y="173"/>
                  </a:lnTo>
                  <a:lnTo>
                    <a:pt x="2084" y="173"/>
                  </a:lnTo>
                  <a:lnTo>
                    <a:pt x="2087" y="171"/>
                  </a:lnTo>
                  <a:lnTo>
                    <a:pt x="2091" y="167"/>
                  </a:lnTo>
                  <a:lnTo>
                    <a:pt x="2096" y="162"/>
                  </a:lnTo>
                  <a:lnTo>
                    <a:pt x="2098" y="160"/>
                  </a:lnTo>
                  <a:lnTo>
                    <a:pt x="2100" y="155"/>
                  </a:lnTo>
                  <a:lnTo>
                    <a:pt x="2100" y="154"/>
                  </a:lnTo>
                  <a:lnTo>
                    <a:pt x="2099" y="154"/>
                  </a:lnTo>
                  <a:lnTo>
                    <a:pt x="2097" y="155"/>
                  </a:lnTo>
                  <a:lnTo>
                    <a:pt x="2093" y="159"/>
                  </a:lnTo>
                  <a:lnTo>
                    <a:pt x="2090" y="162"/>
                  </a:lnTo>
                  <a:lnTo>
                    <a:pt x="2090" y="164"/>
                  </a:lnTo>
                  <a:lnTo>
                    <a:pt x="2089" y="164"/>
                  </a:lnTo>
                  <a:lnTo>
                    <a:pt x="2087" y="163"/>
                  </a:lnTo>
                  <a:lnTo>
                    <a:pt x="2086" y="163"/>
                  </a:lnTo>
                  <a:lnTo>
                    <a:pt x="2084" y="164"/>
                  </a:lnTo>
                  <a:lnTo>
                    <a:pt x="2081" y="162"/>
                  </a:lnTo>
                  <a:lnTo>
                    <a:pt x="2077" y="160"/>
                  </a:lnTo>
                  <a:lnTo>
                    <a:pt x="2077" y="157"/>
                  </a:lnTo>
                  <a:lnTo>
                    <a:pt x="2077" y="155"/>
                  </a:lnTo>
                  <a:lnTo>
                    <a:pt x="2078" y="155"/>
                  </a:lnTo>
                  <a:lnTo>
                    <a:pt x="2079" y="156"/>
                  </a:lnTo>
                  <a:lnTo>
                    <a:pt x="2080" y="156"/>
                  </a:lnTo>
                  <a:lnTo>
                    <a:pt x="2086" y="158"/>
                  </a:lnTo>
                  <a:lnTo>
                    <a:pt x="2088" y="153"/>
                  </a:lnTo>
                  <a:lnTo>
                    <a:pt x="2090" y="148"/>
                  </a:lnTo>
                  <a:lnTo>
                    <a:pt x="2079" y="143"/>
                  </a:lnTo>
                  <a:lnTo>
                    <a:pt x="2073" y="140"/>
                  </a:lnTo>
                  <a:lnTo>
                    <a:pt x="2067" y="139"/>
                  </a:lnTo>
                  <a:lnTo>
                    <a:pt x="2064" y="139"/>
                  </a:lnTo>
                  <a:lnTo>
                    <a:pt x="2063" y="140"/>
                  </a:lnTo>
                  <a:lnTo>
                    <a:pt x="2063" y="141"/>
                  </a:lnTo>
                  <a:lnTo>
                    <a:pt x="2059" y="140"/>
                  </a:lnTo>
                  <a:lnTo>
                    <a:pt x="2056" y="140"/>
                  </a:lnTo>
                  <a:lnTo>
                    <a:pt x="2052" y="140"/>
                  </a:lnTo>
                  <a:lnTo>
                    <a:pt x="2050" y="141"/>
                  </a:lnTo>
                  <a:lnTo>
                    <a:pt x="2048" y="142"/>
                  </a:lnTo>
                  <a:lnTo>
                    <a:pt x="2048" y="145"/>
                  </a:lnTo>
                  <a:lnTo>
                    <a:pt x="2048" y="148"/>
                  </a:lnTo>
                  <a:lnTo>
                    <a:pt x="2047" y="151"/>
                  </a:lnTo>
                  <a:lnTo>
                    <a:pt x="2046" y="153"/>
                  </a:lnTo>
                  <a:lnTo>
                    <a:pt x="2043" y="158"/>
                  </a:lnTo>
                  <a:lnTo>
                    <a:pt x="2041" y="160"/>
                  </a:lnTo>
                  <a:lnTo>
                    <a:pt x="2039" y="161"/>
                  </a:lnTo>
                  <a:lnTo>
                    <a:pt x="2037" y="163"/>
                  </a:lnTo>
                  <a:lnTo>
                    <a:pt x="2034" y="164"/>
                  </a:lnTo>
                  <a:lnTo>
                    <a:pt x="2030" y="164"/>
                  </a:lnTo>
                  <a:lnTo>
                    <a:pt x="2028" y="164"/>
                  </a:lnTo>
                  <a:lnTo>
                    <a:pt x="2027" y="164"/>
                  </a:lnTo>
                  <a:lnTo>
                    <a:pt x="2027" y="163"/>
                  </a:lnTo>
                  <a:lnTo>
                    <a:pt x="2030" y="160"/>
                  </a:lnTo>
                  <a:lnTo>
                    <a:pt x="2033" y="158"/>
                  </a:lnTo>
                  <a:lnTo>
                    <a:pt x="2033" y="157"/>
                  </a:lnTo>
                  <a:lnTo>
                    <a:pt x="2032" y="157"/>
                  </a:lnTo>
                  <a:lnTo>
                    <a:pt x="2031" y="156"/>
                  </a:lnTo>
                  <a:lnTo>
                    <a:pt x="2029" y="154"/>
                  </a:lnTo>
                  <a:lnTo>
                    <a:pt x="2034" y="150"/>
                  </a:lnTo>
                  <a:lnTo>
                    <a:pt x="2036" y="148"/>
                  </a:lnTo>
                  <a:lnTo>
                    <a:pt x="2038" y="146"/>
                  </a:lnTo>
                  <a:lnTo>
                    <a:pt x="2038" y="144"/>
                  </a:lnTo>
                  <a:lnTo>
                    <a:pt x="2040" y="148"/>
                  </a:lnTo>
                  <a:lnTo>
                    <a:pt x="2042" y="149"/>
                  </a:lnTo>
                  <a:lnTo>
                    <a:pt x="2044" y="150"/>
                  </a:lnTo>
                  <a:lnTo>
                    <a:pt x="2043" y="149"/>
                  </a:lnTo>
                  <a:lnTo>
                    <a:pt x="2044" y="146"/>
                  </a:lnTo>
                  <a:lnTo>
                    <a:pt x="2046" y="142"/>
                  </a:lnTo>
                  <a:lnTo>
                    <a:pt x="2032" y="143"/>
                  </a:lnTo>
                  <a:lnTo>
                    <a:pt x="2019" y="144"/>
                  </a:lnTo>
                  <a:lnTo>
                    <a:pt x="2017" y="137"/>
                  </a:lnTo>
                  <a:lnTo>
                    <a:pt x="2030" y="137"/>
                  </a:lnTo>
                  <a:lnTo>
                    <a:pt x="2032" y="136"/>
                  </a:lnTo>
                  <a:lnTo>
                    <a:pt x="2030" y="134"/>
                  </a:lnTo>
                  <a:lnTo>
                    <a:pt x="2025" y="133"/>
                  </a:lnTo>
                  <a:lnTo>
                    <a:pt x="2020" y="132"/>
                  </a:lnTo>
                  <a:lnTo>
                    <a:pt x="2014" y="131"/>
                  </a:lnTo>
                  <a:lnTo>
                    <a:pt x="2002" y="130"/>
                  </a:lnTo>
                  <a:lnTo>
                    <a:pt x="1991" y="130"/>
                  </a:lnTo>
                  <a:lnTo>
                    <a:pt x="1986" y="129"/>
                  </a:lnTo>
                  <a:lnTo>
                    <a:pt x="1981" y="127"/>
                  </a:lnTo>
                  <a:lnTo>
                    <a:pt x="1979" y="124"/>
                  </a:lnTo>
                  <a:lnTo>
                    <a:pt x="1977" y="121"/>
                  </a:lnTo>
                  <a:lnTo>
                    <a:pt x="1975" y="121"/>
                  </a:lnTo>
                  <a:lnTo>
                    <a:pt x="1973" y="121"/>
                  </a:lnTo>
                  <a:lnTo>
                    <a:pt x="1971" y="122"/>
                  </a:lnTo>
                  <a:lnTo>
                    <a:pt x="1969" y="121"/>
                  </a:lnTo>
                  <a:lnTo>
                    <a:pt x="1969" y="125"/>
                  </a:lnTo>
                  <a:lnTo>
                    <a:pt x="1971" y="125"/>
                  </a:lnTo>
                  <a:lnTo>
                    <a:pt x="1973" y="126"/>
                  </a:lnTo>
                  <a:lnTo>
                    <a:pt x="1974" y="127"/>
                  </a:lnTo>
                  <a:lnTo>
                    <a:pt x="1974" y="129"/>
                  </a:lnTo>
                  <a:lnTo>
                    <a:pt x="1975" y="131"/>
                  </a:lnTo>
                  <a:lnTo>
                    <a:pt x="1967" y="131"/>
                  </a:lnTo>
                  <a:lnTo>
                    <a:pt x="1965" y="131"/>
                  </a:lnTo>
                  <a:lnTo>
                    <a:pt x="1962" y="131"/>
                  </a:lnTo>
                  <a:lnTo>
                    <a:pt x="1960" y="137"/>
                  </a:lnTo>
                  <a:lnTo>
                    <a:pt x="1961" y="136"/>
                  </a:lnTo>
                  <a:lnTo>
                    <a:pt x="1963" y="137"/>
                  </a:lnTo>
                  <a:lnTo>
                    <a:pt x="1964" y="138"/>
                  </a:lnTo>
                  <a:lnTo>
                    <a:pt x="1965" y="139"/>
                  </a:lnTo>
                  <a:lnTo>
                    <a:pt x="1964" y="140"/>
                  </a:lnTo>
                  <a:lnTo>
                    <a:pt x="1962" y="141"/>
                  </a:lnTo>
                  <a:lnTo>
                    <a:pt x="1960" y="141"/>
                  </a:lnTo>
                  <a:lnTo>
                    <a:pt x="1958" y="146"/>
                  </a:lnTo>
                  <a:lnTo>
                    <a:pt x="1958" y="148"/>
                  </a:lnTo>
                  <a:lnTo>
                    <a:pt x="1959" y="149"/>
                  </a:lnTo>
                  <a:lnTo>
                    <a:pt x="1960" y="148"/>
                  </a:lnTo>
                  <a:lnTo>
                    <a:pt x="1961" y="151"/>
                  </a:lnTo>
                  <a:lnTo>
                    <a:pt x="1962" y="153"/>
                  </a:lnTo>
                  <a:lnTo>
                    <a:pt x="1963" y="156"/>
                  </a:lnTo>
                  <a:lnTo>
                    <a:pt x="1964" y="157"/>
                  </a:lnTo>
                  <a:lnTo>
                    <a:pt x="1963" y="158"/>
                  </a:lnTo>
                  <a:lnTo>
                    <a:pt x="1962" y="159"/>
                  </a:lnTo>
                  <a:lnTo>
                    <a:pt x="1961" y="160"/>
                  </a:lnTo>
                  <a:lnTo>
                    <a:pt x="1959" y="161"/>
                  </a:lnTo>
                  <a:lnTo>
                    <a:pt x="1956" y="162"/>
                  </a:lnTo>
                  <a:lnTo>
                    <a:pt x="1954" y="160"/>
                  </a:lnTo>
                  <a:lnTo>
                    <a:pt x="1955" y="161"/>
                  </a:lnTo>
                  <a:lnTo>
                    <a:pt x="1954" y="161"/>
                  </a:lnTo>
                  <a:lnTo>
                    <a:pt x="1953" y="162"/>
                  </a:lnTo>
                  <a:lnTo>
                    <a:pt x="1950" y="162"/>
                  </a:lnTo>
                  <a:lnTo>
                    <a:pt x="1950" y="154"/>
                  </a:lnTo>
                  <a:lnTo>
                    <a:pt x="1947" y="154"/>
                  </a:lnTo>
                  <a:lnTo>
                    <a:pt x="1945" y="154"/>
                  </a:lnTo>
                  <a:lnTo>
                    <a:pt x="1943" y="155"/>
                  </a:lnTo>
                  <a:lnTo>
                    <a:pt x="1943" y="156"/>
                  </a:lnTo>
                  <a:lnTo>
                    <a:pt x="1942" y="157"/>
                  </a:lnTo>
                  <a:lnTo>
                    <a:pt x="1942" y="160"/>
                  </a:lnTo>
                  <a:lnTo>
                    <a:pt x="1942" y="163"/>
                  </a:lnTo>
                  <a:lnTo>
                    <a:pt x="1942" y="164"/>
                  </a:lnTo>
                  <a:lnTo>
                    <a:pt x="1941" y="165"/>
                  </a:lnTo>
                  <a:lnTo>
                    <a:pt x="1940" y="166"/>
                  </a:lnTo>
                  <a:lnTo>
                    <a:pt x="1938" y="167"/>
                  </a:lnTo>
                  <a:lnTo>
                    <a:pt x="1936" y="167"/>
                  </a:lnTo>
                  <a:lnTo>
                    <a:pt x="1933" y="167"/>
                  </a:lnTo>
                  <a:lnTo>
                    <a:pt x="1931" y="167"/>
                  </a:lnTo>
                  <a:lnTo>
                    <a:pt x="1929" y="166"/>
                  </a:lnTo>
                  <a:lnTo>
                    <a:pt x="1926" y="163"/>
                  </a:lnTo>
                  <a:lnTo>
                    <a:pt x="1922" y="160"/>
                  </a:lnTo>
                  <a:lnTo>
                    <a:pt x="1919" y="158"/>
                  </a:lnTo>
                  <a:lnTo>
                    <a:pt x="1916" y="156"/>
                  </a:lnTo>
                  <a:lnTo>
                    <a:pt x="1913" y="156"/>
                  </a:lnTo>
                  <a:lnTo>
                    <a:pt x="1909" y="155"/>
                  </a:lnTo>
                  <a:lnTo>
                    <a:pt x="1906" y="154"/>
                  </a:lnTo>
                  <a:lnTo>
                    <a:pt x="1905" y="153"/>
                  </a:lnTo>
                  <a:lnTo>
                    <a:pt x="1905" y="152"/>
                  </a:lnTo>
                  <a:lnTo>
                    <a:pt x="1905" y="151"/>
                  </a:lnTo>
                  <a:lnTo>
                    <a:pt x="1904" y="150"/>
                  </a:lnTo>
                  <a:lnTo>
                    <a:pt x="1901" y="150"/>
                  </a:lnTo>
                  <a:lnTo>
                    <a:pt x="1898" y="150"/>
                  </a:lnTo>
                  <a:lnTo>
                    <a:pt x="1897" y="151"/>
                  </a:lnTo>
                  <a:lnTo>
                    <a:pt x="1894" y="154"/>
                  </a:lnTo>
                  <a:lnTo>
                    <a:pt x="1891" y="158"/>
                  </a:lnTo>
                  <a:lnTo>
                    <a:pt x="1887" y="159"/>
                  </a:lnTo>
                  <a:lnTo>
                    <a:pt x="1884" y="160"/>
                  </a:lnTo>
                  <a:lnTo>
                    <a:pt x="1877" y="162"/>
                  </a:lnTo>
                  <a:lnTo>
                    <a:pt x="1877" y="160"/>
                  </a:lnTo>
                  <a:lnTo>
                    <a:pt x="1877" y="159"/>
                  </a:lnTo>
                  <a:lnTo>
                    <a:pt x="1878" y="157"/>
                  </a:lnTo>
                  <a:lnTo>
                    <a:pt x="1879" y="155"/>
                  </a:lnTo>
                  <a:lnTo>
                    <a:pt x="1879" y="154"/>
                  </a:lnTo>
                  <a:lnTo>
                    <a:pt x="1879" y="152"/>
                  </a:lnTo>
                  <a:lnTo>
                    <a:pt x="1875" y="152"/>
                  </a:lnTo>
                  <a:lnTo>
                    <a:pt x="1873" y="148"/>
                  </a:lnTo>
                  <a:lnTo>
                    <a:pt x="1871" y="144"/>
                  </a:lnTo>
                  <a:lnTo>
                    <a:pt x="1867" y="165"/>
                  </a:lnTo>
                  <a:lnTo>
                    <a:pt x="1865" y="170"/>
                  </a:lnTo>
                  <a:lnTo>
                    <a:pt x="1863" y="175"/>
                  </a:lnTo>
                  <a:lnTo>
                    <a:pt x="1861" y="179"/>
                  </a:lnTo>
                  <a:lnTo>
                    <a:pt x="1859" y="180"/>
                  </a:lnTo>
                  <a:lnTo>
                    <a:pt x="1858" y="181"/>
                  </a:lnTo>
                  <a:lnTo>
                    <a:pt x="1855" y="182"/>
                  </a:lnTo>
                  <a:lnTo>
                    <a:pt x="1854" y="181"/>
                  </a:lnTo>
                  <a:lnTo>
                    <a:pt x="1853" y="180"/>
                  </a:lnTo>
                  <a:lnTo>
                    <a:pt x="1853" y="178"/>
                  </a:lnTo>
                  <a:lnTo>
                    <a:pt x="1854" y="175"/>
                  </a:lnTo>
                  <a:lnTo>
                    <a:pt x="1854" y="174"/>
                  </a:lnTo>
                  <a:lnTo>
                    <a:pt x="1854" y="173"/>
                  </a:lnTo>
                  <a:lnTo>
                    <a:pt x="1856" y="173"/>
                  </a:lnTo>
                  <a:lnTo>
                    <a:pt x="1856" y="172"/>
                  </a:lnTo>
                  <a:lnTo>
                    <a:pt x="1856" y="171"/>
                  </a:lnTo>
                  <a:lnTo>
                    <a:pt x="1856" y="169"/>
                  </a:lnTo>
                  <a:lnTo>
                    <a:pt x="1854" y="169"/>
                  </a:lnTo>
                  <a:lnTo>
                    <a:pt x="1854" y="170"/>
                  </a:lnTo>
                  <a:lnTo>
                    <a:pt x="1853" y="171"/>
                  </a:lnTo>
                  <a:lnTo>
                    <a:pt x="1850" y="171"/>
                  </a:lnTo>
                  <a:lnTo>
                    <a:pt x="1849" y="170"/>
                  </a:lnTo>
                  <a:lnTo>
                    <a:pt x="1847" y="168"/>
                  </a:lnTo>
                  <a:lnTo>
                    <a:pt x="1845" y="166"/>
                  </a:lnTo>
                  <a:lnTo>
                    <a:pt x="1844" y="166"/>
                  </a:lnTo>
                  <a:lnTo>
                    <a:pt x="1843" y="165"/>
                  </a:lnTo>
                  <a:lnTo>
                    <a:pt x="1840" y="166"/>
                  </a:lnTo>
                  <a:lnTo>
                    <a:pt x="1838" y="166"/>
                  </a:lnTo>
                  <a:lnTo>
                    <a:pt x="1836" y="166"/>
                  </a:lnTo>
                  <a:lnTo>
                    <a:pt x="1833" y="164"/>
                  </a:lnTo>
                  <a:lnTo>
                    <a:pt x="1828" y="158"/>
                  </a:lnTo>
                  <a:lnTo>
                    <a:pt x="1826" y="160"/>
                  </a:lnTo>
                  <a:lnTo>
                    <a:pt x="1824" y="160"/>
                  </a:lnTo>
                  <a:lnTo>
                    <a:pt x="1823" y="160"/>
                  </a:lnTo>
                  <a:lnTo>
                    <a:pt x="1822" y="160"/>
                  </a:lnTo>
                  <a:lnTo>
                    <a:pt x="1822" y="154"/>
                  </a:lnTo>
                  <a:lnTo>
                    <a:pt x="1825" y="154"/>
                  </a:lnTo>
                  <a:lnTo>
                    <a:pt x="1827" y="154"/>
                  </a:lnTo>
                  <a:lnTo>
                    <a:pt x="1828" y="154"/>
                  </a:lnTo>
                  <a:lnTo>
                    <a:pt x="1829" y="154"/>
                  </a:lnTo>
                  <a:lnTo>
                    <a:pt x="1829" y="153"/>
                  </a:lnTo>
                  <a:lnTo>
                    <a:pt x="1828" y="152"/>
                  </a:lnTo>
                  <a:lnTo>
                    <a:pt x="1826" y="150"/>
                  </a:lnTo>
                  <a:lnTo>
                    <a:pt x="1827" y="150"/>
                  </a:lnTo>
                  <a:lnTo>
                    <a:pt x="1824" y="151"/>
                  </a:lnTo>
                  <a:lnTo>
                    <a:pt x="1821" y="152"/>
                  </a:lnTo>
                  <a:lnTo>
                    <a:pt x="1818" y="152"/>
                  </a:lnTo>
                  <a:lnTo>
                    <a:pt x="1818" y="151"/>
                  </a:lnTo>
                  <a:lnTo>
                    <a:pt x="1817" y="148"/>
                  </a:lnTo>
                  <a:lnTo>
                    <a:pt x="1817" y="146"/>
                  </a:lnTo>
                  <a:lnTo>
                    <a:pt x="1817" y="144"/>
                  </a:lnTo>
                  <a:lnTo>
                    <a:pt x="1815" y="143"/>
                  </a:lnTo>
                  <a:lnTo>
                    <a:pt x="1813" y="142"/>
                  </a:lnTo>
                  <a:lnTo>
                    <a:pt x="1809" y="140"/>
                  </a:lnTo>
                  <a:lnTo>
                    <a:pt x="1805" y="139"/>
                  </a:lnTo>
                  <a:lnTo>
                    <a:pt x="1801" y="137"/>
                  </a:lnTo>
                  <a:lnTo>
                    <a:pt x="1799" y="146"/>
                  </a:lnTo>
                  <a:lnTo>
                    <a:pt x="1797" y="144"/>
                  </a:lnTo>
                  <a:lnTo>
                    <a:pt x="1796" y="143"/>
                  </a:lnTo>
                  <a:lnTo>
                    <a:pt x="1796" y="142"/>
                  </a:lnTo>
                  <a:lnTo>
                    <a:pt x="1797" y="140"/>
                  </a:lnTo>
                  <a:lnTo>
                    <a:pt x="1797" y="137"/>
                  </a:lnTo>
                  <a:lnTo>
                    <a:pt x="1797" y="133"/>
                  </a:lnTo>
                  <a:lnTo>
                    <a:pt x="1796" y="133"/>
                  </a:lnTo>
                  <a:lnTo>
                    <a:pt x="1795" y="133"/>
                  </a:lnTo>
                  <a:lnTo>
                    <a:pt x="1795" y="135"/>
                  </a:lnTo>
                  <a:lnTo>
                    <a:pt x="1794" y="139"/>
                  </a:lnTo>
                  <a:lnTo>
                    <a:pt x="1790" y="138"/>
                  </a:lnTo>
                  <a:lnTo>
                    <a:pt x="1786" y="139"/>
                  </a:lnTo>
                  <a:lnTo>
                    <a:pt x="1787" y="138"/>
                  </a:lnTo>
                  <a:lnTo>
                    <a:pt x="1788" y="137"/>
                  </a:lnTo>
                  <a:lnTo>
                    <a:pt x="1789" y="136"/>
                  </a:lnTo>
                  <a:lnTo>
                    <a:pt x="1790" y="135"/>
                  </a:lnTo>
                  <a:lnTo>
                    <a:pt x="1790" y="133"/>
                  </a:lnTo>
                  <a:lnTo>
                    <a:pt x="1789" y="132"/>
                  </a:lnTo>
                  <a:lnTo>
                    <a:pt x="1788" y="131"/>
                  </a:lnTo>
                  <a:lnTo>
                    <a:pt x="1786" y="131"/>
                  </a:lnTo>
                  <a:lnTo>
                    <a:pt x="1782" y="131"/>
                  </a:lnTo>
                  <a:lnTo>
                    <a:pt x="1780" y="132"/>
                  </a:lnTo>
                  <a:lnTo>
                    <a:pt x="1779" y="133"/>
                  </a:lnTo>
                  <a:lnTo>
                    <a:pt x="1776" y="135"/>
                  </a:lnTo>
                  <a:lnTo>
                    <a:pt x="1774" y="131"/>
                  </a:lnTo>
                  <a:lnTo>
                    <a:pt x="1773" y="129"/>
                  </a:lnTo>
                  <a:lnTo>
                    <a:pt x="1774" y="129"/>
                  </a:lnTo>
                  <a:lnTo>
                    <a:pt x="1773" y="128"/>
                  </a:lnTo>
                  <a:lnTo>
                    <a:pt x="1773" y="127"/>
                  </a:lnTo>
                  <a:lnTo>
                    <a:pt x="1776" y="127"/>
                  </a:lnTo>
                  <a:lnTo>
                    <a:pt x="1771" y="126"/>
                  </a:lnTo>
                  <a:lnTo>
                    <a:pt x="1770" y="126"/>
                  </a:lnTo>
                  <a:lnTo>
                    <a:pt x="1770" y="125"/>
                  </a:lnTo>
                  <a:lnTo>
                    <a:pt x="1772" y="123"/>
                  </a:lnTo>
                  <a:lnTo>
                    <a:pt x="1772" y="119"/>
                  </a:lnTo>
                  <a:lnTo>
                    <a:pt x="1776" y="119"/>
                  </a:lnTo>
                  <a:lnTo>
                    <a:pt x="1779" y="118"/>
                  </a:lnTo>
                  <a:lnTo>
                    <a:pt x="1783" y="117"/>
                  </a:lnTo>
                  <a:lnTo>
                    <a:pt x="1784" y="116"/>
                  </a:lnTo>
                  <a:lnTo>
                    <a:pt x="1786" y="116"/>
                  </a:lnTo>
                  <a:lnTo>
                    <a:pt x="1787" y="115"/>
                  </a:lnTo>
                  <a:lnTo>
                    <a:pt x="1788" y="113"/>
                  </a:lnTo>
                  <a:lnTo>
                    <a:pt x="1790" y="110"/>
                  </a:lnTo>
                  <a:lnTo>
                    <a:pt x="1794" y="104"/>
                  </a:lnTo>
                  <a:lnTo>
                    <a:pt x="1786" y="102"/>
                  </a:lnTo>
                  <a:lnTo>
                    <a:pt x="1780" y="100"/>
                  </a:lnTo>
                  <a:lnTo>
                    <a:pt x="1778" y="99"/>
                  </a:lnTo>
                  <a:lnTo>
                    <a:pt x="1776" y="96"/>
                  </a:lnTo>
                  <a:lnTo>
                    <a:pt x="1773" y="94"/>
                  </a:lnTo>
                  <a:lnTo>
                    <a:pt x="1772" y="93"/>
                  </a:lnTo>
                  <a:lnTo>
                    <a:pt x="1770" y="93"/>
                  </a:lnTo>
                  <a:lnTo>
                    <a:pt x="1766" y="92"/>
                  </a:lnTo>
                  <a:lnTo>
                    <a:pt x="1761" y="93"/>
                  </a:lnTo>
                  <a:lnTo>
                    <a:pt x="1755" y="96"/>
                  </a:lnTo>
                  <a:lnTo>
                    <a:pt x="1754" y="97"/>
                  </a:lnTo>
                  <a:lnTo>
                    <a:pt x="1752" y="96"/>
                  </a:lnTo>
                  <a:lnTo>
                    <a:pt x="1751" y="96"/>
                  </a:lnTo>
                  <a:lnTo>
                    <a:pt x="1749" y="96"/>
                  </a:lnTo>
                  <a:lnTo>
                    <a:pt x="1749" y="98"/>
                  </a:lnTo>
                  <a:lnTo>
                    <a:pt x="1748" y="100"/>
                  </a:lnTo>
                  <a:lnTo>
                    <a:pt x="1747" y="104"/>
                  </a:lnTo>
                  <a:lnTo>
                    <a:pt x="1749" y="106"/>
                  </a:lnTo>
                  <a:lnTo>
                    <a:pt x="1751" y="108"/>
                  </a:lnTo>
                  <a:lnTo>
                    <a:pt x="1753" y="110"/>
                  </a:lnTo>
                  <a:lnTo>
                    <a:pt x="1753" y="114"/>
                  </a:lnTo>
                  <a:lnTo>
                    <a:pt x="1757" y="115"/>
                  </a:lnTo>
                  <a:lnTo>
                    <a:pt x="1760" y="115"/>
                  </a:lnTo>
                  <a:lnTo>
                    <a:pt x="1767" y="116"/>
                  </a:lnTo>
                  <a:lnTo>
                    <a:pt x="1766" y="117"/>
                  </a:lnTo>
                  <a:lnTo>
                    <a:pt x="1766" y="119"/>
                  </a:lnTo>
                  <a:lnTo>
                    <a:pt x="1765" y="120"/>
                  </a:lnTo>
                  <a:lnTo>
                    <a:pt x="1764" y="120"/>
                  </a:lnTo>
                  <a:lnTo>
                    <a:pt x="1763" y="119"/>
                  </a:lnTo>
                  <a:lnTo>
                    <a:pt x="1765" y="123"/>
                  </a:lnTo>
                  <a:lnTo>
                    <a:pt x="1765" y="124"/>
                  </a:lnTo>
                  <a:lnTo>
                    <a:pt x="1765" y="125"/>
                  </a:lnTo>
                  <a:lnTo>
                    <a:pt x="1764" y="125"/>
                  </a:lnTo>
                  <a:lnTo>
                    <a:pt x="1761" y="124"/>
                  </a:lnTo>
                  <a:lnTo>
                    <a:pt x="1757" y="123"/>
                  </a:lnTo>
                  <a:lnTo>
                    <a:pt x="1759" y="129"/>
                  </a:lnTo>
                  <a:lnTo>
                    <a:pt x="1755" y="129"/>
                  </a:lnTo>
                  <a:lnTo>
                    <a:pt x="1751" y="129"/>
                  </a:lnTo>
                  <a:lnTo>
                    <a:pt x="1748" y="128"/>
                  </a:lnTo>
                  <a:lnTo>
                    <a:pt x="1744" y="126"/>
                  </a:lnTo>
                  <a:lnTo>
                    <a:pt x="1738" y="123"/>
                  </a:lnTo>
                  <a:lnTo>
                    <a:pt x="1735" y="122"/>
                  </a:lnTo>
                  <a:lnTo>
                    <a:pt x="1732" y="121"/>
                  </a:lnTo>
                  <a:lnTo>
                    <a:pt x="1728" y="121"/>
                  </a:lnTo>
                  <a:lnTo>
                    <a:pt x="1725" y="121"/>
                  </a:lnTo>
                  <a:lnTo>
                    <a:pt x="1720" y="122"/>
                  </a:lnTo>
                  <a:lnTo>
                    <a:pt x="1718" y="123"/>
                  </a:lnTo>
                  <a:lnTo>
                    <a:pt x="1715" y="123"/>
                  </a:lnTo>
                  <a:lnTo>
                    <a:pt x="1712" y="124"/>
                  </a:lnTo>
                  <a:lnTo>
                    <a:pt x="1709" y="123"/>
                  </a:lnTo>
                  <a:lnTo>
                    <a:pt x="1707" y="119"/>
                  </a:lnTo>
                  <a:lnTo>
                    <a:pt x="1702" y="119"/>
                  </a:lnTo>
                  <a:lnTo>
                    <a:pt x="1698" y="118"/>
                  </a:lnTo>
                  <a:lnTo>
                    <a:pt x="1694" y="118"/>
                  </a:lnTo>
                  <a:lnTo>
                    <a:pt x="1694" y="117"/>
                  </a:lnTo>
                  <a:lnTo>
                    <a:pt x="1692" y="115"/>
                  </a:lnTo>
                  <a:lnTo>
                    <a:pt x="1690" y="114"/>
                  </a:lnTo>
                  <a:lnTo>
                    <a:pt x="1691" y="111"/>
                  </a:lnTo>
                  <a:lnTo>
                    <a:pt x="1692" y="110"/>
                  </a:lnTo>
                  <a:lnTo>
                    <a:pt x="1692" y="108"/>
                  </a:lnTo>
                  <a:lnTo>
                    <a:pt x="1693" y="108"/>
                  </a:lnTo>
                  <a:lnTo>
                    <a:pt x="1692" y="105"/>
                  </a:lnTo>
                  <a:lnTo>
                    <a:pt x="1690" y="100"/>
                  </a:lnTo>
                  <a:lnTo>
                    <a:pt x="1681" y="101"/>
                  </a:lnTo>
                  <a:lnTo>
                    <a:pt x="1676" y="102"/>
                  </a:lnTo>
                  <a:lnTo>
                    <a:pt x="1671" y="102"/>
                  </a:lnTo>
                  <a:lnTo>
                    <a:pt x="1669" y="98"/>
                  </a:lnTo>
                  <a:lnTo>
                    <a:pt x="1667" y="98"/>
                  </a:lnTo>
                  <a:lnTo>
                    <a:pt x="1666" y="99"/>
                  </a:lnTo>
                  <a:lnTo>
                    <a:pt x="1664" y="100"/>
                  </a:lnTo>
                  <a:lnTo>
                    <a:pt x="1661" y="100"/>
                  </a:lnTo>
                  <a:lnTo>
                    <a:pt x="1655" y="96"/>
                  </a:lnTo>
                  <a:lnTo>
                    <a:pt x="1652" y="97"/>
                  </a:lnTo>
                  <a:lnTo>
                    <a:pt x="1648" y="98"/>
                  </a:lnTo>
                  <a:lnTo>
                    <a:pt x="1640" y="103"/>
                  </a:lnTo>
                  <a:lnTo>
                    <a:pt x="1632" y="108"/>
                  </a:lnTo>
                  <a:lnTo>
                    <a:pt x="1630" y="110"/>
                  </a:lnTo>
                  <a:lnTo>
                    <a:pt x="1628" y="112"/>
                  </a:lnTo>
                  <a:lnTo>
                    <a:pt x="1628" y="113"/>
                  </a:lnTo>
                  <a:lnTo>
                    <a:pt x="1629" y="115"/>
                  </a:lnTo>
                  <a:lnTo>
                    <a:pt x="1629" y="116"/>
                  </a:lnTo>
                  <a:lnTo>
                    <a:pt x="1628" y="118"/>
                  </a:lnTo>
                  <a:lnTo>
                    <a:pt x="1627" y="118"/>
                  </a:lnTo>
                  <a:lnTo>
                    <a:pt x="1627" y="117"/>
                  </a:lnTo>
                  <a:lnTo>
                    <a:pt x="1626" y="112"/>
                  </a:lnTo>
                  <a:lnTo>
                    <a:pt x="1627" y="102"/>
                  </a:lnTo>
                  <a:lnTo>
                    <a:pt x="1625" y="103"/>
                  </a:lnTo>
                  <a:lnTo>
                    <a:pt x="1624" y="103"/>
                  </a:lnTo>
                  <a:lnTo>
                    <a:pt x="1623" y="102"/>
                  </a:lnTo>
                  <a:lnTo>
                    <a:pt x="1622" y="100"/>
                  </a:lnTo>
                  <a:lnTo>
                    <a:pt x="1621" y="100"/>
                  </a:lnTo>
                  <a:lnTo>
                    <a:pt x="1621" y="108"/>
                  </a:lnTo>
                  <a:lnTo>
                    <a:pt x="1611" y="107"/>
                  </a:lnTo>
                  <a:lnTo>
                    <a:pt x="1606" y="106"/>
                  </a:lnTo>
                  <a:lnTo>
                    <a:pt x="1605" y="105"/>
                  </a:lnTo>
                  <a:lnTo>
                    <a:pt x="1603" y="103"/>
                  </a:lnTo>
                  <a:lnTo>
                    <a:pt x="1600" y="96"/>
                  </a:lnTo>
                  <a:lnTo>
                    <a:pt x="1600" y="97"/>
                  </a:lnTo>
                  <a:lnTo>
                    <a:pt x="1599" y="99"/>
                  </a:lnTo>
                  <a:lnTo>
                    <a:pt x="1598" y="102"/>
                  </a:lnTo>
                  <a:lnTo>
                    <a:pt x="1594" y="101"/>
                  </a:lnTo>
                  <a:lnTo>
                    <a:pt x="1590" y="98"/>
                  </a:lnTo>
                  <a:lnTo>
                    <a:pt x="1587" y="103"/>
                  </a:lnTo>
                  <a:lnTo>
                    <a:pt x="1585" y="107"/>
                  </a:lnTo>
                  <a:lnTo>
                    <a:pt x="1584" y="108"/>
                  </a:lnTo>
                  <a:lnTo>
                    <a:pt x="1584" y="109"/>
                  </a:lnTo>
                  <a:lnTo>
                    <a:pt x="1585" y="111"/>
                  </a:lnTo>
                  <a:lnTo>
                    <a:pt x="1587" y="112"/>
                  </a:lnTo>
                  <a:lnTo>
                    <a:pt x="1590" y="114"/>
                  </a:lnTo>
                  <a:lnTo>
                    <a:pt x="1589" y="115"/>
                  </a:lnTo>
                  <a:lnTo>
                    <a:pt x="1588" y="116"/>
                  </a:lnTo>
                  <a:lnTo>
                    <a:pt x="1588" y="118"/>
                  </a:lnTo>
                  <a:lnTo>
                    <a:pt x="1583" y="116"/>
                  </a:lnTo>
                  <a:lnTo>
                    <a:pt x="1579" y="114"/>
                  </a:lnTo>
                  <a:lnTo>
                    <a:pt x="1578" y="114"/>
                  </a:lnTo>
                  <a:lnTo>
                    <a:pt x="1579" y="115"/>
                  </a:lnTo>
                  <a:lnTo>
                    <a:pt x="1580" y="117"/>
                  </a:lnTo>
                  <a:lnTo>
                    <a:pt x="1580" y="118"/>
                  </a:lnTo>
                  <a:lnTo>
                    <a:pt x="1580" y="119"/>
                  </a:lnTo>
                  <a:lnTo>
                    <a:pt x="1579" y="120"/>
                  </a:lnTo>
                  <a:lnTo>
                    <a:pt x="1579" y="121"/>
                  </a:lnTo>
                  <a:lnTo>
                    <a:pt x="1576" y="123"/>
                  </a:lnTo>
                  <a:lnTo>
                    <a:pt x="1572" y="124"/>
                  </a:lnTo>
                  <a:lnTo>
                    <a:pt x="1569" y="124"/>
                  </a:lnTo>
                  <a:lnTo>
                    <a:pt x="1565" y="124"/>
                  </a:lnTo>
                  <a:lnTo>
                    <a:pt x="1558" y="124"/>
                  </a:lnTo>
                  <a:lnTo>
                    <a:pt x="1554" y="124"/>
                  </a:lnTo>
                  <a:lnTo>
                    <a:pt x="1550" y="125"/>
                  </a:lnTo>
                  <a:lnTo>
                    <a:pt x="1548" y="131"/>
                  </a:lnTo>
                  <a:lnTo>
                    <a:pt x="1537" y="132"/>
                  </a:lnTo>
                  <a:lnTo>
                    <a:pt x="1525" y="133"/>
                  </a:lnTo>
                  <a:lnTo>
                    <a:pt x="1536" y="131"/>
                  </a:lnTo>
                  <a:lnTo>
                    <a:pt x="1542" y="129"/>
                  </a:lnTo>
                  <a:lnTo>
                    <a:pt x="1544" y="128"/>
                  </a:lnTo>
                  <a:lnTo>
                    <a:pt x="1546" y="127"/>
                  </a:lnTo>
                  <a:lnTo>
                    <a:pt x="1546" y="126"/>
                  </a:lnTo>
                  <a:lnTo>
                    <a:pt x="1547" y="123"/>
                  </a:lnTo>
                  <a:lnTo>
                    <a:pt x="1547" y="121"/>
                  </a:lnTo>
                  <a:lnTo>
                    <a:pt x="1548" y="119"/>
                  </a:lnTo>
                  <a:lnTo>
                    <a:pt x="1549" y="119"/>
                  </a:lnTo>
                  <a:lnTo>
                    <a:pt x="1551" y="118"/>
                  </a:lnTo>
                  <a:lnTo>
                    <a:pt x="1553" y="118"/>
                  </a:lnTo>
                  <a:lnTo>
                    <a:pt x="1556" y="118"/>
                  </a:lnTo>
                  <a:lnTo>
                    <a:pt x="1559" y="118"/>
                  </a:lnTo>
                  <a:lnTo>
                    <a:pt x="1564" y="116"/>
                  </a:lnTo>
                  <a:lnTo>
                    <a:pt x="1568" y="113"/>
                  </a:lnTo>
                  <a:lnTo>
                    <a:pt x="1571" y="110"/>
                  </a:lnTo>
                  <a:lnTo>
                    <a:pt x="1574" y="107"/>
                  </a:lnTo>
                  <a:lnTo>
                    <a:pt x="1577" y="103"/>
                  </a:lnTo>
                  <a:lnTo>
                    <a:pt x="1579" y="98"/>
                  </a:lnTo>
                  <a:lnTo>
                    <a:pt x="1582" y="89"/>
                  </a:lnTo>
                  <a:lnTo>
                    <a:pt x="1597" y="85"/>
                  </a:lnTo>
                  <a:lnTo>
                    <a:pt x="1611" y="82"/>
                  </a:lnTo>
                  <a:lnTo>
                    <a:pt x="1625" y="78"/>
                  </a:lnTo>
                  <a:lnTo>
                    <a:pt x="1638" y="73"/>
                  </a:lnTo>
                  <a:lnTo>
                    <a:pt x="1637" y="71"/>
                  </a:lnTo>
                  <a:lnTo>
                    <a:pt x="1637" y="68"/>
                  </a:lnTo>
                  <a:lnTo>
                    <a:pt x="1637" y="66"/>
                  </a:lnTo>
                  <a:lnTo>
                    <a:pt x="1636" y="64"/>
                  </a:lnTo>
                  <a:lnTo>
                    <a:pt x="1634" y="64"/>
                  </a:lnTo>
                  <a:lnTo>
                    <a:pt x="1631" y="62"/>
                  </a:lnTo>
                  <a:lnTo>
                    <a:pt x="1629" y="59"/>
                  </a:lnTo>
                  <a:lnTo>
                    <a:pt x="1628" y="57"/>
                  </a:lnTo>
                  <a:lnTo>
                    <a:pt x="1630" y="57"/>
                  </a:lnTo>
                  <a:lnTo>
                    <a:pt x="1634" y="58"/>
                  </a:lnTo>
                  <a:lnTo>
                    <a:pt x="1638" y="56"/>
                  </a:lnTo>
                  <a:lnTo>
                    <a:pt x="1638" y="53"/>
                  </a:lnTo>
                  <a:lnTo>
                    <a:pt x="1638" y="50"/>
                  </a:lnTo>
                  <a:lnTo>
                    <a:pt x="1636" y="49"/>
                  </a:lnTo>
                  <a:lnTo>
                    <a:pt x="1634" y="47"/>
                  </a:lnTo>
                  <a:lnTo>
                    <a:pt x="1632" y="46"/>
                  </a:lnTo>
                  <a:lnTo>
                    <a:pt x="1630" y="45"/>
                  </a:lnTo>
                  <a:lnTo>
                    <a:pt x="1630" y="43"/>
                  </a:lnTo>
                  <a:lnTo>
                    <a:pt x="1631" y="41"/>
                  </a:lnTo>
                  <a:lnTo>
                    <a:pt x="1631" y="38"/>
                  </a:lnTo>
                  <a:lnTo>
                    <a:pt x="1630" y="37"/>
                  </a:lnTo>
                  <a:lnTo>
                    <a:pt x="1628" y="36"/>
                  </a:lnTo>
                  <a:lnTo>
                    <a:pt x="1625" y="36"/>
                  </a:lnTo>
                  <a:lnTo>
                    <a:pt x="1621" y="36"/>
                  </a:lnTo>
                  <a:lnTo>
                    <a:pt x="1620" y="36"/>
                  </a:lnTo>
                  <a:lnTo>
                    <a:pt x="1619" y="35"/>
                  </a:lnTo>
                  <a:lnTo>
                    <a:pt x="1617" y="32"/>
                  </a:lnTo>
                  <a:lnTo>
                    <a:pt x="1615" y="29"/>
                  </a:lnTo>
                  <a:lnTo>
                    <a:pt x="1613" y="22"/>
                  </a:lnTo>
                  <a:lnTo>
                    <a:pt x="1611" y="21"/>
                  </a:lnTo>
                  <a:lnTo>
                    <a:pt x="1610" y="21"/>
                  </a:lnTo>
                  <a:lnTo>
                    <a:pt x="1609" y="20"/>
                  </a:lnTo>
                  <a:lnTo>
                    <a:pt x="1607" y="20"/>
                  </a:lnTo>
                  <a:lnTo>
                    <a:pt x="1606" y="20"/>
                  </a:lnTo>
                  <a:lnTo>
                    <a:pt x="1604" y="20"/>
                  </a:lnTo>
                  <a:lnTo>
                    <a:pt x="1601" y="22"/>
                  </a:lnTo>
                  <a:lnTo>
                    <a:pt x="1597" y="24"/>
                  </a:lnTo>
                  <a:lnTo>
                    <a:pt x="1594" y="25"/>
                  </a:lnTo>
                  <a:lnTo>
                    <a:pt x="1592" y="22"/>
                  </a:lnTo>
                  <a:lnTo>
                    <a:pt x="1584" y="22"/>
                  </a:lnTo>
                  <a:lnTo>
                    <a:pt x="1581" y="22"/>
                  </a:lnTo>
                  <a:lnTo>
                    <a:pt x="1577" y="23"/>
                  </a:lnTo>
                  <a:lnTo>
                    <a:pt x="1574" y="25"/>
                  </a:lnTo>
                  <a:lnTo>
                    <a:pt x="1572" y="26"/>
                  </a:lnTo>
                  <a:lnTo>
                    <a:pt x="1568" y="30"/>
                  </a:lnTo>
                  <a:lnTo>
                    <a:pt x="1565" y="33"/>
                  </a:lnTo>
                  <a:lnTo>
                    <a:pt x="1563" y="35"/>
                  </a:lnTo>
                  <a:lnTo>
                    <a:pt x="1561" y="35"/>
                  </a:lnTo>
                  <a:lnTo>
                    <a:pt x="1558" y="35"/>
                  </a:lnTo>
                  <a:lnTo>
                    <a:pt x="1556" y="35"/>
                  </a:lnTo>
                  <a:lnTo>
                    <a:pt x="1554" y="35"/>
                  </a:lnTo>
                  <a:lnTo>
                    <a:pt x="1559" y="22"/>
                  </a:lnTo>
                  <a:lnTo>
                    <a:pt x="1552" y="20"/>
                  </a:lnTo>
                  <a:lnTo>
                    <a:pt x="1547" y="19"/>
                  </a:lnTo>
                  <a:lnTo>
                    <a:pt x="1534" y="18"/>
                  </a:lnTo>
                  <a:lnTo>
                    <a:pt x="1537" y="12"/>
                  </a:lnTo>
                  <a:lnTo>
                    <a:pt x="1538" y="10"/>
                  </a:lnTo>
                  <a:lnTo>
                    <a:pt x="1540" y="8"/>
                  </a:lnTo>
                  <a:lnTo>
                    <a:pt x="1535" y="5"/>
                  </a:lnTo>
                  <a:lnTo>
                    <a:pt x="1529" y="3"/>
                  </a:lnTo>
                  <a:lnTo>
                    <a:pt x="1522" y="1"/>
                  </a:lnTo>
                  <a:lnTo>
                    <a:pt x="1519" y="0"/>
                  </a:lnTo>
                  <a:lnTo>
                    <a:pt x="1515" y="0"/>
                  </a:lnTo>
                  <a:lnTo>
                    <a:pt x="1513" y="6"/>
                  </a:lnTo>
                  <a:lnTo>
                    <a:pt x="1506" y="6"/>
                  </a:lnTo>
                  <a:lnTo>
                    <a:pt x="1501" y="6"/>
                  </a:lnTo>
                  <a:lnTo>
                    <a:pt x="1498" y="6"/>
                  </a:lnTo>
                  <a:lnTo>
                    <a:pt x="1496" y="7"/>
                  </a:lnTo>
                  <a:lnTo>
                    <a:pt x="1492" y="11"/>
                  </a:lnTo>
                  <a:lnTo>
                    <a:pt x="1489" y="13"/>
                  </a:lnTo>
                  <a:lnTo>
                    <a:pt x="1484" y="16"/>
                  </a:lnTo>
                  <a:lnTo>
                    <a:pt x="1484" y="20"/>
                  </a:lnTo>
                  <a:lnTo>
                    <a:pt x="1483" y="20"/>
                  </a:lnTo>
                  <a:lnTo>
                    <a:pt x="1481" y="20"/>
                  </a:lnTo>
                  <a:lnTo>
                    <a:pt x="1480" y="20"/>
                  </a:lnTo>
                  <a:lnTo>
                    <a:pt x="1479" y="22"/>
                  </a:lnTo>
                  <a:lnTo>
                    <a:pt x="1479" y="23"/>
                  </a:lnTo>
                  <a:lnTo>
                    <a:pt x="1479" y="24"/>
                  </a:lnTo>
                  <a:lnTo>
                    <a:pt x="1479" y="26"/>
                  </a:lnTo>
                  <a:lnTo>
                    <a:pt x="1479" y="27"/>
                  </a:lnTo>
                  <a:lnTo>
                    <a:pt x="1483" y="31"/>
                  </a:lnTo>
                  <a:lnTo>
                    <a:pt x="1486" y="35"/>
                  </a:lnTo>
                  <a:lnTo>
                    <a:pt x="1478" y="33"/>
                  </a:lnTo>
                  <a:lnTo>
                    <a:pt x="1471" y="32"/>
                  </a:lnTo>
                  <a:lnTo>
                    <a:pt x="1456" y="31"/>
                  </a:lnTo>
                  <a:lnTo>
                    <a:pt x="1458" y="37"/>
                  </a:lnTo>
                  <a:lnTo>
                    <a:pt x="1460" y="39"/>
                  </a:lnTo>
                  <a:lnTo>
                    <a:pt x="1453" y="39"/>
                  </a:lnTo>
                  <a:lnTo>
                    <a:pt x="1450" y="39"/>
                  </a:lnTo>
                  <a:lnTo>
                    <a:pt x="1448" y="41"/>
                  </a:lnTo>
                  <a:lnTo>
                    <a:pt x="1448" y="43"/>
                  </a:lnTo>
                  <a:lnTo>
                    <a:pt x="1448" y="46"/>
                  </a:lnTo>
                  <a:lnTo>
                    <a:pt x="1442" y="50"/>
                  </a:lnTo>
                  <a:lnTo>
                    <a:pt x="1436" y="52"/>
                  </a:lnTo>
                  <a:lnTo>
                    <a:pt x="1435" y="52"/>
                  </a:lnTo>
                  <a:lnTo>
                    <a:pt x="1434" y="51"/>
                  </a:lnTo>
                  <a:lnTo>
                    <a:pt x="1435" y="50"/>
                  </a:lnTo>
                  <a:lnTo>
                    <a:pt x="1435" y="48"/>
                  </a:lnTo>
                  <a:lnTo>
                    <a:pt x="1431" y="50"/>
                  </a:lnTo>
                  <a:lnTo>
                    <a:pt x="1425" y="52"/>
                  </a:lnTo>
                  <a:lnTo>
                    <a:pt x="1421" y="56"/>
                  </a:lnTo>
                  <a:lnTo>
                    <a:pt x="1420" y="56"/>
                  </a:lnTo>
                  <a:lnTo>
                    <a:pt x="1419" y="56"/>
                  </a:lnTo>
                  <a:lnTo>
                    <a:pt x="1419" y="54"/>
                  </a:lnTo>
                  <a:lnTo>
                    <a:pt x="1420" y="51"/>
                  </a:lnTo>
                  <a:lnTo>
                    <a:pt x="1421" y="50"/>
                  </a:lnTo>
                  <a:lnTo>
                    <a:pt x="1423" y="49"/>
                  </a:lnTo>
                  <a:lnTo>
                    <a:pt x="1425" y="47"/>
                  </a:lnTo>
                  <a:lnTo>
                    <a:pt x="1429" y="45"/>
                  </a:lnTo>
                  <a:lnTo>
                    <a:pt x="1430" y="44"/>
                  </a:lnTo>
                  <a:lnTo>
                    <a:pt x="1429" y="42"/>
                  </a:lnTo>
                  <a:lnTo>
                    <a:pt x="1428" y="41"/>
                  </a:lnTo>
                  <a:lnTo>
                    <a:pt x="1425" y="39"/>
                  </a:lnTo>
                  <a:lnTo>
                    <a:pt x="1428" y="39"/>
                  </a:lnTo>
                  <a:lnTo>
                    <a:pt x="1431" y="39"/>
                  </a:lnTo>
                  <a:lnTo>
                    <a:pt x="1433" y="33"/>
                  </a:lnTo>
                  <a:lnTo>
                    <a:pt x="1417" y="33"/>
                  </a:lnTo>
                  <a:lnTo>
                    <a:pt x="1417" y="39"/>
                  </a:lnTo>
                  <a:lnTo>
                    <a:pt x="1420" y="39"/>
                  </a:lnTo>
                  <a:lnTo>
                    <a:pt x="1423" y="39"/>
                  </a:lnTo>
                  <a:lnTo>
                    <a:pt x="1422" y="41"/>
                  </a:lnTo>
                  <a:lnTo>
                    <a:pt x="1421" y="42"/>
                  </a:lnTo>
                  <a:lnTo>
                    <a:pt x="1421" y="43"/>
                  </a:lnTo>
                  <a:lnTo>
                    <a:pt x="1415" y="43"/>
                  </a:lnTo>
                  <a:lnTo>
                    <a:pt x="1408" y="43"/>
                  </a:lnTo>
                  <a:lnTo>
                    <a:pt x="1401" y="43"/>
                  </a:lnTo>
                  <a:lnTo>
                    <a:pt x="1394" y="43"/>
                  </a:lnTo>
                  <a:lnTo>
                    <a:pt x="1393" y="41"/>
                  </a:lnTo>
                  <a:lnTo>
                    <a:pt x="1391" y="41"/>
                  </a:lnTo>
                  <a:lnTo>
                    <a:pt x="1389" y="41"/>
                  </a:lnTo>
                  <a:lnTo>
                    <a:pt x="1389" y="46"/>
                  </a:lnTo>
                  <a:lnTo>
                    <a:pt x="1380" y="48"/>
                  </a:lnTo>
                  <a:lnTo>
                    <a:pt x="1373" y="49"/>
                  </a:lnTo>
                  <a:lnTo>
                    <a:pt x="1366" y="51"/>
                  </a:lnTo>
                  <a:lnTo>
                    <a:pt x="1358" y="52"/>
                  </a:lnTo>
                  <a:lnTo>
                    <a:pt x="1352" y="52"/>
                  </a:lnTo>
                  <a:lnTo>
                    <a:pt x="1348" y="51"/>
                  </a:lnTo>
                  <a:lnTo>
                    <a:pt x="1345" y="50"/>
                  </a:lnTo>
                  <a:lnTo>
                    <a:pt x="1342" y="50"/>
                  </a:lnTo>
                  <a:lnTo>
                    <a:pt x="1341" y="51"/>
                  </a:lnTo>
                  <a:lnTo>
                    <a:pt x="1338" y="53"/>
                  </a:lnTo>
                  <a:lnTo>
                    <a:pt x="1336" y="55"/>
                  </a:lnTo>
                  <a:lnTo>
                    <a:pt x="1335" y="56"/>
                  </a:lnTo>
                  <a:lnTo>
                    <a:pt x="1330" y="57"/>
                  </a:lnTo>
                  <a:lnTo>
                    <a:pt x="1325" y="57"/>
                  </a:lnTo>
                  <a:lnTo>
                    <a:pt x="1316" y="56"/>
                  </a:lnTo>
                  <a:lnTo>
                    <a:pt x="1319" y="58"/>
                  </a:lnTo>
                  <a:lnTo>
                    <a:pt x="1320" y="60"/>
                  </a:lnTo>
                  <a:lnTo>
                    <a:pt x="1321" y="61"/>
                  </a:lnTo>
                  <a:lnTo>
                    <a:pt x="1321" y="63"/>
                  </a:lnTo>
                  <a:lnTo>
                    <a:pt x="1320" y="63"/>
                  </a:lnTo>
                  <a:lnTo>
                    <a:pt x="1320" y="64"/>
                  </a:lnTo>
                  <a:lnTo>
                    <a:pt x="1318" y="65"/>
                  </a:lnTo>
                  <a:lnTo>
                    <a:pt x="1316" y="66"/>
                  </a:lnTo>
                  <a:lnTo>
                    <a:pt x="1315" y="71"/>
                  </a:lnTo>
                  <a:lnTo>
                    <a:pt x="1314" y="75"/>
                  </a:lnTo>
                  <a:lnTo>
                    <a:pt x="1312" y="72"/>
                  </a:lnTo>
                  <a:lnTo>
                    <a:pt x="1310" y="70"/>
                  </a:lnTo>
                  <a:lnTo>
                    <a:pt x="1307" y="69"/>
                  </a:lnTo>
                  <a:lnTo>
                    <a:pt x="1303" y="70"/>
                  </a:lnTo>
                  <a:lnTo>
                    <a:pt x="1301" y="72"/>
                  </a:lnTo>
                  <a:lnTo>
                    <a:pt x="1301" y="73"/>
                  </a:lnTo>
                  <a:lnTo>
                    <a:pt x="1302" y="73"/>
                  </a:lnTo>
                  <a:lnTo>
                    <a:pt x="1307" y="76"/>
                  </a:lnTo>
                  <a:lnTo>
                    <a:pt x="1308" y="76"/>
                  </a:lnTo>
                  <a:lnTo>
                    <a:pt x="1308" y="77"/>
                  </a:lnTo>
                  <a:lnTo>
                    <a:pt x="1309" y="78"/>
                  </a:lnTo>
                  <a:lnTo>
                    <a:pt x="1310" y="79"/>
                  </a:lnTo>
                  <a:lnTo>
                    <a:pt x="1306" y="80"/>
                  </a:lnTo>
                  <a:lnTo>
                    <a:pt x="1302" y="81"/>
                  </a:lnTo>
                  <a:lnTo>
                    <a:pt x="1306" y="86"/>
                  </a:lnTo>
                  <a:lnTo>
                    <a:pt x="1309" y="92"/>
                  </a:lnTo>
                  <a:lnTo>
                    <a:pt x="1316" y="104"/>
                  </a:lnTo>
                  <a:lnTo>
                    <a:pt x="1311" y="104"/>
                  </a:lnTo>
                  <a:lnTo>
                    <a:pt x="1306" y="104"/>
                  </a:lnTo>
                  <a:lnTo>
                    <a:pt x="1307" y="103"/>
                  </a:lnTo>
                  <a:lnTo>
                    <a:pt x="1308" y="101"/>
                  </a:lnTo>
                  <a:lnTo>
                    <a:pt x="1308" y="99"/>
                  </a:lnTo>
                  <a:lnTo>
                    <a:pt x="1308" y="98"/>
                  </a:lnTo>
                  <a:lnTo>
                    <a:pt x="1306" y="97"/>
                  </a:lnTo>
                  <a:lnTo>
                    <a:pt x="1304" y="96"/>
                  </a:lnTo>
                  <a:lnTo>
                    <a:pt x="1304" y="94"/>
                  </a:lnTo>
                  <a:lnTo>
                    <a:pt x="1302" y="94"/>
                  </a:lnTo>
                  <a:lnTo>
                    <a:pt x="1300" y="95"/>
                  </a:lnTo>
                  <a:lnTo>
                    <a:pt x="1295" y="96"/>
                  </a:lnTo>
                  <a:lnTo>
                    <a:pt x="1290" y="97"/>
                  </a:lnTo>
                  <a:lnTo>
                    <a:pt x="1287" y="98"/>
                  </a:lnTo>
                  <a:lnTo>
                    <a:pt x="1283" y="98"/>
                  </a:lnTo>
                  <a:lnTo>
                    <a:pt x="1281" y="96"/>
                  </a:lnTo>
                  <a:lnTo>
                    <a:pt x="1279" y="95"/>
                  </a:lnTo>
                  <a:lnTo>
                    <a:pt x="1277" y="94"/>
                  </a:lnTo>
                  <a:lnTo>
                    <a:pt x="1243" y="100"/>
                  </a:lnTo>
                  <a:lnTo>
                    <a:pt x="1237" y="104"/>
                  </a:lnTo>
                  <a:lnTo>
                    <a:pt x="1235" y="109"/>
                  </a:lnTo>
                  <a:lnTo>
                    <a:pt x="1233" y="114"/>
                  </a:lnTo>
                  <a:lnTo>
                    <a:pt x="1233" y="120"/>
                  </a:lnTo>
                  <a:lnTo>
                    <a:pt x="1233" y="126"/>
                  </a:lnTo>
                  <a:lnTo>
                    <a:pt x="1234" y="128"/>
                  </a:lnTo>
                  <a:lnTo>
                    <a:pt x="1235" y="131"/>
                  </a:lnTo>
                  <a:lnTo>
                    <a:pt x="1236" y="133"/>
                  </a:lnTo>
                  <a:lnTo>
                    <a:pt x="1237" y="135"/>
                  </a:lnTo>
                  <a:lnTo>
                    <a:pt x="1239" y="137"/>
                  </a:lnTo>
                  <a:lnTo>
                    <a:pt x="1240" y="139"/>
                  </a:lnTo>
                  <a:lnTo>
                    <a:pt x="1242" y="140"/>
                  </a:lnTo>
                  <a:lnTo>
                    <a:pt x="1245" y="141"/>
                  </a:lnTo>
                  <a:lnTo>
                    <a:pt x="1247" y="140"/>
                  </a:lnTo>
                  <a:lnTo>
                    <a:pt x="1249" y="140"/>
                  </a:lnTo>
                  <a:lnTo>
                    <a:pt x="1251" y="139"/>
                  </a:lnTo>
                  <a:lnTo>
                    <a:pt x="1252" y="139"/>
                  </a:lnTo>
                  <a:lnTo>
                    <a:pt x="1254" y="140"/>
                  </a:lnTo>
                  <a:lnTo>
                    <a:pt x="1255" y="142"/>
                  </a:lnTo>
                  <a:lnTo>
                    <a:pt x="1257" y="145"/>
                  </a:lnTo>
                  <a:lnTo>
                    <a:pt x="1258" y="146"/>
                  </a:lnTo>
                  <a:lnTo>
                    <a:pt x="1260" y="148"/>
                  </a:lnTo>
                  <a:lnTo>
                    <a:pt x="1263" y="148"/>
                  </a:lnTo>
                  <a:lnTo>
                    <a:pt x="1268" y="150"/>
                  </a:lnTo>
                  <a:lnTo>
                    <a:pt x="1266" y="156"/>
                  </a:lnTo>
                  <a:lnTo>
                    <a:pt x="1265" y="161"/>
                  </a:lnTo>
                  <a:lnTo>
                    <a:pt x="1264" y="173"/>
                  </a:lnTo>
                  <a:lnTo>
                    <a:pt x="1265" y="174"/>
                  </a:lnTo>
                  <a:lnTo>
                    <a:pt x="1266" y="175"/>
                  </a:lnTo>
                  <a:lnTo>
                    <a:pt x="1266" y="179"/>
                  </a:lnTo>
                  <a:lnTo>
                    <a:pt x="1267" y="179"/>
                  </a:lnTo>
                  <a:lnTo>
                    <a:pt x="1267" y="181"/>
                  </a:lnTo>
                  <a:lnTo>
                    <a:pt x="1266" y="183"/>
                  </a:lnTo>
                  <a:lnTo>
                    <a:pt x="1266" y="185"/>
                  </a:lnTo>
                  <a:lnTo>
                    <a:pt x="1264" y="185"/>
                  </a:lnTo>
                  <a:lnTo>
                    <a:pt x="1262" y="185"/>
                  </a:lnTo>
                  <a:lnTo>
                    <a:pt x="1260" y="184"/>
                  </a:lnTo>
                  <a:lnTo>
                    <a:pt x="1258" y="185"/>
                  </a:lnTo>
                  <a:lnTo>
                    <a:pt x="1258" y="190"/>
                  </a:lnTo>
                  <a:lnTo>
                    <a:pt x="1264" y="195"/>
                  </a:lnTo>
                  <a:lnTo>
                    <a:pt x="1269" y="198"/>
                  </a:lnTo>
                  <a:lnTo>
                    <a:pt x="1271" y="198"/>
                  </a:lnTo>
                  <a:lnTo>
                    <a:pt x="1273" y="198"/>
                  </a:lnTo>
                  <a:lnTo>
                    <a:pt x="1275" y="197"/>
                  </a:lnTo>
                  <a:lnTo>
                    <a:pt x="1276" y="195"/>
                  </a:lnTo>
                  <a:lnTo>
                    <a:pt x="1277" y="194"/>
                  </a:lnTo>
                  <a:lnTo>
                    <a:pt x="1281" y="194"/>
                  </a:lnTo>
                  <a:lnTo>
                    <a:pt x="1284" y="195"/>
                  </a:lnTo>
                  <a:lnTo>
                    <a:pt x="1287" y="197"/>
                  </a:lnTo>
                  <a:lnTo>
                    <a:pt x="1291" y="198"/>
                  </a:lnTo>
                  <a:lnTo>
                    <a:pt x="1293" y="208"/>
                  </a:lnTo>
                  <a:lnTo>
                    <a:pt x="1289" y="208"/>
                  </a:lnTo>
                  <a:lnTo>
                    <a:pt x="1287" y="200"/>
                  </a:lnTo>
                  <a:lnTo>
                    <a:pt x="1275" y="200"/>
                  </a:lnTo>
                  <a:lnTo>
                    <a:pt x="1260" y="200"/>
                  </a:lnTo>
                  <a:lnTo>
                    <a:pt x="1259" y="198"/>
                  </a:lnTo>
                  <a:lnTo>
                    <a:pt x="1259" y="196"/>
                  </a:lnTo>
                  <a:lnTo>
                    <a:pt x="1258" y="192"/>
                  </a:lnTo>
                  <a:lnTo>
                    <a:pt x="1252" y="189"/>
                  </a:lnTo>
                  <a:lnTo>
                    <a:pt x="1250" y="187"/>
                  </a:lnTo>
                  <a:lnTo>
                    <a:pt x="1249" y="187"/>
                  </a:lnTo>
                  <a:lnTo>
                    <a:pt x="1250" y="189"/>
                  </a:lnTo>
                  <a:lnTo>
                    <a:pt x="1248" y="189"/>
                  </a:lnTo>
                  <a:lnTo>
                    <a:pt x="1247" y="189"/>
                  </a:lnTo>
                  <a:lnTo>
                    <a:pt x="1248" y="190"/>
                  </a:lnTo>
                  <a:lnTo>
                    <a:pt x="1246" y="192"/>
                  </a:lnTo>
                  <a:lnTo>
                    <a:pt x="1243" y="192"/>
                  </a:lnTo>
                  <a:lnTo>
                    <a:pt x="1245" y="181"/>
                  </a:lnTo>
                  <a:lnTo>
                    <a:pt x="1248" y="170"/>
                  </a:lnTo>
                  <a:lnTo>
                    <a:pt x="1250" y="166"/>
                  </a:lnTo>
                  <a:lnTo>
                    <a:pt x="1252" y="161"/>
                  </a:lnTo>
                  <a:lnTo>
                    <a:pt x="1255" y="157"/>
                  </a:lnTo>
                  <a:lnTo>
                    <a:pt x="1258" y="152"/>
                  </a:lnTo>
                  <a:lnTo>
                    <a:pt x="1247" y="150"/>
                  </a:lnTo>
                  <a:lnTo>
                    <a:pt x="1237" y="148"/>
                  </a:lnTo>
                  <a:lnTo>
                    <a:pt x="1239" y="152"/>
                  </a:lnTo>
                  <a:lnTo>
                    <a:pt x="1235" y="152"/>
                  </a:lnTo>
                  <a:lnTo>
                    <a:pt x="1229" y="141"/>
                  </a:lnTo>
                  <a:lnTo>
                    <a:pt x="1228" y="140"/>
                  </a:lnTo>
                  <a:lnTo>
                    <a:pt x="1227" y="141"/>
                  </a:lnTo>
                  <a:lnTo>
                    <a:pt x="1227" y="142"/>
                  </a:lnTo>
                  <a:lnTo>
                    <a:pt x="1225" y="142"/>
                  </a:lnTo>
                  <a:lnTo>
                    <a:pt x="1221" y="139"/>
                  </a:lnTo>
                  <a:lnTo>
                    <a:pt x="1215" y="137"/>
                  </a:lnTo>
                  <a:lnTo>
                    <a:pt x="1210" y="136"/>
                  </a:lnTo>
                  <a:lnTo>
                    <a:pt x="1204" y="136"/>
                  </a:lnTo>
                  <a:lnTo>
                    <a:pt x="1198" y="139"/>
                  </a:lnTo>
                  <a:lnTo>
                    <a:pt x="1195" y="141"/>
                  </a:lnTo>
                  <a:lnTo>
                    <a:pt x="1194" y="142"/>
                  </a:lnTo>
                  <a:lnTo>
                    <a:pt x="1194" y="143"/>
                  </a:lnTo>
                  <a:lnTo>
                    <a:pt x="1194" y="144"/>
                  </a:lnTo>
                  <a:lnTo>
                    <a:pt x="1195" y="144"/>
                  </a:lnTo>
                  <a:lnTo>
                    <a:pt x="1197" y="145"/>
                  </a:lnTo>
                  <a:lnTo>
                    <a:pt x="1200" y="144"/>
                  </a:lnTo>
                  <a:lnTo>
                    <a:pt x="1201" y="146"/>
                  </a:lnTo>
                  <a:lnTo>
                    <a:pt x="1202" y="148"/>
                  </a:lnTo>
                  <a:lnTo>
                    <a:pt x="1200" y="149"/>
                  </a:lnTo>
                  <a:lnTo>
                    <a:pt x="1200" y="150"/>
                  </a:lnTo>
                  <a:lnTo>
                    <a:pt x="1199" y="152"/>
                  </a:lnTo>
                  <a:lnTo>
                    <a:pt x="1198" y="154"/>
                  </a:lnTo>
                  <a:lnTo>
                    <a:pt x="1194" y="154"/>
                  </a:lnTo>
                  <a:lnTo>
                    <a:pt x="1192" y="153"/>
                  </a:lnTo>
                  <a:lnTo>
                    <a:pt x="1193" y="152"/>
                  </a:lnTo>
                  <a:lnTo>
                    <a:pt x="1187" y="148"/>
                  </a:lnTo>
                  <a:lnTo>
                    <a:pt x="1184" y="148"/>
                  </a:lnTo>
                  <a:lnTo>
                    <a:pt x="1182" y="148"/>
                  </a:lnTo>
                  <a:lnTo>
                    <a:pt x="1179" y="148"/>
                  </a:lnTo>
                  <a:lnTo>
                    <a:pt x="1177" y="153"/>
                  </a:lnTo>
                  <a:lnTo>
                    <a:pt x="1174" y="158"/>
                  </a:lnTo>
                  <a:lnTo>
                    <a:pt x="1176" y="158"/>
                  </a:lnTo>
                  <a:lnTo>
                    <a:pt x="1179" y="158"/>
                  </a:lnTo>
                  <a:lnTo>
                    <a:pt x="1185" y="162"/>
                  </a:lnTo>
                  <a:lnTo>
                    <a:pt x="1188" y="163"/>
                  </a:lnTo>
                  <a:lnTo>
                    <a:pt x="1191" y="166"/>
                  </a:lnTo>
                  <a:lnTo>
                    <a:pt x="1193" y="168"/>
                  </a:lnTo>
                  <a:lnTo>
                    <a:pt x="1194" y="170"/>
                  </a:lnTo>
                  <a:lnTo>
                    <a:pt x="1194" y="171"/>
                  </a:lnTo>
                  <a:lnTo>
                    <a:pt x="1193" y="171"/>
                  </a:lnTo>
                  <a:lnTo>
                    <a:pt x="1192" y="172"/>
                  </a:lnTo>
                  <a:lnTo>
                    <a:pt x="1189" y="173"/>
                  </a:lnTo>
                  <a:lnTo>
                    <a:pt x="1186" y="173"/>
                  </a:lnTo>
                  <a:lnTo>
                    <a:pt x="1179" y="173"/>
                  </a:lnTo>
                  <a:lnTo>
                    <a:pt x="1178" y="171"/>
                  </a:lnTo>
                  <a:lnTo>
                    <a:pt x="1177" y="170"/>
                  </a:lnTo>
                  <a:lnTo>
                    <a:pt x="1175" y="169"/>
                  </a:lnTo>
                  <a:lnTo>
                    <a:pt x="1174" y="170"/>
                  </a:lnTo>
                  <a:lnTo>
                    <a:pt x="1171" y="171"/>
                  </a:lnTo>
                  <a:lnTo>
                    <a:pt x="1168" y="173"/>
                  </a:lnTo>
                  <a:lnTo>
                    <a:pt x="1166" y="173"/>
                  </a:lnTo>
                  <a:lnTo>
                    <a:pt x="1164" y="172"/>
                  </a:lnTo>
                  <a:lnTo>
                    <a:pt x="1163" y="170"/>
                  </a:lnTo>
                  <a:lnTo>
                    <a:pt x="1160" y="167"/>
                  </a:lnTo>
                  <a:lnTo>
                    <a:pt x="1160" y="164"/>
                  </a:lnTo>
                  <a:lnTo>
                    <a:pt x="1160" y="158"/>
                  </a:lnTo>
                  <a:lnTo>
                    <a:pt x="1156" y="154"/>
                  </a:lnTo>
                  <a:lnTo>
                    <a:pt x="1156" y="151"/>
                  </a:lnTo>
                  <a:lnTo>
                    <a:pt x="1156" y="148"/>
                  </a:lnTo>
                  <a:lnTo>
                    <a:pt x="1157" y="142"/>
                  </a:lnTo>
                  <a:lnTo>
                    <a:pt x="1159" y="135"/>
                  </a:lnTo>
                  <a:lnTo>
                    <a:pt x="1159" y="132"/>
                  </a:lnTo>
                  <a:lnTo>
                    <a:pt x="1158" y="129"/>
                  </a:lnTo>
                  <a:lnTo>
                    <a:pt x="1150" y="123"/>
                  </a:lnTo>
                  <a:lnTo>
                    <a:pt x="1153" y="135"/>
                  </a:lnTo>
                  <a:lnTo>
                    <a:pt x="1153" y="142"/>
                  </a:lnTo>
                  <a:lnTo>
                    <a:pt x="1152" y="148"/>
                  </a:lnTo>
                  <a:lnTo>
                    <a:pt x="1152" y="150"/>
                  </a:lnTo>
                  <a:lnTo>
                    <a:pt x="1151" y="151"/>
                  </a:lnTo>
                  <a:lnTo>
                    <a:pt x="1148" y="154"/>
                  </a:lnTo>
                  <a:lnTo>
                    <a:pt x="1145" y="156"/>
                  </a:lnTo>
                  <a:lnTo>
                    <a:pt x="1143" y="158"/>
                  </a:lnTo>
                  <a:lnTo>
                    <a:pt x="1142" y="160"/>
                  </a:lnTo>
                  <a:lnTo>
                    <a:pt x="1142" y="162"/>
                  </a:lnTo>
                  <a:lnTo>
                    <a:pt x="1142" y="165"/>
                  </a:lnTo>
                  <a:lnTo>
                    <a:pt x="1141" y="167"/>
                  </a:lnTo>
                  <a:lnTo>
                    <a:pt x="1139" y="170"/>
                  </a:lnTo>
                  <a:lnTo>
                    <a:pt x="1138" y="171"/>
                  </a:lnTo>
                  <a:lnTo>
                    <a:pt x="1137" y="171"/>
                  </a:lnTo>
                  <a:lnTo>
                    <a:pt x="1142" y="177"/>
                  </a:lnTo>
                  <a:lnTo>
                    <a:pt x="1147" y="183"/>
                  </a:lnTo>
                  <a:lnTo>
                    <a:pt x="1147" y="187"/>
                  </a:lnTo>
                  <a:lnTo>
                    <a:pt x="1146" y="189"/>
                  </a:lnTo>
                  <a:lnTo>
                    <a:pt x="1145" y="190"/>
                  </a:lnTo>
                  <a:lnTo>
                    <a:pt x="1144" y="192"/>
                  </a:lnTo>
                  <a:lnTo>
                    <a:pt x="1143" y="194"/>
                  </a:lnTo>
                  <a:lnTo>
                    <a:pt x="1143" y="199"/>
                  </a:lnTo>
                  <a:lnTo>
                    <a:pt x="1144" y="204"/>
                  </a:lnTo>
                  <a:lnTo>
                    <a:pt x="1147" y="214"/>
                  </a:lnTo>
                  <a:lnTo>
                    <a:pt x="1153" y="213"/>
                  </a:lnTo>
                  <a:lnTo>
                    <a:pt x="1160" y="212"/>
                  </a:lnTo>
                  <a:lnTo>
                    <a:pt x="1162" y="210"/>
                  </a:lnTo>
                  <a:lnTo>
                    <a:pt x="1164" y="209"/>
                  </a:lnTo>
                  <a:lnTo>
                    <a:pt x="1166" y="207"/>
                  </a:lnTo>
                  <a:lnTo>
                    <a:pt x="1168" y="206"/>
                  </a:lnTo>
                  <a:lnTo>
                    <a:pt x="1169" y="206"/>
                  </a:lnTo>
                  <a:lnTo>
                    <a:pt x="1172" y="208"/>
                  </a:lnTo>
                  <a:lnTo>
                    <a:pt x="1175" y="210"/>
                  </a:lnTo>
                  <a:lnTo>
                    <a:pt x="1177" y="210"/>
                  </a:lnTo>
                  <a:lnTo>
                    <a:pt x="1177" y="209"/>
                  </a:lnTo>
                  <a:lnTo>
                    <a:pt x="1177" y="208"/>
                  </a:lnTo>
                  <a:lnTo>
                    <a:pt x="1178" y="208"/>
                  </a:lnTo>
                  <a:lnTo>
                    <a:pt x="1179" y="208"/>
                  </a:lnTo>
                  <a:lnTo>
                    <a:pt x="1181" y="208"/>
                  </a:lnTo>
                  <a:lnTo>
                    <a:pt x="1183" y="209"/>
                  </a:lnTo>
                  <a:lnTo>
                    <a:pt x="1186" y="211"/>
                  </a:lnTo>
                  <a:lnTo>
                    <a:pt x="1189" y="214"/>
                  </a:lnTo>
                  <a:lnTo>
                    <a:pt x="1192" y="218"/>
                  </a:lnTo>
                  <a:lnTo>
                    <a:pt x="1195" y="222"/>
                  </a:lnTo>
                  <a:lnTo>
                    <a:pt x="1197" y="226"/>
                  </a:lnTo>
                  <a:lnTo>
                    <a:pt x="1200" y="233"/>
                  </a:lnTo>
                  <a:lnTo>
                    <a:pt x="1196" y="236"/>
                  </a:lnTo>
                  <a:lnTo>
                    <a:pt x="1193" y="238"/>
                  </a:lnTo>
                  <a:lnTo>
                    <a:pt x="1192" y="240"/>
                  </a:lnTo>
                  <a:lnTo>
                    <a:pt x="1193" y="242"/>
                  </a:lnTo>
                  <a:lnTo>
                    <a:pt x="1193" y="244"/>
                  </a:lnTo>
                  <a:lnTo>
                    <a:pt x="1193" y="246"/>
                  </a:lnTo>
                  <a:lnTo>
                    <a:pt x="1195" y="248"/>
                  </a:lnTo>
                  <a:lnTo>
                    <a:pt x="1196" y="248"/>
                  </a:lnTo>
                  <a:lnTo>
                    <a:pt x="1197" y="250"/>
                  </a:lnTo>
                  <a:lnTo>
                    <a:pt x="1206" y="252"/>
                  </a:lnTo>
                  <a:lnTo>
                    <a:pt x="1210" y="253"/>
                  </a:lnTo>
                  <a:lnTo>
                    <a:pt x="1216" y="254"/>
                  </a:lnTo>
                  <a:lnTo>
                    <a:pt x="1216" y="256"/>
                  </a:lnTo>
                  <a:lnTo>
                    <a:pt x="1218" y="258"/>
                  </a:lnTo>
                  <a:lnTo>
                    <a:pt x="1211" y="257"/>
                  </a:lnTo>
                  <a:lnTo>
                    <a:pt x="1206" y="256"/>
                  </a:lnTo>
                  <a:lnTo>
                    <a:pt x="1201" y="255"/>
                  </a:lnTo>
                  <a:lnTo>
                    <a:pt x="1195" y="254"/>
                  </a:lnTo>
                  <a:lnTo>
                    <a:pt x="1195" y="260"/>
                  </a:lnTo>
                  <a:lnTo>
                    <a:pt x="1194" y="260"/>
                  </a:lnTo>
                  <a:lnTo>
                    <a:pt x="1193" y="259"/>
                  </a:lnTo>
                  <a:lnTo>
                    <a:pt x="1192" y="258"/>
                  </a:lnTo>
                  <a:lnTo>
                    <a:pt x="1191" y="257"/>
                  </a:lnTo>
                  <a:lnTo>
                    <a:pt x="1191" y="256"/>
                  </a:lnTo>
                  <a:lnTo>
                    <a:pt x="1185" y="254"/>
                  </a:lnTo>
                  <a:lnTo>
                    <a:pt x="1186" y="246"/>
                  </a:lnTo>
                  <a:lnTo>
                    <a:pt x="1186" y="241"/>
                  </a:lnTo>
                  <a:lnTo>
                    <a:pt x="1186" y="236"/>
                  </a:lnTo>
                  <a:lnTo>
                    <a:pt x="1186" y="232"/>
                  </a:lnTo>
                  <a:lnTo>
                    <a:pt x="1183" y="224"/>
                  </a:lnTo>
                  <a:lnTo>
                    <a:pt x="1179" y="214"/>
                  </a:lnTo>
                  <a:lnTo>
                    <a:pt x="1171" y="216"/>
                  </a:lnTo>
                  <a:lnTo>
                    <a:pt x="1162" y="219"/>
                  </a:lnTo>
                  <a:lnTo>
                    <a:pt x="1158" y="221"/>
                  </a:lnTo>
                  <a:lnTo>
                    <a:pt x="1154" y="223"/>
                  </a:lnTo>
                  <a:lnTo>
                    <a:pt x="1152" y="226"/>
                  </a:lnTo>
                  <a:lnTo>
                    <a:pt x="1151" y="227"/>
                  </a:lnTo>
                  <a:lnTo>
                    <a:pt x="1150" y="229"/>
                  </a:lnTo>
                  <a:lnTo>
                    <a:pt x="1151" y="230"/>
                  </a:lnTo>
                  <a:lnTo>
                    <a:pt x="1151" y="232"/>
                  </a:lnTo>
                  <a:lnTo>
                    <a:pt x="1152" y="233"/>
                  </a:lnTo>
                  <a:lnTo>
                    <a:pt x="1153" y="234"/>
                  </a:lnTo>
                  <a:lnTo>
                    <a:pt x="1154" y="235"/>
                  </a:lnTo>
                  <a:lnTo>
                    <a:pt x="1154" y="236"/>
                  </a:lnTo>
                  <a:lnTo>
                    <a:pt x="1153" y="237"/>
                  </a:lnTo>
                  <a:lnTo>
                    <a:pt x="1153" y="240"/>
                  </a:lnTo>
                  <a:lnTo>
                    <a:pt x="1152" y="240"/>
                  </a:lnTo>
                  <a:lnTo>
                    <a:pt x="1151" y="250"/>
                  </a:lnTo>
                  <a:lnTo>
                    <a:pt x="1149" y="256"/>
                  </a:lnTo>
                  <a:lnTo>
                    <a:pt x="1147" y="261"/>
                  </a:lnTo>
                  <a:lnTo>
                    <a:pt x="1146" y="262"/>
                  </a:lnTo>
                  <a:lnTo>
                    <a:pt x="1144" y="264"/>
                  </a:lnTo>
                  <a:lnTo>
                    <a:pt x="1141" y="266"/>
                  </a:lnTo>
                  <a:lnTo>
                    <a:pt x="1137" y="268"/>
                  </a:lnTo>
                  <a:lnTo>
                    <a:pt x="1124" y="273"/>
                  </a:lnTo>
                  <a:lnTo>
                    <a:pt x="1124" y="274"/>
                  </a:lnTo>
                  <a:lnTo>
                    <a:pt x="1125" y="274"/>
                  </a:lnTo>
                  <a:lnTo>
                    <a:pt x="1127" y="275"/>
                  </a:lnTo>
                  <a:lnTo>
                    <a:pt x="1128" y="276"/>
                  </a:lnTo>
                  <a:lnTo>
                    <a:pt x="1129" y="276"/>
                  </a:lnTo>
                  <a:lnTo>
                    <a:pt x="1129" y="277"/>
                  </a:lnTo>
                  <a:lnTo>
                    <a:pt x="1130" y="280"/>
                  </a:lnTo>
                  <a:lnTo>
                    <a:pt x="1131" y="284"/>
                  </a:lnTo>
                  <a:lnTo>
                    <a:pt x="1131" y="290"/>
                  </a:lnTo>
                  <a:lnTo>
                    <a:pt x="1130" y="290"/>
                  </a:lnTo>
                  <a:lnTo>
                    <a:pt x="1129" y="290"/>
                  </a:lnTo>
                  <a:lnTo>
                    <a:pt x="1127" y="290"/>
                  </a:lnTo>
                  <a:lnTo>
                    <a:pt x="1126" y="290"/>
                  </a:lnTo>
                  <a:lnTo>
                    <a:pt x="1123" y="285"/>
                  </a:lnTo>
                  <a:lnTo>
                    <a:pt x="1121" y="281"/>
                  </a:lnTo>
                  <a:lnTo>
                    <a:pt x="1120" y="279"/>
                  </a:lnTo>
                  <a:lnTo>
                    <a:pt x="1117" y="278"/>
                  </a:lnTo>
                  <a:lnTo>
                    <a:pt x="1115" y="277"/>
                  </a:lnTo>
                  <a:lnTo>
                    <a:pt x="1110" y="278"/>
                  </a:lnTo>
                  <a:lnTo>
                    <a:pt x="1106" y="279"/>
                  </a:lnTo>
                  <a:lnTo>
                    <a:pt x="1101" y="279"/>
                  </a:lnTo>
                  <a:lnTo>
                    <a:pt x="1099" y="278"/>
                  </a:lnTo>
                  <a:lnTo>
                    <a:pt x="1097" y="277"/>
                  </a:lnTo>
                  <a:lnTo>
                    <a:pt x="1093" y="275"/>
                  </a:lnTo>
                  <a:lnTo>
                    <a:pt x="1087" y="269"/>
                  </a:lnTo>
                  <a:lnTo>
                    <a:pt x="1097" y="269"/>
                  </a:lnTo>
                  <a:lnTo>
                    <a:pt x="1108" y="269"/>
                  </a:lnTo>
                  <a:lnTo>
                    <a:pt x="1111" y="268"/>
                  </a:lnTo>
                  <a:lnTo>
                    <a:pt x="1114" y="265"/>
                  </a:lnTo>
                  <a:lnTo>
                    <a:pt x="1116" y="263"/>
                  </a:lnTo>
                  <a:lnTo>
                    <a:pt x="1118" y="262"/>
                  </a:lnTo>
                  <a:lnTo>
                    <a:pt x="1119" y="261"/>
                  </a:lnTo>
                  <a:lnTo>
                    <a:pt x="1120" y="262"/>
                  </a:lnTo>
                  <a:lnTo>
                    <a:pt x="1122" y="263"/>
                  </a:lnTo>
                  <a:lnTo>
                    <a:pt x="1123" y="265"/>
                  </a:lnTo>
                  <a:lnTo>
                    <a:pt x="1124" y="265"/>
                  </a:lnTo>
                  <a:lnTo>
                    <a:pt x="1126" y="264"/>
                  </a:lnTo>
                  <a:lnTo>
                    <a:pt x="1127" y="263"/>
                  </a:lnTo>
                  <a:lnTo>
                    <a:pt x="1129" y="263"/>
                  </a:lnTo>
                  <a:lnTo>
                    <a:pt x="1130" y="262"/>
                  </a:lnTo>
                  <a:lnTo>
                    <a:pt x="1130" y="261"/>
                  </a:lnTo>
                  <a:lnTo>
                    <a:pt x="1129" y="260"/>
                  </a:lnTo>
                  <a:lnTo>
                    <a:pt x="1127" y="258"/>
                  </a:lnTo>
                  <a:lnTo>
                    <a:pt x="1137" y="250"/>
                  </a:lnTo>
                  <a:lnTo>
                    <a:pt x="1138" y="239"/>
                  </a:lnTo>
                  <a:lnTo>
                    <a:pt x="1137" y="229"/>
                  </a:lnTo>
                  <a:lnTo>
                    <a:pt x="1136" y="227"/>
                  </a:lnTo>
                  <a:lnTo>
                    <a:pt x="1135" y="226"/>
                  </a:lnTo>
                  <a:lnTo>
                    <a:pt x="1131" y="222"/>
                  </a:lnTo>
                  <a:lnTo>
                    <a:pt x="1128" y="219"/>
                  </a:lnTo>
                  <a:lnTo>
                    <a:pt x="1126" y="217"/>
                  </a:lnTo>
                  <a:lnTo>
                    <a:pt x="1126" y="215"/>
                  </a:lnTo>
                  <a:lnTo>
                    <a:pt x="1125" y="211"/>
                  </a:lnTo>
                  <a:lnTo>
                    <a:pt x="1125" y="207"/>
                  </a:lnTo>
                  <a:lnTo>
                    <a:pt x="1126" y="203"/>
                  </a:lnTo>
                  <a:lnTo>
                    <a:pt x="1128" y="199"/>
                  </a:lnTo>
                  <a:lnTo>
                    <a:pt x="1130" y="192"/>
                  </a:lnTo>
                  <a:lnTo>
                    <a:pt x="1131" y="188"/>
                  </a:lnTo>
                  <a:lnTo>
                    <a:pt x="1131" y="185"/>
                  </a:lnTo>
                  <a:lnTo>
                    <a:pt x="1131" y="184"/>
                  </a:lnTo>
                  <a:lnTo>
                    <a:pt x="1130" y="182"/>
                  </a:lnTo>
                  <a:lnTo>
                    <a:pt x="1127" y="179"/>
                  </a:lnTo>
                  <a:lnTo>
                    <a:pt x="1124" y="176"/>
                  </a:lnTo>
                  <a:lnTo>
                    <a:pt x="1122" y="173"/>
                  </a:lnTo>
                  <a:lnTo>
                    <a:pt x="1121" y="172"/>
                  </a:lnTo>
                  <a:lnTo>
                    <a:pt x="1121" y="171"/>
                  </a:lnTo>
                  <a:lnTo>
                    <a:pt x="1121" y="170"/>
                  </a:lnTo>
                  <a:lnTo>
                    <a:pt x="1121" y="169"/>
                  </a:lnTo>
                  <a:lnTo>
                    <a:pt x="1120" y="167"/>
                  </a:lnTo>
                  <a:lnTo>
                    <a:pt x="1120" y="166"/>
                  </a:lnTo>
                  <a:lnTo>
                    <a:pt x="1120" y="164"/>
                  </a:lnTo>
                  <a:lnTo>
                    <a:pt x="1122" y="160"/>
                  </a:lnTo>
                  <a:lnTo>
                    <a:pt x="1123" y="159"/>
                  </a:lnTo>
                  <a:lnTo>
                    <a:pt x="1125" y="157"/>
                  </a:lnTo>
                  <a:lnTo>
                    <a:pt x="1126" y="155"/>
                  </a:lnTo>
                  <a:lnTo>
                    <a:pt x="1127" y="154"/>
                  </a:lnTo>
                  <a:lnTo>
                    <a:pt x="1128" y="150"/>
                  </a:lnTo>
                  <a:lnTo>
                    <a:pt x="1129" y="146"/>
                  </a:lnTo>
                  <a:lnTo>
                    <a:pt x="1130" y="142"/>
                  </a:lnTo>
                  <a:lnTo>
                    <a:pt x="1130" y="137"/>
                  </a:lnTo>
                  <a:lnTo>
                    <a:pt x="1129" y="128"/>
                  </a:lnTo>
                  <a:lnTo>
                    <a:pt x="1129" y="124"/>
                  </a:lnTo>
                  <a:lnTo>
                    <a:pt x="1127" y="121"/>
                  </a:lnTo>
                  <a:lnTo>
                    <a:pt x="1125" y="119"/>
                  </a:lnTo>
                  <a:lnTo>
                    <a:pt x="1123" y="118"/>
                  </a:lnTo>
                  <a:lnTo>
                    <a:pt x="1121" y="118"/>
                  </a:lnTo>
                  <a:lnTo>
                    <a:pt x="1115" y="117"/>
                  </a:lnTo>
                  <a:lnTo>
                    <a:pt x="1109" y="116"/>
                  </a:lnTo>
                  <a:lnTo>
                    <a:pt x="1103" y="116"/>
                  </a:lnTo>
                  <a:lnTo>
                    <a:pt x="1097" y="117"/>
                  </a:lnTo>
                  <a:lnTo>
                    <a:pt x="1092" y="118"/>
                  </a:lnTo>
                  <a:lnTo>
                    <a:pt x="1089" y="119"/>
                  </a:lnTo>
                  <a:lnTo>
                    <a:pt x="1087" y="121"/>
                  </a:lnTo>
                  <a:lnTo>
                    <a:pt x="1086" y="123"/>
                  </a:lnTo>
                  <a:lnTo>
                    <a:pt x="1085" y="125"/>
                  </a:lnTo>
                  <a:lnTo>
                    <a:pt x="1085" y="127"/>
                  </a:lnTo>
                  <a:lnTo>
                    <a:pt x="1083" y="132"/>
                  </a:lnTo>
                  <a:lnTo>
                    <a:pt x="1082" y="135"/>
                  </a:lnTo>
                  <a:lnTo>
                    <a:pt x="1081" y="137"/>
                  </a:lnTo>
                  <a:lnTo>
                    <a:pt x="1079" y="137"/>
                  </a:lnTo>
                  <a:lnTo>
                    <a:pt x="1077" y="138"/>
                  </a:lnTo>
                  <a:lnTo>
                    <a:pt x="1075" y="141"/>
                  </a:lnTo>
                  <a:lnTo>
                    <a:pt x="1072" y="146"/>
                  </a:lnTo>
                  <a:lnTo>
                    <a:pt x="1070" y="152"/>
                  </a:lnTo>
                  <a:lnTo>
                    <a:pt x="1068" y="154"/>
                  </a:lnTo>
                  <a:lnTo>
                    <a:pt x="1066" y="156"/>
                  </a:lnTo>
                  <a:lnTo>
                    <a:pt x="1064" y="157"/>
                  </a:lnTo>
                  <a:lnTo>
                    <a:pt x="1062" y="157"/>
                  </a:lnTo>
                  <a:lnTo>
                    <a:pt x="1060" y="157"/>
                  </a:lnTo>
                  <a:lnTo>
                    <a:pt x="1059" y="157"/>
                  </a:lnTo>
                  <a:lnTo>
                    <a:pt x="1058" y="158"/>
                  </a:lnTo>
                  <a:lnTo>
                    <a:pt x="1059" y="166"/>
                  </a:lnTo>
                  <a:lnTo>
                    <a:pt x="1061" y="173"/>
                  </a:lnTo>
                  <a:lnTo>
                    <a:pt x="1062" y="179"/>
                  </a:lnTo>
                  <a:lnTo>
                    <a:pt x="1062" y="183"/>
                  </a:lnTo>
                  <a:lnTo>
                    <a:pt x="1062" y="187"/>
                  </a:lnTo>
                  <a:lnTo>
                    <a:pt x="1056" y="189"/>
                  </a:lnTo>
                  <a:lnTo>
                    <a:pt x="1056" y="191"/>
                  </a:lnTo>
                  <a:lnTo>
                    <a:pt x="1056" y="194"/>
                  </a:lnTo>
                  <a:lnTo>
                    <a:pt x="1057" y="197"/>
                  </a:lnTo>
                  <a:lnTo>
                    <a:pt x="1056" y="200"/>
                  </a:lnTo>
                  <a:lnTo>
                    <a:pt x="1061" y="201"/>
                  </a:lnTo>
                  <a:lnTo>
                    <a:pt x="1064" y="201"/>
                  </a:lnTo>
                  <a:lnTo>
                    <a:pt x="1067" y="202"/>
                  </a:lnTo>
                  <a:lnTo>
                    <a:pt x="1070" y="202"/>
                  </a:lnTo>
                  <a:lnTo>
                    <a:pt x="1069" y="212"/>
                  </a:lnTo>
                  <a:lnTo>
                    <a:pt x="1070" y="221"/>
                  </a:lnTo>
                  <a:lnTo>
                    <a:pt x="1076" y="219"/>
                  </a:lnTo>
                  <a:lnTo>
                    <a:pt x="1071" y="230"/>
                  </a:lnTo>
                  <a:lnTo>
                    <a:pt x="1066" y="238"/>
                  </a:lnTo>
                  <a:lnTo>
                    <a:pt x="1063" y="234"/>
                  </a:lnTo>
                  <a:lnTo>
                    <a:pt x="1058" y="227"/>
                  </a:lnTo>
                  <a:lnTo>
                    <a:pt x="1051" y="217"/>
                  </a:lnTo>
                  <a:lnTo>
                    <a:pt x="1049" y="217"/>
                  </a:lnTo>
                  <a:lnTo>
                    <a:pt x="1047" y="217"/>
                  </a:lnTo>
                  <a:lnTo>
                    <a:pt x="1045" y="218"/>
                  </a:lnTo>
                  <a:lnTo>
                    <a:pt x="1043" y="217"/>
                  </a:lnTo>
                  <a:lnTo>
                    <a:pt x="1042" y="217"/>
                  </a:lnTo>
                  <a:lnTo>
                    <a:pt x="1042" y="216"/>
                  </a:lnTo>
                  <a:lnTo>
                    <a:pt x="1042" y="214"/>
                  </a:lnTo>
                  <a:lnTo>
                    <a:pt x="1043" y="212"/>
                  </a:lnTo>
                  <a:lnTo>
                    <a:pt x="1041" y="211"/>
                  </a:lnTo>
                  <a:lnTo>
                    <a:pt x="1039" y="211"/>
                  </a:lnTo>
                  <a:lnTo>
                    <a:pt x="1037" y="212"/>
                  </a:lnTo>
                  <a:lnTo>
                    <a:pt x="1035" y="212"/>
                  </a:lnTo>
                  <a:lnTo>
                    <a:pt x="1034" y="210"/>
                  </a:lnTo>
                  <a:lnTo>
                    <a:pt x="1033" y="209"/>
                  </a:lnTo>
                  <a:lnTo>
                    <a:pt x="1031" y="208"/>
                  </a:lnTo>
                  <a:lnTo>
                    <a:pt x="1031" y="210"/>
                  </a:lnTo>
                  <a:lnTo>
                    <a:pt x="1031" y="213"/>
                  </a:lnTo>
                  <a:lnTo>
                    <a:pt x="1030" y="214"/>
                  </a:lnTo>
                  <a:lnTo>
                    <a:pt x="1030" y="215"/>
                  </a:lnTo>
                  <a:lnTo>
                    <a:pt x="1029" y="216"/>
                  </a:lnTo>
                  <a:lnTo>
                    <a:pt x="1028" y="215"/>
                  </a:lnTo>
                  <a:lnTo>
                    <a:pt x="1027" y="215"/>
                  </a:lnTo>
                  <a:lnTo>
                    <a:pt x="1027" y="213"/>
                  </a:lnTo>
                  <a:lnTo>
                    <a:pt x="1028" y="210"/>
                  </a:lnTo>
                  <a:lnTo>
                    <a:pt x="1030" y="204"/>
                  </a:lnTo>
                  <a:lnTo>
                    <a:pt x="1023" y="203"/>
                  </a:lnTo>
                  <a:lnTo>
                    <a:pt x="1016" y="203"/>
                  </a:lnTo>
                  <a:lnTo>
                    <a:pt x="1005" y="202"/>
                  </a:lnTo>
                  <a:lnTo>
                    <a:pt x="1002" y="200"/>
                  </a:lnTo>
                  <a:lnTo>
                    <a:pt x="1000" y="199"/>
                  </a:lnTo>
                  <a:lnTo>
                    <a:pt x="999" y="198"/>
                  </a:lnTo>
                  <a:lnTo>
                    <a:pt x="998" y="199"/>
                  </a:lnTo>
                  <a:lnTo>
                    <a:pt x="997" y="200"/>
                  </a:lnTo>
                  <a:lnTo>
                    <a:pt x="997" y="204"/>
                  </a:lnTo>
                  <a:lnTo>
                    <a:pt x="978" y="202"/>
                  </a:lnTo>
                  <a:lnTo>
                    <a:pt x="978" y="204"/>
                  </a:lnTo>
                  <a:lnTo>
                    <a:pt x="978" y="205"/>
                  </a:lnTo>
                  <a:lnTo>
                    <a:pt x="976" y="206"/>
                  </a:lnTo>
                  <a:lnTo>
                    <a:pt x="978" y="211"/>
                  </a:lnTo>
                  <a:lnTo>
                    <a:pt x="979" y="215"/>
                  </a:lnTo>
                  <a:lnTo>
                    <a:pt x="980" y="219"/>
                  </a:lnTo>
                  <a:lnTo>
                    <a:pt x="980" y="227"/>
                  </a:lnTo>
                  <a:lnTo>
                    <a:pt x="977" y="228"/>
                  </a:lnTo>
                  <a:lnTo>
                    <a:pt x="974" y="229"/>
                  </a:lnTo>
                  <a:lnTo>
                    <a:pt x="974" y="228"/>
                  </a:lnTo>
                  <a:lnTo>
                    <a:pt x="972" y="227"/>
                  </a:lnTo>
                  <a:lnTo>
                    <a:pt x="970" y="225"/>
                  </a:lnTo>
                  <a:lnTo>
                    <a:pt x="966" y="227"/>
                  </a:lnTo>
                  <a:lnTo>
                    <a:pt x="967" y="232"/>
                  </a:lnTo>
                  <a:lnTo>
                    <a:pt x="966" y="237"/>
                  </a:lnTo>
                  <a:lnTo>
                    <a:pt x="964" y="234"/>
                  </a:lnTo>
                  <a:lnTo>
                    <a:pt x="961" y="231"/>
                  </a:lnTo>
                  <a:lnTo>
                    <a:pt x="959" y="228"/>
                  </a:lnTo>
                  <a:lnTo>
                    <a:pt x="958" y="226"/>
                  </a:lnTo>
                  <a:lnTo>
                    <a:pt x="957" y="223"/>
                  </a:lnTo>
                  <a:lnTo>
                    <a:pt x="958" y="221"/>
                  </a:lnTo>
                  <a:lnTo>
                    <a:pt x="959" y="220"/>
                  </a:lnTo>
                  <a:lnTo>
                    <a:pt x="960" y="219"/>
                  </a:lnTo>
                  <a:lnTo>
                    <a:pt x="943" y="225"/>
                  </a:lnTo>
                  <a:lnTo>
                    <a:pt x="941" y="225"/>
                  </a:lnTo>
                  <a:lnTo>
                    <a:pt x="941" y="224"/>
                  </a:lnTo>
                  <a:lnTo>
                    <a:pt x="941" y="223"/>
                  </a:lnTo>
                  <a:lnTo>
                    <a:pt x="939" y="223"/>
                  </a:lnTo>
                  <a:lnTo>
                    <a:pt x="941" y="226"/>
                  </a:lnTo>
                  <a:lnTo>
                    <a:pt x="942" y="228"/>
                  </a:lnTo>
                  <a:lnTo>
                    <a:pt x="941" y="229"/>
                  </a:lnTo>
                  <a:lnTo>
                    <a:pt x="938" y="229"/>
                  </a:lnTo>
                  <a:lnTo>
                    <a:pt x="935" y="229"/>
                  </a:lnTo>
                  <a:lnTo>
                    <a:pt x="930" y="226"/>
                  </a:lnTo>
                  <a:lnTo>
                    <a:pt x="926" y="224"/>
                  </a:lnTo>
                  <a:lnTo>
                    <a:pt x="923" y="223"/>
                  </a:lnTo>
                  <a:lnTo>
                    <a:pt x="920" y="223"/>
                  </a:lnTo>
                  <a:lnTo>
                    <a:pt x="917" y="225"/>
                  </a:lnTo>
                  <a:lnTo>
                    <a:pt x="913" y="227"/>
                  </a:lnTo>
                  <a:lnTo>
                    <a:pt x="909" y="230"/>
                  </a:lnTo>
                  <a:lnTo>
                    <a:pt x="908" y="231"/>
                  </a:lnTo>
                  <a:lnTo>
                    <a:pt x="909" y="231"/>
                  </a:lnTo>
                  <a:lnTo>
                    <a:pt x="909" y="237"/>
                  </a:lnTo>
                  <a:lnTo>
                    <a:pt x="908" y="237"/>
                  </a:lnTo>
                  <a:lnTo>
                    <a:pt x="907" y="236"/>
                  </a:lnTo>
                  <a:lnTo>
                    <a:pt x="905" y="234"/>
                  </a:lnTo>
                  <a:lnTo>
                    <a:pt x="904" y="232"/>
                  </a:lnTo>
                  <a:lnTo>
                    <a:pt x="903" y="231"/>
                  </a:lnTo>
                  <a:lnTo>
                    <a:pt x="901" y="231"/>
                  </a:lnTo>
                  <a:lnTo>
                    <a:pt x="900" y="232"/>
                  </a:lnTo>
                  <a:lnTo>
                    <a:pt x="900" y="234"/>
                  </a:lnTo>
                  <a:lnTo>
                    <a:pt x="899" y="235"/>
                  </a:lnTo>
                  <a:lnTo>
                    <a:pt x="896" y="235"/>
                  </a:lnTo>
                  <a:lnTo>
                    <a:pt x="892" y="235"/>
                  </a:lnTo>
                  <a:lnTo>
                    <a:pt x="889" y="235"/>
                  </a:lnTo>
                  <a:lnTo>
                    <a:pt x="886" y="235"/>
                  </a:lnTo>
                  <a:lnTo>
                    <a:pt x="886" y="231"/>
                  </a:lnTo>
                  <a:lnTo>
                    <a:pt x="893" y="231"/>
                  </a:lnTo>
                  <a:lnTo>
                    <a:pt x="895" y="230"/>
                  </a:lnTo>
                  <a:lnTo>
                    <a:pt x="893" y="229"/>
                  </a:lnTo>
                  <a:lnTo>
                    <a:pt x="891" y="227"/>
                  </a:lnTo>
                  <a:lnTo>
                    <a:pt x="891" y="225"/>
                  </a:lnTo>
                  <a:lnTo>
                    <a:pt x="891" y="223"/>
                  </a:lnTo>
                  <a:lnTo>
                    <a:pt x="888" y="222"/>
                  </a:lnTo>
                  <a:lnTo>
                    <a:pt x="887" y="222"/>
                  </a:lnTo>
                  <a:lnTo>
                    <a:pt x="886" y="221"/>
                  </a:lnTo>
                  <a:lnTo>
                    <a:pt x="887" y="219"/>
                  </a:lnTo>
                  <a:lnTo>
                    <a:pt x="888" y="218"/>
                  </a:lnTo>
                  <a:lnTo>
                    <a:pt x="887" y="217"/>
                  </a:lnTo>
                  <a:lnTo>
                    <a:pt x="880" y="221"/>
                  </a:lnTo>
                  <a:lnTo>
                    <a:pt x="876" y="223"/>
                  </a:lnTo>
                  <a:lnTo>
                    <a:pt x="874" y="225"/>
                  </a:lnTo>
                  <a:lnTo>
                    <a:pt x="874" y="231"/>
                  </a:lnTo>
                  <a:lnTo>
                    <a:pt x="871" y="229"/>
                  </a:lnTo>
                  <a:lnTo>
                    <a:pt x="868" y="227"/>
                  </a:lnTo>
                  <a:lnTo>
                    <a:pt x="866" y="227"/>
                  </a:lnTo>
                  <a:lnTo>
                    <a:pt x="864" y="227"/>
                  </a:lnTo>
                  <a:lnTo>
                    <a:pt x="863" y="231"/>
                  </a:lnTo>
                  <a:lnTo>
                    <a:pt x="861" y="231"/>
                  </a:lnTo>
                  <a:lnTo>
                    <a:pt x="859" y="231"/>
                  </a:lnTo>
                  <a:lnTo>
                    <a:pt x="855" y="231"/>
                  </a:lnTo>
                  <a:lnTo>
                    <a:pt x="853" y="232"/>
                  </a:lnTo>
                  <a:lnTo>
                    <a:pt x="850" y="233"/>
                  </a:lnTo>
                  <a:lnTo>
                    <a:pt x="845" y="236"/>
                  </a:lnTo>
                  <a:lnTo>
                    <a:pt x="840" y="240"/>
                  </a:lnTo>
                  <a:lnTo>
                    <a:pt x="836" y="242"/>
                  </a:lnTo>
                  <a:lnTo>
                    <a:pt x="834" y="242"/>
                  </a:lnTo>
                  <a:lnTo>
                    <a:pt x="832" y="242"/>
                  </a:lnTo>
                  <a:lnTo>
                    <a:pt x="830" y="242"/>
                  </a:lnTo>
                  <a:lnTo>
                    <a:pt x="828" y="242"/>
                  </a:lnTo>
                  <a:lnTo>
                    <a:pt x="828" y="246"/>
                  </a:lnTo>
                  <a:lnTo>
                    <a:pt x="826" y="247"/>
                  </a:lnTo>
                  <a:lnTo>
                    <a:pt x="823" y="247"/>
                  </a:lnTo>
                  <a:lnTo>
                    <a:pt x="818" y="248"/>
                  </a:lnTo>
                  <a:lnTo>
                    <a:pt x="817" y="258"/>
                  </a:lnTo>
                  <a:lnTo>
                    <a:pt x="815" y="264"/>
                  </a:lnTo>
                  <a:lnTo>
                    <a:pt x="815" y="267"/>
                  </a:lnTo>
                  <a:lnTo>
                    <a:pt x="814" y="268"/>
                  </a:lnTo>
                  <a:lnTo>
                    <a:pt x="813" y="267"/>
                  </a:lnTo>
                  <a:lnTo>
                    <a:pt x="812" y="266"/>
                  </a:lnTo>
                  <a:lnTo>
                    <a:pt x="811" y="265"/>
                  </a:lnTo>
                  <a:lnTo>
                    <a:pt x="810" y="266"/>
                  </a:lnTo>
                  <a:lnTo>
                    <a:pt x="809" y="268"/>
                  </a:lnTo>
                  <a:lnTo>
                    <a:pt x="807" y="271"/>
                  </a:lnTo>
                  <a:lnTo>
                    <a:pt x="803" y="272"/>
                  </a:lnTo>
                  <a:lnTo>
                    <a:pt x="799" y="273"/>
                  </a:lnTo>
                  <a:lnTo>
                    <a:pt x="792" y="275"/>
                  </a:lnTo>
                  <a:lnTo>
                    <a:pt x="788" y="266"/>
                  </a:lnTo>
                  <a:lnTo>
                    <a:pt x="786" y="260"/>
                  </a:lnTo>
                  <a:lnTo>
                    <a:pt x="786" y="258"/>
                  </a:lnTo>
                  <a:lnTo>
                    <a:pt x="786" y="256"/>
                  </a:lnTo>
                  <a:lnTo>
                    <a:pt x="786" y="255"/>
                  </a:lnTo>
                  <a:lnTo>
                    <a:pt x="787" y="254"/>
                  </a:lnTo>
                  <a:lnTo>
                    <a:pt x="789" y="252"/>
                  </a:lnTo>
                  <a:lnTo>
                    <a:pt x="790" y="250"/>
                  </a:lnTo>
                  <a:lnTo>
                    <a:pt x="795" y="249"/>
                  </a:lnTo>
                  <a:lnTo>
                    <a:pt x="799" y="248"/>
                  </a:lnTo>
                  <a:lnTo>
                    <a:pt x="805" y="248"/>
                  </a:lnTo>
                  <a:lnTo>
                    <a:pt x="798" y="235"/>
                  </a:lnTo>
                  <a:lnTo>
                    <a:pt x="794" y="229"/>
                  </a:lnTo>
                  <a:lnTo>
                    <a:pt x="791" y="226"/>
                  </a:lnTo>
                  <a:lnTo>
                    <a:pt x="790" y="225"/>
                  </a:lnTo>
                  <a:lnTo>
                    <a:pt x="787" y="225"/>
                  </a:lnTo>
                  <a:lnTo>
                    <a:pt x="784" y="225"/>
                  </a:lnTo>
                  <a:lnTo>
                    <a:pt x="781" y="225"/>
                  </a:lnTo>
                  <a:lnTo>
                    <a:pt x="778" y="225"/>
                  </a:lnTo>
                  <a:lnTo>
                    <a:pt x="775" y="224"/>
                  </a:lnTo>
                  <a:lnTo>
                    <a:pt x="772" y="223"/>
                  </a:lnTo>
                  <a:lnTo>
                    <a:pt x="765" y="219"/>
                  </a:lnTo>
                  <a:lnTo>
                    <a:pt x="770" y="227"/>
                  </a:lnTo>
                  <a:lnTo>
                    <a:pt x="773" y="234"/>
                  </a:lnTo>
                  <a:lnTo>
                    <a:pt x="773" y="236"/>
                  </a:lnTo>
                  <a:lnTo>
                    <a:pt x="772" y="239"/>
                  </a:lnTo>
                  <a:lnTo>
                    <a:pt x="770" y="243"/>
                  </a:lnTo>
                  <a:lnTo>
                    <a:pt x="767" y="250"/>
                  </a:lnTo>
                  <a:lnTo>
                    <a:pt x="765" y="252"/>
                  </a:lnTo>
                  <a:lnTo>
                    <a:pt x="764" y="253"/>
                  </a:lnTo>
                  <a:lnTo>
                    <a:pt x="765" y="254"/>
                  </a:lnTo>
                  <a:lnTo>
                    <a:pt x="768" y="255"/>
                  </a:lnTo>
                  <a:lnTo>
                    <a:pt x="769" y="257"/>
                  </a:lnTo>
                  <a:lnTo>
                    <a:pt x="770" y="259"/>
                  </a:lnTo>
                  <a:lnTo>
                    <a:pt x="770" y="262"/>
                  </a:lnTo>
                  <a:lnTo>
                    <a:pt x="767" y="268"/>
                  </a:lnTo>
                  <a:lnTo>
                    <a:pt x="765" y="273"/>
                  </a:lnTo>
                  <a:lnTo>
                    <a:pt x="761" y="279"/>
                  </a:lnTo>
                  <a:lnTo>
                    <a:pt x="762" y="280"/>
                  </a:lnTo>
                  <a:lnTo>
                    <a:pt x="761" y="282"/>
                  </a:lnTo>
                  <a:lnTo>
                    <a:pt x="759" y="285"/>
                  </a:lnTo>
                  <a:lnTo>
                    <a:pt x="756" y="279"/>
                  </a:lnTo>
                  <a:lnTo>
                    <a:pt x="755" y="277"/>
                  </a:lnTo>
                  <a:lnTo>
                    <a:pt x="753" y="275"/>
                  </a:lnTo>
                  <a:lnTo>
                    <a:pt x="752" y="275"/>
                  </a:lnTo>
                  <a:lnTo>
                    <a:pt x="750" y="275"/>
                  </a:lnTo>
                  <a:lnTo>
                    <a:pt x="749" y="275"/>
                  </a:lnTo>
                  <a:lnTo>
                    <a:pt x="747" y="275"/>
                  </a:lnTo>
                  <a:lnTo>
                    <a:pt x="746" y="274"/>
                  </a:lnTo>
                  <a:lnTo>
                    <a:pt x="745" y="272"/>
                  </a:lnTo>
                  <a:lnTo>
                    <a:pt x="744" y="271"/>
                  </a:lnTo>
                  <a:lnTo>
                    <a:pt x="742" y="271"/>
                  </a:lnTo>
                  <a:lnTo>
                    <a:pt x="738" y="274"/>
                  </a:lnTo>
                  <a:lnTo>
                    <a:pt x="731" y="279"/>
                  </a:lnTo>
                  <a:lnTo>
                    <a:pt x="719" y="288"/>
                  </a:lnTo>
                  <a:lnTo>
                    <a:pt x="719" y="292"/>
                  </a:lnTo>
                  <a:lnTo>
                    <a:pt x="719" y="294"/>
                  </a:lnTo>
                  <a:lnTo>
                    <a:pt x="720" y="297"/>
                  </a:lnTo>
                  <a:lnTo>
                    <a:pt x="720" y="300"/>
                  </a:lnTo>
                  <a:lnTo>
                    <a:pt x="723" y="303"/>
                  </a:lnTo>
                  <a:lnTo>
                    <a:pt x="728" y="307"/>
                  </a:lnTo>
                  <a:lnTo>
                    <a:pt x="729" y="309"/>
                  </a:lnTo>
                  <a:lnTo>
                    <a:pt x="729" y="310"/>
                  </a:lnTo>
                  <a:lnTo>
                    <a:pt x="728" y="311"/>
                  </a:lnTo>
                  <a:lnTo>
                    <a:pt x="724" y="311"/>
                  </a:lnTo>
                  <a:lnTo>
                    <a:pt x="721" y="311"/>
                  </a:lnTo>
                  <a:lnTo>
                    <a:pt x="716" y="309"/>
                  </a:lnTo>
                  <a:lnTo>
                    <a:pt x="707" y="304"/>
                  </a:lnTo>
                  <a:lnTo>
                    <a:pt x="690" y="294"/>
                  </a:lnTo>
                  <a:lnTo>
                    <a:pt x="688" y="301"/>
                  </a:lnTo>
                  <a:lnTo>
                    <a:pt x="688" y="307"/>
                  </a:lnTo>
                  <a:lnTo>
                    <a:pt x="688" y="309"/>
                  </a:lnTo>
                  <a:lnTo>
                    <a:pt x="689" y="312"/>
                  </a:lnTo>
                  <a:lnTo>
                    <a:pt x="691" y="314"/>
                  </a:lnTo>
                  <a:lnTo>
                    <a:pt x="694" y="315"/>
                  </a:lnTo>
                  <a:lnTo>
                    <a:pt x="695" y="315"/>
                  </a:lnTo>
                  <a:lnTo>
                    <a:pt x="697" y="315"/>
                  </a:lnTo>
                  <a:lnTo>
                    <a:pt x="698" y="315"/>
                  </a:lnTo>
                  <a:lnTo>
                    <a:pt x="699" y="315"/>
                  </a:lnTo>
                  <a:lnTo>
                    <a:pt x="699" y="319"/>
                  </a:lnTo>
                  <a:lnTo>
                    <a:pt x="700" y="322"/>
                  </a:lnTo>
                  <a:lnTo>
                    <a:pt x="700" y="326"/>
                  </a:lnTo>
                  <a:lnTo>
                    <a:pt x="699" y="329"/>
                  </a:lnTo>
                  <a:lnTo>
                    <a:pt x="697" y="330"/>
                  </a:lnTo>
                  <a:lnTo>
                    <a:pt x="696" y="331"/>
                  </a:lnTo>
                  <a:lnTo>
                    <a:pt x="696" y="332"/>
                  </a:lnTo>
                  <a:lnTo>
                    <a:pt x="696" y="333"/>
                  </a:lnTo>
                  <a:lnTo>
                    <a:pt x="692" y="332"/>
                  </a:lnTo>
                  <a:lnTo>
                    <a:pt x="691" y="332"/>
                  </a:lnTo>
                  <a:lnTo>
                    <a:pt x="691" y="331"/>
                  </a:lnTo>
                  <a:lnTo>
                    <a:pt x="692" y="331"/>
                  </a:lnTo>
                  <a:lnTo>
                    <a:pt x="687" y="330"/>
                  </a:lnTo>
                  <a:lnTo>
                    <a:pt x="682" y="329"/>
                  </a:lnTo>
                  <a:lnTo>
                    <a:pt x="677" y="329"/>
                  </a:lnTo>
                  <a:lnTo>
                    <a:pt x="676" y="329"/>
                  </a:lnTo>
                  <a:lnTo>
                    <a:pt x="674" y="329"/>
                  </a:lnTo>
                  <a:lnTo>
                    <a:pt x="674" y="325"/>
                  </a:lnTo>
                  <a:lnTo>
                    <a:pt x="674" y="321"/>
                  </a:lnTo>
                  <a:lnTo>
                    <a:pt x="672" y="320"/>
                  </a:lnTo>
                  <a:lnTo>
                    <a:pt x="670" y="320"/>
                  </a:lnTo>
                  <a:lnTo>
                    <a:pt x="669" y="321"/>
                  </a:lnTo>
                  <a:lnTo>
                    <a:pt x="667" y="321"/>
                  </a:lnTo>
                  <a:lnTo>
                    <a:pt x="664" y="313"/>
                  </a:lnTo>
                  <a:lnTo>
                    <a:pt x="662" y="305"/>
                  </a:lnTo>
                  <a:lnTo>
                    <a:pt x="661" y="296"/>
                  </a:lnTo>
                  <a:lnTo>
                    <a:pt x="661" y="286"/>
                  </a:lnTo>
                  <a:lnTo>
                    <a:pt x="656" y="284"/>
                  </a:lnTo>
                  <a:lnTo>
                    <a:pt x="650" y="282"/>
                  </a:lnTo>
                  <a:lnTo>
                    <a:pt x="645" y="280"/>
                  </a:lnTo>
                  <a:lnTo>
                    <a:pt x="638" y="279"/>
                  </a:lnTo>
                  <a:lnTo>
                    <a:pt x="640" y="273"/>
                  </a:lnTo>
                  <a:lnTo>
                    <a:pt x="638" y="273"/>
                  </a:lnTo>
                  <a:lnTo>
                    <a:pt x="636" y="273"/>
                  </a:lnTo>
                  <a:lnTo>
                    <a:pt x="632" y="273"/>
                  </a:lnTo>
                  <a:lnTo>
                    <a:pt x="632" y="267"/>
                  </a:lnTo>
                  <a:lnTo>
                    <a:pt x="630" y="263"/>
                  </a:lnTo>
                  <a:lnTo>
                    <a:pt x="623" y="252"/>
                  </a:lnTo>
                  <a:lnTo>
                    <a:pt x="638" y="262"/>
                  </a:lnTo>
                  <a:lnTo>
                    <a:pt x="640" y="261"/>
                  </a:lnTo>
                  <a:lnTo>
                    <a:pt x="640" y="260"/>
                  </a:lnTo>
                  <a:lnTo>
                    <a:pt x="640" y="259"/>
                  </a:lnTo>
                  <a:lnTo>
                    <a:pt x="642" y="260"/>
                  </a:lnTo>
                  <a:lnTo>
                    <a:pt x="643" y="260"/>
                  </a:lnTo>
                  <a:lnTo>
                    <a:pt x="644" y="261"/>
                  </a:lnTo>
                  <a:lnTo>
                    <a:pt x="646" y="264"/>
                  </a:lnTo>
                  <a:lnTo>
                    <a:pt x="648" y="267"/>
                  </a:lnTo>
                  <a:lnTo>
                    <a:pt x="649" y="269"/>
                  </a:lnTo>
                  <a:lnTo>
                    <a:pt x="651" y="265"/>
                  </a:lnTo>
                  <a:lnTo>
                    <a:pt x="652" y="264"/>
                  </a:lnTo>
                  <a:lnTo>
                    <a:pt x="653" y="264"/>
                  </a:lnTo>
                  <a:lnTo>
                    <a:pt x="654" y="263"/>
                  </a:lnTo>
                  <a:lnTo>
                    <a:pt x="655" y="263"/>
                  </a:lnTo>
                  <a:lnTo>
                    <a:pt x="655" y="269"/>
                  </a:lnTo>
                  <a:lnTo>
                    <a:pt x="681" y="277"/>
                  </a:lnTo>
                  <a:lnTo>
                    <a:pt x="695" y="280"/>
                  </a:lnTo>
                  <a:lnTo>
                    <a:pt x="702" y="281"/>
                  </a:lnTo>
                  <a:lnTo>
                    <a:pt x="707" y="281"/>
                  </a:lnTo>
                  <a:lnTo>
                    <a:pt x="709" y="280"/>
                  </a:lnTo>
                  <a:lnTo>
                    <a:pt x="713" y="277"/>
                  </a:lnTo>
                  <a:lnTo>
                    <a:pt x="719" y="273"/>
                  </a:lnTo>
                  <a:lnTo>
                    <a:pt x="724" y="269"/>
                  </a:lnTo>
                  <a:lnTo>
                    <a:pt x="727" y="266"/>
                  </a:lnTo>
                  <a:lnTo>
                    <a:pt x="730" y="263"/>
                  </a:lnTo>
                  <a:lnTo>
                    <a:pt x="731" y="259"/>
                  </a:lnTo>
                  <a:lnTo>
                    <a:pt x="732" y="257"/>
                  </a:lnTo>
                  <a:lnTo>
                    <a:pt x="732" y="255"/>
                  </a:lnTo>
                  <a:lnTo>
                    <a:pt x="732" y="251"/>
                  </a:lnTo>
                  <a:lnTo>
                    <a:pt x="731" y="249"/>
                  </a:lnTo>
                  <a:lnTo>
                    <a:pt x="730" y="246"/>
                  </a:lnTo>
                  <a:lnTo>
                    <a:pt x="726" y="246"/>
                  </a:lnTo>
                  <a:lnTo>
                    <a:pt x="726" y="242"/>
                  </a:lnTo>
                  <a:lnTo>
                    <a:pt x="719" y="240"/>
                  </a:lnTo>
                  <a:lnTo>
                    <a:pt x="716" y="238"/>
                  </a:lnTo>
                  <a:lnTo>
                    <a:pt x="713" y="237"/>
                  </a:lnTo>
                  <a:lnTo>
                    <a:pt x="713" y="233"/>
                  </a:lnTo>
                  <a:lnTo>
                    <a:pt x="712" y="232"/>
                  </a:lnTo>
                  <a:lnTo>
                    <a:pt x="711" y="232"/>
                  </a:lnTo>
                  <a:lnTo>
                    <a:pt x="710" y="233"/>
                  </a:lnTo>
                  <a:lnTo>
                    <a:pt x="709" y="233"/>
                  </a:lnTo>
                  <a:lnTo>
                    <a:pt x="707" y="233"/>
                  </a:lnTo>
                  <a:lnTo>
                    <a:pt x="707" y="229"/>
                  </a:lnTo>
                  <a:lnTo>
                    <a:pt x="691" y="220"/>
                  </a:lnTo>
                  <a:lnTo>
                    <a:pt x="687" y="218"/>
                  </a:lnTo>
                  <a:lnTo>
                    <a:pt x="683" y="216"/>
                  </a:lnTo>
                  <a:lnTo>
                    <a:pt x="676" y="214"/>
                  </a:lnTo>
                  <a:lnTo>
                    <a:pt x="675" y="213"/>
                  </a:lnTo>
                  <a:lnTo>
                    <a:pt x="673" y="213"/>
                  </a:lnTo>
                  <a:lnTo>
                    <a:pt x="670" y="213"/>
                  </a:lnTo>
                  <a:lnTo>
                    <a:pt x="668" y="214"/>
                  </a:lnTo>
                  <a:lnTo>
                    <a:pt x="667" y="214"/>
                  </a:lnTo>
                  <a:lnTo>
                    <a:pt x="666" y="212"/>
                  </a:lnTo>
                  <a:lnTo>
                    <a:pt x="665" y="211"/>
                  </a:lnTo>
                  <a:lnTo>
                    <a:pt x="664" y="209"/>
                  </a:lnTo>
                  <a:lnTo>
                    <a:pt x="663" y="208"/>
                  </a:lnTo>
                  <a:lnTo>
                    <a:pt x="661" y="207"/>
                  </a:lnTo>
                  <a:lnTo>
                    <a:pt x="659" y="208"/>
                  </a:lnTo>
                  <a:lnTo>
                    <a:pt x="657" y="208"/>
                  </a:lnTo>
                  <a:lnTo>
                    <a:pt x="655" y="208"/>
                  </a:lnTo>
                  <a:lnTo>
                    <a:pt x="653" y="204"/>
                  </a:lnTo>
                  <a:lnTo>
                    <a:pt x="650" y="203"/>
                  </a:lnTo>
                  <a:lnTo>
                    <a:pt x="646" y="202"/>
                  </a:lnTo>
                  <a:lnTo>
                    <a:pt x="638" y="201"/>
                  </a:lnTo>
                  <a:lnTo>
                    <a:pt x="625" y="200"/>
                  </a:lnTo>
                  <a:lnTo>
                    <a:pt x="625" y="196"/>
                  </a:lnTo>
                  <a:lnTo>
                    <a:pt x="628" y="196"/>
                  </a:lnTo>
                  <a:lnTo>
                    <a:pt x="631" y="195"/>
                  </a:lnTo>
                  <a:lnTo>
                    <a:pt x="631" y="194"/>
                  </a:lnTo>
                  <a:lnTo>
                    <a:pt x="627" y="192"/>
                  </a:lnTo>
                  <a:lnTo>
                    <a:pt x="623" y="190"/>
                  </a:lnTo>
                  <a:lnTo>
                    <a:pt x="622" y="190"/>
                  </a:lnTo>
                  <a:lnTo>
                    <a:pt x="621" y="190"/>
                  </a:lnTo>
                  <a:lnTo>
                    <a:pt x="618" y="191"/>
                  </a:lnTo>
                  <a:lnTo>
                    <a:pt x="615" y="191"/>
                  </a:lnTo>
                  <a:lnTo>
                    <a:pt x="610" y="190"/>
                  </a:lnTo>
                  <a:lnTo>
                    <a:pt x="607" y="189"/>
                  </a:lnTo>
                  <a:lnTo>
                    <a:pt x="603" y="189"/>
                  </a:lnTo>
                  <a:lnTo>
                    <a:pt x="601" y="192"/>
                  </a:lnTo>
                  <a:lnTo>
                    <a:pt x="597" y="193"/>
                  </a:lnTo>
                  <a:lnTo>
                    <a:pt x="595" y="193"/>
                  </a:lnTo>
                  <a:lnTo>
                    <a:pt x="592" y="194"/>
                  </a:lnTo>
                  <a:lnTo>
                    <a:pt x="590" y="190"/>
                  </a:lnTo>
                  <a:lnTo>
                    <a:pt x="589" y="188"/>
                  </a:lnTo>
                  <a:lnTo>
                    <a:pt x="588" y="187"/>
                  </a:lnTo>
                  <a:lnTo>
                    <a:pt x="590" y="186"/>
                  </a:lnTo>
                  <a:lnTo>
                    <a:pt x="593" y="187"/>
                  </a:lnTo>
                  <a:lnTo>
                    <a:pt x="595" y="187"/>
                  </a:lnTo>
                  <a:lnTo>
                    <a:pt x="598" y="187"/>
                  </a:lnTo>
                  <a:lnTo>
                    <a:pt x="600" y="184"/>
                  </a:lnTo>
                  <a:lnTo>
                    <a:pt x="601" y="182"/>
                  </a:lnTo>
                  <a:lnTo>
                    <a:pt x="601" y="181"/>
                  </a:lnTo>
                  <a:lnTo>
                    <a:pt x="604" y="181"/>
                  </a:lnTo>
                  <a:lnTo>
                    <a:pt x="605" y="182"/>
                  </a:lnTo>
                  <a:lnTo>
                    <a:pt x="607" y="183"/>
                  </a:lnTo>
                  <a:lnTo>
                    <a:pt x="609" y="183"/>
                  </a:lnTo>
                  <a:lnTo>
                    <a:pt x="608" y="181"/>
                  </a:lnTo>
                  <a:lnTo>
                    <a:pt x="607" y="178"/>
                  </a:lnTo>
                  <a:lnTo>
                    <a:pt x="605" y="173"/>
                  </a:lnTo>
                  <a:lnTo>
                    <a:pt x="603" y="173"/>
                  </a:lnTo>
                  <a:lnTo>
                    <a:pt x="603" y="174"/>
                  </a:lnTo>
                  <a:lnTo>
                    <a:pt x="603" y="175"/>
                  </a:lnTo>
                  <a:lnTo>
                    <a:pt x="601" y="175"/>
                  </a:lnTo>
                  <a:lnTo>
                    <a:pt x="598" y="175"/>
                  </a:lnTo>
                  <a:lnTo>
                    <a:pt x="599" y="173"/>
                  </a:lnTo>
                  <a:lnTo>
                    <a:pt x="600" y="171"/>
                  </a:lnTo>
                  <a:lnTo>
                    <a:pt x="600" y="169"/>
                  </a:lnTo>
                  <a:lnTo>
                    <a:pt x="599" y="170"/>
                  </a:lnTo>
                  <a:lnTo>
                    <a:pt x="596" y="172"/>
                  </a:lnTo>
                  <a:lnTo>
                    <a:pt x="594" y="173"/>
                  </a:lnTo>
                  <a:lnTo>
                    <a:pt x="594" y="169"/>
                  </a:lnTo>
                  <a:lnTo>
                    <a:pt x="590" y="169"/>
                  </a:lnTo>
                  <a:lnTo>
                    <a:pt x="591" y="167"/>
                  </a:lnTo>
                  <a:lnTo>
                    <a:pt x="592" y="166"/>
                  </a:lnTo>
                  <a:lnTo>
                    <a:pt x="590" y="166"/>
                  </a:lnTo>
                  <a:lnTo>
                    <a:pt x="590" y="164"/>
                  </a:lnTo>
                  <a:lnTo>
                    <a:pt x="589" y="163"/>
                  </a:lnTo>
                  <a:lnTo>
                    <a:pt x="588" y="163"/>
                  </a:lnTo>
                  <a:lnTo>
                    <a:pt x="586" y="164"/>
                  </a:lnTo>
                  <a:lnTo>
                    <a:pt x="585" y="165"/>
                  </a:lnTo>
                  <a:lnTo>
                    <a:pt x="585" y="166"/>
                  </a:lnTo>
                  <a:lnTo>
                    <a:pt x="585" y="168"/>
                  </a:lnTo>
                  <a:lnTo>
                    <a:pt x="584" y="169"/>
                  </a:lnTo>
                  <a:lnTo>
                    <a:pt x="581" y="170"/>
                  </a:lnTo>
                  <a:lnTo>
                    <a:pt x="577" y="171"/>
                  </a:lnTo>
                  <a:lnTo>
                    <a:pt x="577" y="167"/>
                  </a:lnTo>
                  <a:lnTo>
                    <a:pt x="577" y="164"/>
                  </a:lnTo>
                  <a:lnTo>
                    <a:pt x="580" y="163"/>
                  </a:lnTo>
                  <a:lnTo>
                    <a:pt x="581" y="162"/>
                  </a:lnTo>
                  <a:lnTo>
                    <a:pt x="580" y="160"/>
                  </a:lnTo>
                  <a:lnTo>
                    <a:pt x="578" y="160"/>
                  </a:lnTo>
                  <a:lnTo>
                    <a:pt x="579" y="160"/>
                  </a:lnTo>
                  <a:lnTo>
                    <a:pt x="577" y="158"/>
                  </a:lnTo>
                  <a:lnTo>
                    <a:pt x="571" y="156"/>
                  </a:lnTo>
                  <a:lnTo>
                    <a:pt x="569" y="162"/>
                  </a:lnTo>
                  <a:lnTo>
                    <a:pt x="567" y="163"/>
                  </a:lnTo>
                  <a:lnTo>
                    <a:pt x="565" y="164"/>
                  </a:lnTo>
                  <a:lnTo>
                    <a:pt x="567" y="169"/>
                  </a:lnTo>
                  <a:lnTo>
                    <a:pt x="563" y="173"/>
                  </a:lnTo>
                  <a:lnTo>
                    <a:pt x="559" y="175"/>
                  </a:lnTo>
                  <a:lnTo>
                    <a:pt x="559" y="177"/>
                  </a:lnTo>
                  <a:lnTo>
                    <a:pt x="558" y="177"/>
                  </a:lnTo>
                  <a:lnTo>
                    <a:pt x="557" y="174"/>
                  </a:lnTo>
                  <a:lnTo>
                    <a:pt x="557" y="169"/>
                  </a:lnTo>
                  <a:lnTo>
                    <a:pt x="558" y="169"/>
                  </a:lnTo>
                  <a:lnTo>
                    <a:pt x="559" y="169"/>
                  </a:lnTo>
                  <a:lnTo>
                    <a:pt x="559" y="167"/>
                  </a:lnTo>
                  <a:lnTo>
                    <a:pt x="558" y="165"/>
                  </a:lnTo>
                  <a:lnTo>
                    <a:pt x="557" y="164"/>
                  </a:lnTo>
                  <a:lnTo>
                    <a:pt x="554" y="166"/>
                  </a:lnTo>
                  <a:lnTo>
                    <a:pt x="553" y="168"/>
                  </a:lnTo>
                  <a:lnTo>
                    <a:pt x="553" y="169"/>
                  </a:lnTo>
                  <a:lnTo>
                    <a:pt x="548" y="174"/>
                  </a:lnTo>
                  <a:lnTo>
                    <a:pt x="546" y="177"/>
                  </a:lnTo>
                  <a:lnTo>
                    <a:pt x="544" y="179"/>
                  </a:lnTo>
                  <a:lnTo>
                    <a:pt x="544" y="180"/>
                  </a:lnTo>
                  <a:lnTo>
                    <a:pt x="544" y="182"/>
                  </a:lnTo>
                  <a:lnTo>
                    <a:pt x="544" y="183"/>
                  </a:lnTo>
                  <a:lnTo>
                    <a:pt x="544" y="185"/>
                  </a:lnTo>
                  <a:lnTo>
                    <a:pt x="543" y="186"/>
                  </a:lnTo>
                  <a:lnTo>
                    <a:pt x="541" y="187"/>
                  </a:lnTo>
                  <a:lnTo>
                    <a:pt x="539" y="188"/>
                  </a:lnTo>
                  <a:lnTo>
                    <a:pt x="538" y="189"/>
                  </a:lnTo>
                  <a:lnTo>
                    <a:pt x="539" y="182"/>
                  </a:lnTo>
                  <a:lnTo>
                    <a:pt x="540" y="175"/>
                  </a:lnTo>
                  <a:lnTo>
                    <a:pt x="543" y="174"/>
                  </a:lnTo>
                  <a:lnTo>
                    <a:pt x="545" y="174"/>
                  </a:lnTo>
                  <a:lnTo>
                    <a:pt x="546" y="173"/>
                  </a:lnTo>
                  <a:lnTo>
                    <a:pt x="542" y="164"/>
                  </a:lnTo>
                  <a:lnTo>
                    <a:pt x="540" y="165"/>
                  </a:lnTo>
                  <a:lnTo>
                    <a:pt x="539" y="166"/>
                  </a:lnTo>
                  <a:lnTo>
                    <a:pt x="539" y="167"/>
                  </a:lnTo>
                  <a:lnTo>
                    <a:pt x="540" y="167"/>
                  </a:lnTo>
                  <a:lnTo>
                    <a:pt x="538" y="167"/>
                  </a:lnTo>
                  <a:lnTo>
                    <a:pt x="538" y="166"/>
                  </a:lnTo>
                  <a:lnTo>
                    <a:pt x="537" y="165"/>
                  </a:lnTo>
                  <a:lnTo>
                    <a:pt x="536" y="164"/>
                  </a:lnTo>
                  <a:lnTo>
                    <a:pt x="535" y="164"/>
                  </a:lnTo>
                  <a:lnTo>
                    <a:pt x="533" y="163"/>
                  </a:lnTo>
                  <a:lnTo>
                    <a:pt x="530" y="162"/>
                  </a:lnTo>
                  <a:lnTo>
                    <a:pt x="531" y="168"/>
                  </a:lnTo>
                  <a:lnTo>
                    <a:pt x="531" y="171"/>
                  </a:lnTo>
                  <a:lnTo>
                    <a:pt x="530" y="173"/>
                  </a:lnTo>
                  <a:lnTo>
                    <a:pt x="527" y="171"/>
                  </a:lnTo>
                  <a:lnTo>
                    <a:pt x="528" y="170"/>
                  </a:lnTo>
                  <a:lnTo>
                    <a:pt x="528" y="169"/>
                  </a:lnTo>
                  <a:lnTo>
                    <a:pt x="526" y="168"/>
                  </a:lnTo>
                  <a:lnTo>
                    <a:pt x="523" y="167"/>
                  </a:lnTo>
                  <a:lnTo>
                    <a:pt x="522" y="168"/>
                  </a:lnTo>
                  <a:lnTo>
                    <a:pt x="523" y="170"/>
                  </a:lnTo>
                  <a:lnTo>
                    <a:pt x="523" y="172"/>
                  </a:lnTo>
                  <a:lnTo>
                    <a:pt x="523" y="173"/>
                  </a:lnTo>
                  <a:lnTo>
                    <a:pt x="511" y="183"/>
                  </a:lnTo>
                  <a:lnTo>
                    <a:pt x="507" y="180"/>
                  </a:lnTo>
                  <a:lnTo>
                    <a:pt x="502" y="176"/>
                  </a:lnTo>
                  <a:lnTo>
                    <a:pt x="496" y="174"/>
                  </a:lnTo>
                  <a:lnTo>
                    <a:pt x="494" y="173"/>
                  </a:lnTo>
                  <a:lnTo>
                    <a:pt x="492" y="173"/>
                  </a:lnTo>
                  <a:lnTo>
                    <a:pt x="490" y="176"/>
                  </a:lnTo>
                  <a:lnTo>
                    <a:pt x="488" y="179"/>
                  </a:lnTo>
                  <a:lnTo>
                    <a:pt x="494" y="179"/>
                  </a:lnTo>
                  <a:lnTo>
                    <a:pt x="495" y="183"/>
                  </a:lnTo>
                  <a:lnTo>
                    <a:pt x="495" y="185"/>
                  </a:lnTo>
                  <a:lnTo>
                    <a:pt x="496" y="187"/>
                  </a:lnTo>
                  <a:lnTo>
                    <a:pt x="491" y="185"/>
                  </a:lnTo>
                  <a:lnTo>
                    <a:pt x="486" y="183"/>
                  </a:lnTo>
                  <a:lnTo>
                    <a:pt x="488" y="190"/>
                  </a:lnTo>
                  <a:lnTo>
                    <a:pt x="485" y="190"/>
                  </a:lnTo>
                  <a:lnTo>
                    <a:pt x="482" y="190"/>
                  </a:lnTo>
                  <a:lnTo>
                    <a:pt x="484" y="185"/>
                  </a:lnTo>
                  <a:lnTo>
                    <a:pt x="483" y="184"/>
                  </a:lnTo>
                  <a:lnTo>
                    <a:pt x="482" y="183"/>
                  </a:lnTo>
                  <a:lnTo>
                    <a:pt x="480" y="188"/>
                  </a:lnTo>
                  <a:lnTo>
                    <a:pt x="478" y="191"/>
                  </a:lnTo>
                  <a:lnTo>
                    <a:pt x="477" y="191"/>
                  </a:lnTo>
                  <a:lnTo>
                    <a:pt x="477" y="190"/>
                  </a:lnTo>
                  <a:lnTo>
                    <a:pt x="475" y="183"/>
                  </a:lnTo>
                  <a:lnTo>
                    <a:pt x="474" y="185"/>
                  </a:lnTo>
                  <a:lnTo>
                    <a:pt x="474" y="187"/>
                  </a:lnTo>
                  <a:lnTo>
                    <a:pt x="474" y="188"/>
                  </a:lnTo>
                  <a:lnTo>
                    <a:pt x="473" y="190"/>
                  </a:lnTo>
                  <a:lnTo>
                    <a:pt x="471" y="191"/>
                  </a:lnTo>
                  <a:lnTo>
                    <a:pt x="469" y="192"/>
                  </a:lnTo>
                  <a:lnTo>
                    <a:pt x="467" y="193"/>
                  </a:lnTo>
                  <a:lnTo>
                    <a:pt x="465" y="194"/>
                  </a:lnTo>
                  <a:lnTo>
                    <a:pt x="464" y="192"/>
                  </a:lnTo>
                  <a:lnTo>
                    <a:pt x="464" y="191"/>
                  </a:lnTo>
                  <a:lnTo>
                    <a:pt x="464" y="190"/>
                  </a:lnTo>
                  <a:lnTo>
                    <a:pt x="461" y="189"/>
                  </a:lnTo>
                  <a:lnTo>
                    <a:pt x="459" y="196"/>
                  </a:lnTo>
                  <a:lnTo>
                    <a:pt x="461" y="196"/>
                  </a:lnTo>
                  <a:lnTo>
                    <a:pt x="463" y="196"/>
                  </a:lnTo>
                  <a:lnTo>
                    <a:pt x="463" y="197"/>
                  </a:lnTo>
                  <a:lnTo>
                    <a:pt x="461" y="198"/>
                  </a:lnTo>
                  <a:lnTo>
                    <a:pt x="457" y="199"/>
                  </a:lnTo>
                  <a:lnTo>
                    <a:pt x="456" y="200"/>
                  </a:lnTo>
                  <a:lnTo>
                    <a:pt x="458" y="200"/>
                  </a:lnTo>
                  <a:lnTo>
                    <a:pt x="458" y="204"/>
                  </a:lnTo>
                  <a:lnTo>
                    <a:pt x="455" y="204"/>
                  </a:lnTo>
                  <a:lnTo>
                    <a:pt x="454" y="203"/>
                  </a:lnTo>
                  <a:lnTo>
                    <a:pt x="452" y="202"/>
                  </a:lnTo>
                  <a:lnTo>
                    <a:pt x="450" y="202"/>
                  </a:lnTo>
                  <a:lnTo>
                    <a:pt x="450" y="208"/>
                  </a:lnTo>
                  <a:lnTo>
                    <a:pt x="448" y="208"/>
                  </a:lnTo>
                  <a:lnTo>
                    <a:pt x="447" y="207"/>
                  </a:lnTo>
                  <a:lnTo>
                    <a:pt x="447" y="206"/>
                  </a:lnTo>
                  <a:lnTo>
                    <a:pt x="447" y="205"/>
                  </a:lnTo>
                  <a:lnTo>
                    <a:pt x="447" y="203"/>
                  </a:lnTo>
                  <a:lnTo>
                    <a:pt x="447" y="200"/>
                  </a:lnTo>
                  <a:lnTo>
                    <a:pt x="448" y="197"/>
                  </a:lnTo>
                  <a:lnTo>
                    <a:pt x="448" y="195"/>
                  </a:lnTo>
                  <a:lnTo>
                    <a:pt x="447" y="195"/>
                  </a:lnTo>
                  <a:lnTo>
                    <a:pt x="446" y="195"/>
                  </a:lnTo>
                  <a:lnTo>
                    <a:pt x="442" y="196"/>
                  </a:lnTo>
                  <a:lnTo>
                    <a:pt x="440" y="198"/>
                  </a:lnTo>
                  <a:lnTo>
                    <a:pt x="436" y="200"/>
                  </a:lnTo>
                  <a:lnTo>
                    <a:pt x="437" y="204"/>
                  </a:lnTo>
                  <a:lnTo>
                    <a:pt x="437" y="207"/>
                  </a:lnTo>
                  <a:lnTo>
                    <a:pt x="437" y="209"/>
                  </a:lnTo>
                  <a:lnTo>
                    <a:pt x="437" y="210"/>
                  </a:lnTo>
                  <a:lnTo>
                    <a:pt x="438" y="210"/>
                  </a:lnTo>
                  <a:lnTo>
                    <a:pt x="440" y="209"/>
                  </a:lnTo>
                  <a:lnTo>
                    <a:pt x="446" y="208"/>
                  </a:lnTo>
                  <a:lnTo>
                    <a:pt x="444" y="216"/>
                  </a:lnTo>
                  <a:lnTo>
                    <a:pt x="443" y="219"/>
                  </a:lnTo>
                  <a:lnTo>
                    <a:pt x="442" y="222"/>
                  </a:lnTo>
                  <a:lnTo>
                    <a:pt x="441" y="223"/>
                  </a:lnTo>
                  <a:lnTo>
                    <a:pt x="439" y="225"/>
                  </a:lnTo>
                  <a:lnTo>
                    <a:pt x="431" y="229"/>
                  </a:lnTo>
                  <a:lnTo>
                    <a:pt x="432" y="232"/>
                  </a:lnTo>
                  <a:lnTo>
                    <a:pt x="434" y="233"/>
                  </a:lnTo>
                  <a:lnTo>
                    <a:pt x="434" y="240"/>
                  </a:lnTo>
                  <a:lnTo>
                    <a:pt x="429" y="238"/>
                  </a:lnTo>
                  <a:lnTo>
                    <a:pt x="423" y="235"/>
                  </a:lnTo>
                  <a:lnTo>
                    <a:pt x="424" y="238"/>
                  </a:lnTo>
                  <a:lnTo>
                    <a:pt x="425" y="240"/>
                  </a:lnTo>
                  <a:lnTo>
                    <a:pt x="427" y="243"/>
                  </a:lnTo>
                  <a:lnTo>
                    <a:pt x="428" y="246"/>
                  </a:lnTo>
                  <a:lnTo>
                    <a:pt x="431" y="252"/>
                  </a:lnTo>
                  <a:lnTo>
                    <a:pt x="428" y="252"/>
                  </a:lnTo>
                  <a:lnTo>
                    <a:pt x="426" y="252"/>
                  </a:lnTo>
                  <a:lnTo>
                    <a:pt x="423" y="251"/>
                  </a:lnTo>
                  <a:lnTo>
                    <a:pt x="422" y="252"/>
                  </a:lnTo>
                  <a:lnTo>
                    <a:pt x="421" y="252"/>
                  </a:lnTo>
                  <a:lnTo>
                    <a:pt x="421" y="256"/>
                  </a:lnTo>
                  <a:lnTo>
                    <a:pt x="421" y="260"/>
                  </a:lnTo>
                  <a:lnTo>
                    <a:pt x="415" y="263"/>
                  </a:lnTo>
                  <a:lnTo>
                    <a:pt x="412" y="265"/>
                  </a:lnTo>
                  <a:lnTo>
                    <a:pt x="410" y="265"/>
                  </a:lnTo>
                  <a:lnTo>
                    <a:pt x="409" y="265"/>
                  </a:lnTo>
                  <a:lnTo>
                    <a:pt x="410" y="264"/>
                  </a:lnTo>
                  <a:lnTo>
                    <a:pt x="409" y="263"/>
                  </a:lnTo>
                  <a:lnTo>
                    <a:pt x="408" y="263"/>
                  </a:lnTo>
                  <a:lnTo>
                    <a:pt x="407" y="265"/>
                  </a:lnTo>
                  <a:lnTo>
                    <a:pt x="406" y="267"/>
                  </a:lnTo>
                  <a:lnTo>
                    <a:pt x="405" y="270"/>
                  </a:lnTo>
                  <a:lnTo>
                    <a:pt x="404" y="271"/>
                  </a:lnTo>
                  <a:lnTo>
                    <a:pt x="402" y="271"/>
                  </a:lnTo>
                  <a:lnTo>
                    <a:pt x="401" y="271"/>
                  </a:lnTo>
                  <a:lnTo>
                    <a:pt x="399" y="271"/>
                  </a:lnTo>
                  <a:lnTo>
                    <a:pt x="398" y="271"/>
                  </a:lnTo>
                  <a:lnTo>
                    <a:pt x="398" y="275"/>
                  </a:lnTo>
                  <a:lnTo>
                    <a:pt x="402" y="275"/>
                  </a:lnTo>
                  <a:lnTo>
                    <a:pt x="400" y="276"/>
                  </a:lnTo>
                  <a:lnTo>
                    <a:pt x="399" y="277"/>
                  </a:lnTo>
                  <a:lnTo>
                    <a:pt x="399" y="278"/>
                  </a:lnTo>
                  <a:lnTo>
                    <a:pt x="399" y="279"/>
                  </a:lnTo>
                  <a:lnTo>
                    <a:pt x="400" y="282"/>
                  </a:lnTo>
                  <a:lnTo>
                    <a:pt x="401" y="283"/>
                  </a:lnTo>
                  <a:lnTo>
                    <a:pt x="400" y="285"/>
                  </a:lnTo>
                  <a:lnTo>
                    <a:pt x="399" y="286"/>
                  </a:lnTo>
                  <a:lnTo>
                    <a:pt x="397" y="286"/>
                  </a:lnTo>
                  <a:lnTo>
                    <a:pt x="396" y="286"/>
                  </a:lnTo>
                  <a:lnTo>
                    <a:pt x="394" y="286"/>
                  </a:lnTo>
                  <a:lnTo>
                    <a:pt x="389" y="290"/>
                  </a:lnTo>
                  <a:lnTo>
                    <a:pt x="385" y="292"/>
                  </a:lnTo>
                  <a:lnTo>
                    <a:pt x="383" y="294"/>
                  </a:lnTo>
                  <a:lnTo>
                    <a:pt x="382" y="296"/>
                  </a:lnTo>
                  <a:lnTo>
                    <a:pt x="381" y="300"/>
                  </a:lnTo>
                  <a:lnTo>
                    <a:pt x="381" y="304"/>
                  </a:lnTo>
                  <a:lnTo>
                    <a:pt x="379" y="303"/>
                  </a:lnTo>
                  <a:lnTo>
                    <a:pt x="377" y="302"/>
                  </a:lnTo>
                  <a:lnTo>
                    <a:pt x="373" y="300"/>
                  </a:lnTo>
                  <a:lnTo>
                    <a:pt x="368" y="307"/>
                  </a:lnTo>
                  <a:lnTo>
                    <a:pt x="365" y="311"/>
                  </a:lnTo>
                  <a:lnTo>
                    <a:pt x="363" y="313"/>
                  </a:lnTo>
                  <a:lnTo>
                    <a:pt x="362" y="314"/>
                  </a:lnTo>
                  <a:lnTo>
                    <a:pt x="360" y="314"/>
                  </a:lnTo>
                  <a:lnTo>
                    <a:pt x="359" y="314"/>
                  </a:lnTo>
                  <a:lnTo>
                    <a:pt x="358" y="315"/>
                  </a:lnTo>
                  <a:lnTo>
                    <a:pt x="356" y="317"/>
                  </a:lnTo>
                  <a:lnTo>
                    <a:pt x="355" y="320"/>
                  </a:lnTo>
                  <a:lnTo>
                    <a:pt x="355" y="322"/>
                  </a:lnTo>
                  <a:lnTo>
                    <a:pt x="353" y="325"/>
                  </a:lnTo>
                  <a:lnTo>
                    <a:pt x="351" y="325"/>
                  </a:lnTo>
                  <a:lnTo>
                    <a:pt x="349" y="325"/>
                  </a:lnTo>
                  <a:lnTo>
                    <a:pt x="349" y="326"/>
                  </a:lnTo>
                  <a:lnTo>
                    <a:pt x="349" y="327"/>
                  </a:lnTo>
                  <a:lnTo>
                    <a:pt x="351" y="329"/>
                  </a:lnTo>
                  <a:lnTo>
                    <a:pt x="353" y="329"/>
                  </a:lnTo>
                  <a:lnTo>
                    <a:pt x="356" y="329"/>
                  </a:lnTo>
                  <a:lnTo>
                    <a:pt x="357" y="328"/>
                  </a:lnTo>
                  <a:lnTo>
                    <a:pt x="359" y="326"/>
                  </a:lnTo>
                  <a:lnTo>
                    <a:pt x="361" y="324"/>
                  </a:lnTo>
                  <a:lnTo>
                    <a:pt x="362" y="323"/>
                  </a:lnTo>
                  <a:lnTo>
                    <a:pt x="363" y="323"/>
                  </a:lnTo>
                  <a:lnTo>
                    <a:pt x="365" y="324"/>
                  </a:lnTo>
                  <a:lnTo>
                    <a:pt x="366" y="325"/>
                  </a:lnTo>
                  <a:lnTo>
                    <a:pt x="365" y="327"/>
                  </a:lnTo>
                  <a:lnTo>
                    <a:pt x="364" y="328"/>
                  </a:lnTo>
                  <a:lnTo>
                    <a:pt x="362" y="329"/>
                  </a:lnTo>
                  <a:lnTo>
                    <a:pt x="358" y="331"/>
                  </a:lnTo>
                  <a:lnTo>
                    <a:pt x="358" y="334"/>
                  </a:lnTo>
                  <a:lnTo>
                    <a:pt x="353" y="334"/>
                  </a:lnTo>
                  <a:lnTo>
                    <a:pt x="351" y="334"/>
                  </a:lnTo>
                  <a:lnTo>
                    <a:pt x="349" y="334"/>
                  </a:lnTo>
                  <a:lnTo>
                    <a:pt x="347" y="334"/>
                  </a:lnTo>
                  <a:lnTo>
                    <a:pt x="347" y="330"/>
                  </a:lnTo>
                  <a:lnTo>
                    <a:pt x="346" y="328"/>
                  </a:lnTo>
                  <a:lnTo>
                    <a:pt x="346" y="327"/>
                  </a:lnTo>
                  <a:lnTo>
                    <a:pt x="345" y="327"/>
                  </a:lnTo>
                  <a:lnTo>
                    <a:pt x="344" y="327"/>
                  </a:lnTo>
                  <a:lnTo>
                    <a:pt x="343" y="328"/>
                  </a:lnTo>
                  <a:lnTo>
                    <a:pt x="341" y="331"/>
                  </a:lnTo>
                  <a:lnTo>
                    <a:pt x="332" y="325"/>
                  </a:lnTo>
                  <a:lnTo>
                    <a:pt x="330" y="328"/>
                  </a:lnTo>
                  <a:lnTo>
                    <a:pt x="328" y="331"/>
                  </a:lnTo>
                  <a:lnTo>
                    <a:pt x="329" y="331"/>
                  </a:lnTo>
                  <a:lnTo>
                    <a:pt x="330" y="331"/>
                  </a:lnTo>
                  <a:lnTo>
                    <a:pt x="331" y="330"/>
                  </a:lnTo>
                  <a:lnTo>
                    <a:pt x="334" y="329"/>
                  </a:lnTo>
                  <a:lnTo>
                    <a:pt x="333" y="331"/>
                  </a:lnTo>
                  <a:lnTo>
                    <a:pt x="334" y="333"/>
                  </a:lnTo>
                  <a:lnTo>
                    <a:pt x="335" y="335"/>
                  </a:lnTo>
                  <a:lnTo>
                    <a:pt x="336" y="336"/>
                  </a:lnTo>
                  <a:lnTo>
                    <a:pt x="334" y="338"/>
                  </a:lnTo>
                  <a:lnTo>
                    <a:pt x="334" y="340"/>
                  </a:lnTo>
                  <a:lnTo>
                    <a:pt x="331" y="340"/>
                  </a:lnTo>
                  <a:lnTo>
                    <a:pt x="328" y="340"/>
                  </a:lnTo>
                  <a:lnTo>
                    <a:pt x="326" y="344"/>
                  </a:lnTo>
                  <a:lnTo>
                    <a:pt x="324" y="348"/>
                  </a:lnTo>
                  <a:lnTo>
                    <a:pt x="322" y="348"/>
                  </a:lnTo>
                  <a:lnTo>
                    <a:pt x="321" y="348"/>
                  </a:lnTo>
                  <a:lnTo>
                    <a:pt x="317" y="348"/>
                  </a:lnTo>
                  <a:lnTo>
                    <a:pt x="314" y="348"/>
                  </a:lnTo>
                  <a:lnTo>
                    <a:pt x="311" y="348"/>
                  </a:lnTo>
                  <a:lnTo>
                    <a:pt x="311" y="352"/>
                  </a:lnTo>
                  <a:lnTo>
                    <a:pt x="312" y="351"/>
                  </a:lnTo>
                  <a:lnTo>
                    <a:pt x="313" y="351"/>
                  </a:lnTo>
                  <a:lnTo>
                    <a:pt x="314" y="352"/>
                  </a:lnTo>
                  <a:lnTo>
                    <a:pt x="314" y="356"/>
                  </a:lnTo>
                  <a:lnTo>
                    <a:pt x="310" y="357"/>
                  </a:lnTo>
                  <a:lnTo>
                    <a:pt x="308" y="358"/>
                  </a:lnTo>
                  <a:lnTo>
                    <a:pt x="309" y="358"/>
                  </a:lnTo>
                  <a:lnTo>
                    <a:pt x="301" y="358"/>
                  </a:lnTo>
                  <a:lnTo>
                    <a:pt x="301" y="363"/>
                  </a:lnTo>
                  <a:lnTo>
                    <a:pt x="306" y="363"/>
                  </a:lnTo>
                  <a:lnTo>
                    <a:pt x="307" y="363"/>
                  </a:lnTo>
                  <a:lnTo>
                    <a:pt x="307" y="364"/>
                  </a:lnTo>
                  <a:lnTo>
                    <a:pt x="303" y="365"/>
                  </a:lnTo>
                  <a:lnTo>
                    <a:pt x="296" y="367"/>
                  </a:lnTo>
                  <a:lnTo>
                    <a:pt x="292" y="368"/>
                  </a:lnTo>
                  <a:lnTo>
                    <a:pt x="286" y="369"/>
                  </a:lnTo>
                  <a:lnTo>
                    <a:pt x="286" y="373"/>
                  </a:lnTo>
                  <a:lnTo>
                    <a:pt x="293" y="375"/>
                  </a:lnTo>
                  <a:lnTo>
                    <a:pt x="298" y="376"/>
                  </a:lnTo>
                  <a:lnTo>
                    <a:pt x="295" y="376"/>
                  </a:lnTo>
                  <a:lnTo>
                    <a:pt x="289" y="375"/>
                  </a:lnTo>
                  <a:lnTo>
                    <a:pt x="286" y="375"/>
                  </a:lnTo>
                  <a:lnTo>
                    <a:pt x="284" y="375"/>
                  </a:lnTo>
                  <a:lnTo>
                    <a:pt x="280" y="379"/>
                  </a:lnTo>
                  <a:lnTo>
                    <a:pt x="282" y="384"/>
                  </a:lnTo>
                  <a:lnTo>
                    <a:pt x="283" y="387"/>
                  </a:lnTo>
                  <a:lnTo>
                    <a:pt x="284" y="387"/>
                  </a:lnTo>
                  <a:lnTo>
                    <a:pt x="286" y="387"/>
                  </a:lnTo>
                  <a:lnTo>
                    <a:pt x="291" y="386"/>
                  </a:lnTo>
                  <a:lnTo>
                    <a:pt x="282" y="390"/>
                  </a:lnTo>
                  <a:lnTo>
                    <a:pt x="283" y="392"/>
                  </a:lnTo>
                  <a:lnTo>
                    <a:pt x="284" y="394"/>
                  </a:lnTo>
                  <a:lnTo>
                    <a:pt x="288" y="394"/>
                  </a:lnTo>
                  <a:lnTo>
                    <a:pt x="288" y="398"/>
                  </a:lnTo>
                  <a:lnTo>
                    <a:pt x="282" y="400"/>
                  </a:lnTo>
                  <a:lnTo>
                    <a:pt x="288" y="402"/>
                  </a:lnTo>
                  <a:lnTo>
                    <a:pt x="289" y="402"/>
                  </a:lnTo>
                  <a:lnTo>
                    <a:pt x="290" y="402"/>
                  </a:lnTo>
                  <a:lnTo>
                    <a:pt x="290" y="403"/>
                  </a:lnTo>
                  <a:lnTo>
                    <a:pt x="289" y="405"/>
                  </a:lnTo>
                  <a:lnTo>
                    <a:pt x="288" y="407"/>
                  </a:lnTo>
                  <a:lnTo>
                    <a:pt x="292" y="409"/>
                  </a:lnTo>
                  <a:lnTo>
                    <a:pt x="291" y="409"/>
                  </a:lnTo>
                  <a:lnTo>
                    <a:pt x="293" y="411"/>
                  </a:lnTo>
                  <a:lnTo>
                    <a:pt x="297" y="408"/>
                  </a:lnTo>
                  <a:lnTo>
                    <a:pt x="299" y="404"/>
                  </a:lnTo>
                  <a:lnTo>
                    <a:pt x="303" y="404"/>
                  </a:lnTo>
                  <a:lnTo>
                    <a:pt x="305" y="405"/>
                  </a:lnTo>
                  <a:lnTo>
                    <a:pt x="305" y="406"/>
                  </a:lnTo>
                  <a:lnTo>
                    <a:pt x="301" y="406"/>
                  </a:lnTo>
                  <a:lnTo>
                    <a:pt x="297" y="413"/>
                  </a:lnTo>
                  <a:lnTo>
                    <a:pt x="293" y="421"/>
                  </a:lnTo>
                  <a:lnTo>
                    <a:pt x="289" y="421"/>
                  </a:lnTo>
                  <a:lnTo>
                    <a:pt x="286" y="421"/>
                  </a:lnTo>
                  <a:lnTo>
                    <a:pt x="286" y="422"/>
                  </a:lnTo>
                  <a:lnTo>
                    <a:pt x="286" y="424"/>
                  </a:lnTo>
                  <a:lnTo>
                    <a:pt x="286" y="425"/>
                  </a:lnTo>
                  <a:lnTo>
                    <a:pt x="286" y="427"/>
                  </a:lnTo>
                  <a:lnTo>
                    <a:pt x="288" y="428"/>
                  </a:lnTo>
                  <a:lnTo>
                    <a:pt x="291" y="430"/>
                  </a:lnTo>
                  <a:lnTo>
                    <a:pt x="292" y="427"/>
                  </a:lnTo>
                  <a:lnTo>
                    <a:pt x="293" y="426"/>
                  </a:lnTo>
                  <a:lnTo>
                    <a:pt x="293" y="427"/>
                  </a:lnTo>
                  <a:lnTo>
                    <a:pt x="297" y="427"/>
                  </a:lnTo>
                  <a:lnTo>
                    <a:pt x="298" y="431"/>
                  </a:lnTo>
                  <a:lnTo>
                    <a:pt x="298" y="433"/>
                  </a:lnTo>
                  <a:lnTo>
                    <a:pt x="297" y="432"/>
                  </a:lnTo>
                  <a:lnTo>
                    <a:pt x="296" y="435"/>
                  </a:lnTo>
                  <a:lnTo>
                    <a:pt x="294" y="436"/>
                  </a:lnTo>
                  <a:lnTo>
                    <a:pt x="291" y="438"/>
                  </a:lnTo>
                  <a:lnTo>
                    <a:pt x="291" y="440"/>
                  </a:lnTo>
                  <a:lnTo>
                    <a:pt x="291" y="442"/>
                  </a:lnTo>
                  <a:lnTo>
                    <a:pt x="292" y="444"/>
                  </a:lnTo>
                  <a:lnTo>
                    <a:pt x="291" y="446"/>
                  </a:lnTo>
                  <a:lnTo>
                    <a:pt x="295" y="446"/>
                  </a:lnTo>
                  <a:lnTo>
                    <a:pt x="297" y="452"/>
                  </a:lnTo>
                  <a:lnTo>
                    <a:pt x="298" y="452"/>
                  </a:lnTo>
                  <a:lnTo>
                    <a:pt x="300" y="452"/>
                  </a:lnTo>
                  <a:lnTo>
                    <a:pt x="302" y="452"/>
                  </a:lnTo>
                  <a:lnTo>
                    <a:pt x="305" y="450"/>
                  </a:lnTo>
                  <a:lnTo>
                    <a:pt x="306" y="450"/>
                  </a:lnTo>
                  <a:lnTo>
                    <a:pt x="307" y="450"/>
                  </a:lnTo>
                  <a:lnTo>
                    <a:pt x="307" y="455"/>
                  </a:lnTo>
                  <a:lnTo>
                    <a:pt x="310" y="455"/>
                  </a:lnTo>
                  <a:lnTo>
                    <a:pt x="314" y="455"/>
                  </a:lnTo>
                  <a:lnTo>
                    <a:pt x="317" y="454"/>
                  </a:lnTo>
                  <a:lnTo>
                    <a:pt x="321" y="452"/>
                  </a:lnTo>
                  <a:lnTo>
                    <a:pt x="328" y="449"/>
                  </a:lnTo>
                  <a:lnTo>
                    <a:pt x="334" y="446"/>
                  </a:lnTo>
                  <a:lnTo>
                    <a:pt x="335" y="445"/>
                  </a:lnTo>
                  <a:lnTo>
                    <a:pt x="336" y="443"/>
                  </a:lnTo>
                  <a:lnTo>
                    <a:pt x="336" y="441"/>
                  </a:lnTo>
                  <a:lnTo>
                    <a:pt x="337" y="440"/>
                  </a:lnTo>
                  <a:lnTo>
                    <a:pt x="339" y="440"/>
                  </a:lnTo>
                  <a:lnTo>
                    <a:pt x="341" y="440"/>
                  </a:lnTo>
                  <a:lnTo>
                    <a:pt x="343" y="440"/>
                  </a:lnTo>
                  <a:lnTo>
                    <a:pt x="345" y="440"/>
                  </a:lnTo>
                  <a:lnTo>
                    <a:pt x="349" y="438"/>
                  </a:lnTo>
                  <a:lnTo>
                    <a:pt x="353" y="436"/>
                  </a:lnTo>
                  <a:lnTo>
                    <a:pt x="362" y="430"/>
                  </a:lnTo>
                  <a:lnTo>
                    <a:pt x="362" y="432"/>
                  </a:lnTo>
                  <a:lnTo>
                    <a:pt x="363" y="433"/>
                  </a:lnTo>
                  <a:lnTo>
                    <a:pt x="363" y="435"/>
                  </a:lnTo>
                  <a:lnTo>
                    <a:pt x="363" y="442"/>
                  </a:lnTo>
                  <a:lnTo>
                    <a:pt x="363" y="448"/>
                  </a:lnTo>
                  <a:lnTo>
                    <a:pt x="367" y="448"/>
                  </a:lnTo>
                  <a:lnTo>
                    <a:pt x="367" y="451"/>
                  </a:lnTo>
                  <a:lnTo>
                    <a:pt x="367" y="454"/>
                  </a:lnTo>
                  <a:lnTo>
                    <a:pt x="365" y="456"/>
                  </a:lnTo>
                  <a:lnTo>
                    <a:pt x="365" y="459"/>
                  </a:lnTo>
                  <a:lnTo>
                    <a:pt x="366" y="461"/>
                  </a:lnTo>
                  <a:lnTo>
                    <a:pt x="368" y="463"/>
                  </a:lnTo>
                  <a:lnTo>
                    <a:pt x="374" y="470"/>
                  </a:lnTo>
                  <a:lnTo>
                    <a:pt x="385" y="480"/>
                  </a:lnTo>
                  <a:lnTo>
                    <a:pt x="383" y="484"/>
                  </a:lnTo>
                  <a:lnTo>
                    <a:pt x="381" y="488"/>
                  </a:lnTo>
                  <a:lnTo>
                    <a:pt x="377" y="488"/>
                  </a:lnTo>
                  <a:lnTo>
                    <a:pt x="377" y="490"/>
                  </a:lnTo>
                  <a:lnTo>
                    <a:pt x="377" y="492"/>
                  </a:lnTo>
                  <a:lnTo>
                    <a:pt x="377" y="494"/>
                  </a:lnTo>
                  <a:lnTo>
                    <a:pt x="377" y="496"/>
                  </a:lnTo>
                  <a:lnTo>
                    <a:pt x="379" y="497"/>
                  </a:lnTo>
                  <a:lnTo>
                    <a:pt x="381" y="498"/>
                  </a:lnTo>
                  <a:lnTo>
                    <a:pt x="381" y="500"/>
                  </a:lnTo>
                  <a:lnTo>
                    <a:pt x="380" y="501"/>
                  </a:lnTo>
                  <a:lnTo>
                    <a:pt x="380" y="502"/>
                  </a:lnTo>
                  <a:lnTo>
                    <a:pt x="379" y="503"/>
                  </a:lnTo>
                  <a:lnTo>
                    <a:pt x="388" y="504"/>
                  </a:lnTo>
                  <a:lnTo>
                    <a:pt x="398" y="503"/>
                  </a:lnTo>
                  <a:lnTo>
                    <a:pt x="398" y="501"/>
                  </a:lnTo>
                  <a:lnTo>
                    <a:pt x="398" y="499"/>
                  </a:lnTo>
                  <a:lnTo>
                    <a:pt x="398" y="496"/>
                  </a:lnTo>
                  <a:lnTo>
                    <a:pt x="398" y="494"/>
                  </a:lnTo>
                  <a:lnTo>
                    <a:pt x="401" y="490"/>
                  </a:lnTo>
                  <a:lnTo>
                    <a:pt x="402" y="488"/>
                  </a:lnTo>
                  <a:lnTo>
                    <a:pt x="404" y="486"/>
                  </a:lnTo>
                  <a:lnTo>
                    <a:pt x="415" y="488"/>
                  </a:lnTo>
                  <a:lnTo>
                    <a:pt x="421" y="488"/>
                  </a:lnTo>
                  <a:lnTo>
                    <a:pt x="424" y="487"/>
                  </a:lnTo>
                  <a:lnTo>
                    <a:pt x="427" y="486"/>
                  </a:lnTo>
                  <a:lnTo>
                    <a:pt x="429" y="482"/>
                  </a:lnTo>
                  <a:lnTo>
                    <a:pt x="431" y="477"/>
                  </a:lnTo>
                  <a:lnTo>
                    <a:pt x="429" y="477"/>
                  </a:lnTo>
                  <a:lnTo>
                    <a:pt x="428" y="479"/>
                  </a:lnTo>
                  <a:lnTo>
                    <a:pt x="427" y="480"/>
                  </a:lnTo>
                  <a:lnTo>
                    <a:pt x="426" y="480"/>
                  </a:lnTo>
                  <a:lnTo>
                    <a:pt x="426" y="479"/>
                  </a:lnTo>
                  <a:lnTo>
                    <a:pt x="425" y="474"/>
                  </a:lnTo>
                  <a:lnTo>
                    <a:pt x="427" y="465"/>
                  </a:lnTo>
                  <a:lnTo>
                    <a:pt x="428" y="461"/>
                  </a:lnTo>
                  <a:lnTo>
                    <a:pt x="430" y="454"/>
                  </a:lnTo>
                  <a:lnTo>
                    <a:pt x="431" y="450"/>
                  </a:lnTo>
                  <a:lnTo>
                    <a:pt x="431" y="447"/>
                  </a:lnTo>
                  <a:lnTo>
                    <a:pt x="431" y="445"/>
                  </a:lnTo>
                  <a:lnTo>
                    <a:pt x="431" y="444"/>
                  </a:lnTo>
                  <a:lnTo>
                    <a:pt x="430" y="443"/>
                  </a:lnTo>
                  <a:lnTo>
                    <a:pt x="429" y="442"/>
                  </a:lnTo>
                  <a:lnTo>
                    <a:pt x="432" y="439"/>
                  </a:lnTo>
                  <a:lnTo>
                    <a:pt x="431" y="438"/>
                  </a:lnTo>
                  <a:lnTo>
                    <a:pt x="431" y="437"/>
                  </a:lnTo>
                  <a:lnTo>
                    <a:pt x="433" y="436"/>
                  </a:lnTo>
                  <a:lnTo>
                    <a:pt x="435" y="435"/>
                  </a:lnTo>
                  <a:lnTo>
                    <a:pt x="437" y="435"/>
                  </a:lnTo>
                  <a:lnTo>
                    <a:pt x="440" y="436"/>
                  </a:lnTo>
                  <a:lnTo>
                    <a:pt x="443" y="436"/>
                  </a:lnTo>
                  <a:lnTo>
                    <a:pt x="444" y="437"/>
                  </a:lnTo>
                  <a:lnTo>
                    <a:pt x="446" y="436"/>
                  </a:lnTo>
                  <a:lnTo>
                    <a:pt x="452" y="429"/>
                  </a:lnTo>
                  <a:lnTo>
                    <a:pt x="456" y="429"/>
                  </a:lnTo>
                  <a:lnTo>
                    <a:pt x="456" y="428"/>
                  </a:lnTo>
                  <a:lnTo>
                    <a:pt x="456" y="427"/>
                  </a:lnTo>
                  <a:lnTo>
                    <a:pt x="455" y="425"/>
                  </a:lnTo>
                  <a:lnTo>
                    <a:pt x="452" y="423"/>
                  </a:lnTo>
                  <a:lnTo>
                    <a:pt x="456" y="421"/>
                  </a:lnTo>
                  <a:lnTo>
                    <a:pt x="458" y="420"/>
                  </a:lnTo>
                  <a:lnTo>
                    <a:pt x="459" y="419"/>
                  </a:lnTo>
                  <a:lnTo>
                    <a:pt x="459" y="415"/>
                  </a:lnTo>
                  <a:lnTo>
                    <a:pt x="455" y="408"/>
                  </a:lnTo>
                  <a:lnTo>
                    <a:pt x="452" y="405"/>
                  </a:lnTo>
                  <a:lnTo>
                    <a:pt x="450" y="403"/>
                  </a:lnTo>
                  <a:lnTo>
                    <a:pt x="447" y="401"/>
                  </a:lnTo>
                  <a:lnTo>
                    <a:pt x="444" y="400"/>
                  </a:lnTo>
                  <a:lnTo>
                    <a:pt x="436" y="398"/>
                  </a:lnTo>
                  <a:lnTo>
                    <a:pt x="437" y="391"/>
                  </a:lnTo>
                  <a:lnTo>
                    <a:pt x="438" y="381"/>
                  </a:lnTo>
                  <a:lnTo>
                    <a:pt x="438" y="376"/>
                  </a:lnTo>
                  <a:lnTo>
                    <a:pt x="437" y="372"/>
                  </a:lnTo>
                  <a:lnTo>
                    <a:pt x="436" y="369"/>
                  </a:lnTo>
                  <a:lnTo>
                    <a:pt x="435" y="368"/>
                  </a:lnTo>
                  <a:lnTo>
                    <a:pt x="434" y="367"/>
                  </a:lnTo>
                  <a:lnTo>
                    <a:pt x="438" y="367"/>
                  </a:lnTo>
                  <a:lnTo>
                    <a:pt x="439" y="363"/>
                  </a:lnTo>
                  <a:lnTo>
                    <a:pt x="440" y="361"/>
                  </a:lnTo>
                  <a:lnTo>
                    <a:pt x="438" y="359"/>
                  </a:lnTo>
                  <a:lnTo>
                    <a:pt x="438" y="357"/>
                  </a:lnTo>
                  <a:lnTo>
                    <a:pt x="438" y="356"/>
                  </a:lnTo>
                  <a:lnTo>
                    <a:pt x="440" y="355"/>
                  </a:lnTo>
                  <a:lnTo>
                    <a:pt x="442" y="355"/>
                  </a:lnTo>
                  <a:lnTo>
                    <a:pt x="444" y="354"/>
                  </a:lnTo>
                  <a:lnTo>
                    <a:pt x="446" y="354"/>
                  </a:lnTo>
                  <a:lnTo>
                    <a:pt x="447" y="353"/>
                  </a:lnTo>
                  <a:lnTo>
                    <a:pt x="447" y="352"/>
                  </a:lnTo>
                  <a:lnTo>
                    <a:pt x="447" y="349"/>
                  </a:lnTo>
                  <a:lnTo>
                    <a:pt x="446" y="347"/>
                  </a:lnTo>
                  <a:lnTo>
                    <a:pt x="446" y="346"/>
                  </a:lnTo>
                  <a:lnTo>
                    <a:pt x="448" y="345"/>
                  </a:lnTo>
                  <a:lnTo>
                    <a:pt x="450" y="345"/>
                  </a:lnTo>
                  <a:lnTo>
                    <a:pt x="452" y="345"/>
                  </a:lnTo>
                  <a:lnTo>
                    <a:pt x="453" y="345"/>
                  </a:lnTo>
                  <a:lnTo>
                    <a:pt x="454" y="344"/>
                  </a:lnTo>
                  <a:lnTo>
                    <a:pt x="454" y="342"/>
                  </a:lnTo>
                  <a:lnTo>
                    <a:pt x="455" y="341"/>
                  </a:lnTo>
                  <a:lnTo>
                    <a:pt x="455" y="337"/>
                  </a:lnTo>
                  <a:lnTo>
                    <a:pt x="456" y="333"/>
                  </a:lnTo>
                  <a:lnTo>
                    <a:pt x="456" y="332"/>
                  </a:lnTo>
                  <a:lnTo>
                    <a:pt x="458" y="331"/>
                  </a:lnTo>
                  <a:lnTo>
                    <a:pt x="459" y="330"/>
                  </a:lnTo>
                  <a:lnTo>
                    <a:pt x="462" y="329"/>
                  </a:lnTo>
                  <a:lnTo>
                    <a:pt x="468" y="328"/>
                  </a:lnTo>
                  <a:lnTo>
                    <a:pt x="474" y="327"/>
                  </a:lnTo>
                  <a:lnTo>
                    <a:pt x="477" y="326"/>
                  </a:lnTo>
                  <a:lnTo>
                    <a:pt x="479" y="325"/>
                  </a:lnTo>
                  <a:lnTo>
                    <a:pt x="480" y="323"/>
                  </a:lnTo>
                  <a:lnTo>
                    <a:pt x="481" y="320"/>
                  </a:lnTo>
                  <a:lnTo>
                    <a:pt x="483" y="317"/>
                  </a:lnTo>
                  <a:lnTo>
                    <a:pt x="484" y="316"/>
                  </a:lnTo>
                  <a:lnTo>
                    <a:pt x="484" y="315"/>
                  </a:lnTo>
                  <a:lnTo>
                    <a:pt x="488" y="315"/>
                  </a:lnTo>
                  <a:lnTo>
                    <a:pt x="489" y="313"/>
                  </a:lnTo>
                  <a:lnTo>
                    <a:pt x="489" y="311"/>
                  </a:lnTo>
                  <a:lnTo>
                    <a:pt x="488" y="307"/>
                  </a:lnTo>
                  <a:lnTo>
                    <a:pt x="486" y="303"/>
                  </a:lnTo>
                  <a:lnTo>
                    <a:pt x="486" y="301"/>
                  </a:lnTo>
                  <a:lnTo>
                    <a:pt x="486" y="298"/>
                  </a:lnTo>
                  <a:lnTo>
                    <a:pt x="489" y="294"/>
                  </a:lnTo>
                  <a:lnTo>
                    <a:pt x="492" y="290"/>
                  </a:lnTo>
                  <a:lnTo>
                    <a:pt x="492" y="286"/>
                  </a:lnTo>
                  <a:lnTo>
                    <a:pt x="494" y="286"/>
                  </a:lnTo>
                  <a:lnTo>
                    <a:pt x="496" y="286"/>
                  </a:lnTo>
                  <a:lnTo>
                    <a:pt x="498" y="285"/>
                  </a:lnTo>
                  <a:lnTo>
                    <a:pt x="499" y="285"/>
                  </a:lnTo>
                  <a:lnTo>
                    <a:pt x="500" y="285"/>
                  </a:lnTo>
                  <a:lnTo>
                    <a:pt x="501" y="282"/>
                  </a:lnTo>
                  <a:lnTo>
                    <a:pt x="502" y="280"/>
                  </a:lnTo>
                  <a:lnTo>
                    <a:pt x="501" y="278"/>
                  </a:lnTo>
                  <a:lnTo>
                    <a:pt x="501" y="277"/>
                  </a:lnTo>
                  <a:lnTo>
                    <a:pt x="502" y="276"/>
                  </a:lnTo>
                  <a:lnTo>
                    <a:pt x="504" y="275"/>
                  </a:lnTo>
                  <a:lnTo>
                    <a:pt x="507" y="275"/>
                  </a:lnTo>
                  <a:lnTo>
                    <a:pt x="509" y="279"/>
                  </a:lnTo>
                  <a:lnTo>
                    <a:pt x="517" y="279"/>
                  </a:lnTo>
                  <a:lnTo>
                    <a:pt x="534" y="281"/>
                  </a:lnTo>
                  <a:lnTo>
                    <a:pt x="536" y="289"/>
                  </a:lnTo>
                  <a:lnTo>
                    <a:pt x="536" y="293"/>
                  </a:lnTo>
                  <a:lnTo>
                    <a:pt x="536" y="296"/>
                  </a:lnTo>
                  <a:lnTo>
                    <a:pt x="536" y="297"/>
                  </a:lnTo>
                  <a:lnTo>
                    <a:pt x="534" y="299"/>
                  </a:lnTo>
                  <a:lnTo>
                    <a:pt x="531" y="302"/>
                  </a:lnTo>
                  <a:lnTo>
                    <a:pt x="527" y="305"/>
                  </a:lnTo>
                  <a:lnTo>
                    <a:pt x="525" y="308"/>
                  </a:lnTo>
                  <a:lnTo>
                    <a:pt x="523" y="311"/>
                  </a:lnTo>
                  <a:lnTo>
                    <a:pt x="522" y="314"/>
                  </a:lnTo>
                  <a:lnTo>
                    <a:pt x="521" y="318"/>
                  </a:lnTo>
                  <a:lnTo>
                    <a:pt x="519" y="321"/>
                  </a:lnTo>
                  <a:lnTo>
                    <a:pt x="511" y="326"/>
                  </a:lnTo>
                  <a:lnTo>
                    <a:pt x="504" y="331"/>
                  </a:lnTo>
                  <a:lnTo>
                    <a:pt x="503" y="332"/>
                  </a:lnTo>
                  <a:lnTo>
                    <a:pt x="504" y="335"/>
                  </a:lnTo>
                  <a:lnTo>
                    <a:pt x="504" y="337"/>
                  </a:lnTo>
                  <a:lnTo>
                    <a:pt x="504" y="338"/>
                  </a:lnTo>
                  <a:lnTo>
                    <a:pt x="503" y="338"/>
                  </a:lnTo>
                  <a:lnTo>
                    <a:pt x="501" y="337"/>
                  </a:lnTo>
                  <a:lnTo>
                    <a:pt x="500" y="334"/>
                  </a:lnTo>
                  <a:lnTo>
                    <a:pt x="497" y="340"/>
                  </a:lnTo>
                  <a:lnTo>
                    <a:pt x="494" y="346"/>
                  </a:lnTo>
                  <a:lnTo>
                    <a:pt x="492" y="346"/>
                  </a:lnTo>
                  <a:lnTo>
                    <a:pt x="492" y="348"/>
                  </a:lnTo>
                  <a:lnTo>
                    <a:pt x="492" y="351"/>
                  </a:lnTo>
                  <a:lnTo>
                    <a:pt x="494" y="356"/>
                  </a:lnTo>
                  <a:lnTo>
                    <a:pt x="497" y="360"/>
                  </a:lnTo>
                  <a:lnTo>
                    <a:pt x="498" y="363"/>
                  </a:lnTo>
                  <a:lnTo>
                    <a:pt x="498" y="367"/>
                  </a:lnTo>
                  <a:lnTo>
                    <a:pt x="497" y="370"/>
                  </a:lnTo>
                  <a:lnTo>
                    <a:pt x="496" y="373"/>
                  </a:lnTo>
                  <a:lnTo>
                    <a:pt x="496" y="377"/>
                  </a:lnTo>
                  <a:lnTo>
                    <a:pt x="496" y="386"/>
                  </a:lnTo>
                  <a:lnTo>
                    <a:pt x="498" y="385"/>
                  </a:lnTo>
                  <a:lnTo>
                    <a:pt x="499" y="384"/>
                  </a:lnTo>
                  <a:lnTo>
                    <a:pt x="500" y="384"/>
                  </a:lnTo>
                  <a:lnTo>
                    <a:pt x="500" y="386"/>
                  </a:lnTo>
                  <a:lnTo>
                    <a:pt x="500" y="388"/>
                  </a:lnTo>
                  <a:lnTo>
                    <a:pt x="500" y="390"/>
                  </a:lnTo>
                  <a:lnTo>
                    <a:pt x="500" y="392"/>
                  </a:lnTo>
                  <a:lnTo>
                    <a:pt x="504" y="390"/>
                  </a:lnTo>
                  <a:lnTo>
                    <a:pt x="506" y="390"/>
                  </a:lnTo>
                  <a:lnTo>
                    <a:pt x="507" y="390"/>
                  </a:lnTo>
                  <a:lnTo>
                    <a:pt x="505" y="390"/>
                  </a:lnTo>
                  <a:lnTo>
                    <a:pt x="510" y="393"/>
                  </a:lnTo>
                  <a:lnTo>
                    <a:pt x="513" y="395"/>
                  </a:lnTo>
                  <a:lnTo>
                    <a:pt x="514" y="396"/>
                  </a:lnTo>
                  <a:lnTo>
                    <a:pt x="514" y="397"/>
                  </a:lnTo>
                  <a:lnTo>
                    <a:pt x="512" y="398"/>
                  </a:lnTo>
                  <a:lnTo>
                    <a:pt x="507" y="398"/>
                  </a:lnTo>
                  <a:lnTo>
                    <a:pt x="505" y="406"/>
                  </a:lnTo>
                  <a:lnTo>
                    <a:pt x="508" y="405"/>
                  </a:lnTo>
                  <a:lnTo>
                    <a:pt x="511" y="406"/>
                  </a:lnTo>
                  <a:lnTo>
                    <a:pt x="510" y="405"/>
                  </a:lnTo>
                  <a:lnTo>
                    <a:pt x="510" y="404"/>
                  </a:lnTo>
                  <a:lnTo>
                    <a:pt x="513" y="402"/>
                  </a:lnTo>
                  <a:lnTo>
                    <a:pt x="516" y="401"/>
                  </a:lnTo>
                  <a:lnTo>
                    <a:pt x="515" y="402"/>
                  </a:lnTo>
                  <a:lnTo>
                    <a:pt x="517" y="402"/>
                  </a:lnTo>
                  <a:lnTo>
                    <a:pt x="517" y="405"/>
                  </a:lnTo>
                  <a:lnTo>
                    <a:pt x="517" y="407"/>
                  </a:lnTo>
                  <a:lnTo>
                    <a:pt x="518" y="408"/>
                  </a:lnTo>
                  <a:lnTo>
                    <a:pt x="520" y="409"/>
                  </a:lnTo>
                  <a:lnTo>
                    <a:pt x="522" y="409"/>
                  </a:lnTo>
                  <a:lnTo>
                    <a:pt x="523" y="409"/>
                  </a:lnTo>
                  <a:lnTo>
                    <a:pt x="526" y="409"/>
                  </a:lnTo>
                  <a:lnTo>
                    <a:pt x="530" y="407"/>
                  </a:lnTo>
                  <a:lnTo>
                    <a:pt x="534" y="403"/>
                  </a:lnTo>
                  <a:lnTo>
                    <a:pt x="537" y="400"/>
                  </a:lnTo>
                  <a:lnTo>
                    <a:pt x="539" y="398"/>
                  </a:lnTo>
                  <a:lnTo>
                    <a:pt x="540" y="398"/>
                  </a:lnTo>
                  <a:lnTo>
                    <a:pt x="543" y="398"/>
                  </a:lnTo>
                  <a:lnTo>
                    <a:pt x="546" y="398"/>
                  </a:lnTo>
                  <a:lnTo>
                    <a:pt x="544" y="394"/>
                  </a:lnTo>
                  <a:lnTo>
                    <a:pt x="548" y="393"/>
                  </a:lnTo>
                  <a:lnTo>
                    <a:pt x="552" y="393"/>
                  </a:lnTo>
                  <a:lnTo>
                    <a:pt x="557" y="393"/>
                  </a:lnTo>
                  <a:lnTo>
                    <a:pt x="561" y="394"/>
                  </a:lnTo>
                  <a:lnTo>
                    <a:pt x="563" y="394"/>
                  </a:lnTo>
                  <a:lnTo>
                    <a:pt x="566" y="394"/>
                  </a:lnTo>
                  <a:lnTo>
                    <a:pt x="570" y="392"/>
                  </a:lnTo>
                  <a:lnTo>
                    <a:pt x="575" y="390"/>
                  </a:lnTo>
                  <a:lnTo>
                    <a:pt x="575" y="391"/>
                  </a:lnTo>
                  <a:lnTo>
                    <a:pt x="575" y="392"/>
                  </a:lnTo>
                  <a:lnTo>
                    <a:pt x="574" y="393"/>
                  </a:lnTo>
                  <a:lnTo>
                    <a:pt x="573" y="396"/>
                  </a:lnTo>
                  <a:lnTo>
                    <a:pt x="579" y="401"/>
                  </a:lnTo>
                  <a:lnTo>
                    <a:pt x="584" y="406"/>
                  </a:lnTo>
                  <a:lnTo>
                    <a:pt x="585" y="405"/>
                  </a:lnTo>
                  <a:lnTo>
                    <a:pt x="588" y="404"/>
                  </a:lnTo>
                  <a:lnTo>
                    <a:pt x="591" y="403"/>
                  </a:lnTo>
                  <a:lnTo>
                    <a:pt x="594" y="404"/>
                  </a:lnTo>
                  <a:lnTo>
                    <a:pt x="595" y="405"/>
                  </a:lnTo>
                  <a:lnTo>
                    <a:pt x="596" y="406"/>
                  </a:lnTo>
                  <a:lnTo>
                    <a:pt x="598" y="409"/>
                  </a:lnTo>
                  <a:lnTo>
                    <a:pt x="599" y="410"/>
                  </a:lnTo>
                  <a:lnTo>
                    <a:pt x="601" y="409"/>
                  </a:lnTo>
                  <a:lnTo>
                    <a:pt x="602" y="409"/>
                  </a:lnTo>
                  <a:lnTo>
                    <a:pt x="603" y="409"/>
                  </a:lnTo>
                  <a:lnTo>
                    <a:pt x="597" y="410"/>
                  </a:lnTo>
                  <a:lnTo>
                    <a:pt x="592" y="411"/>
                  </a:lnTo>
                  <a:lnTo>
                    <a:pt x="588" y="411"/>
                  </a:lnTo>
                  <a:lnTo>
                    <a:pt x="586" y="415"/>
                  </a:lnTo>
                  <a:lnTo>
                    <a:pt x="582" y="415"/>
                  </a:lnTo>
                  <a:lnTo>
                    <a:pt x="578" y="414"/>
                  </a:lnTo>
                  <a:lnTo>
                    <a:pt x="575" y="414"/>
                  </a:lnTo>
                  <a:lnTo>
                    <a:pt x="573" y="413"/>
                  </a:lnTo>
                  <a:lnTo>
                    <a:pt x="572" y="420"/>
                  </a:lnTo>
                  <a:lnTo>
                    <a:pt x="571" y="422"/>
                  </a:lnTo>
                  <a:lnTo>
                    <a:pt x="571" y="423"/>
                  </a:lnTo>
                  <a:lnTo>
                    <a:pt x="569" y="423"/>
                  </a:lnTo>
                  <a:lnTo>
                    <a:pt x="566" y="422"/>
                  </a:lnTo>
                  <a:lnTo>
                    <a:pt x="558" y="420"/>
                  </a:lnTo>
                  <a:lnTo>
                    <a:pt x="550" y="418"/>
                  </a:lnTo>
                  <a:lnTo>
                    <a:pt x="547" y="417"/>
                  </a:lnTo>
                  <a:lnTo>
                    <a:pt x="544" y="417"/>
                  </a:lnTo>
                  <a:lnTo>
                    <a:pt x="543" y="417"/>
                  </a:lnTo>
                  <a:lnTo>
                    <a:pt x="542" y="418"/>
                  </a:lnTo>
                  <a:lnTo>
                    <a:pt x="541" y="419"/>
                  </a:lnTo>
                  <a:lnTo>
                    <a:pt x="541" y="420"/>
                  </a:lnTo>
                  <a:lnTo>
                    <a:pt x="540" y="421"/>
                  </a:lnTo>
                  <a:lnTo>
                    <a:pt x="538" y="421"/>
                  </a:lnTo>
                  <a:lnTo>
                    <a:pt x="535" y="421"/>
                  </a:lnTo>
                  <a:lnTo>
                    <a:pt x="533" y="421"/>
                  </a:lnTo>
                  <a:lnTo>
                    <a:pt x="530" y="421"/>
                  </a:lnTo>
                  <a:lnTo>
                    <a:pt x="528" y="422"/>
                  </a:lnTo>
                  <a:lnTo>
                    <a:pt x="524" y="424"/>
                  </a:lnTo>
                  <a:lnTo>
                    <a:pt x="517" y="427"/>
                  </a:lnTo>
                  <a:lnTo>
                    <a:pt x="517" y="433"/>
                  </a:lnTo>
                  <a:lnTo>
                    <a:pt x="517" y="442"/>
                  </a:lnTo>
                  <a:lnTo>
                    <a:pt x="523" y="444"/>
                  </a:lnTo>
                  <a:lnTo>
                    <a:pt x="523" y="448"/>
                  </a:lnTo>
                  <a:lnTo>
                    <a:pt x="524" y="452"/>
                  </a:lnTo>
                  <a:lnTo>
                    <a:pt x="523" y="458"/>
                  </a:lnTo>
                  <a:lnTo>
                    <a:pt x="522" y="463"/>
                  </a:lnTo>
                  <a:lnTo>
                    <a:pt x="519" y="471"/>
                  </a:lnTo>
                  <a:lnTo>
                    <a:pt x="516" y="470"/>
                  </a:lnTo>
                  <a:lnTo>
                    <a:pt x="513" y="470"/>
                  </a:lnTo>
                  <a:lnTo>
                    <a:pt x="507" y="471"/>
                  </a:lnTo>
                  <a:lnTo>
                    <a:pt x="503" y="463"/>
                  </a:lnTo>
                  <a:lnTo>
                    <a:pt x="500" y="455"/>
                  </a:lnTo>
                  <a:lnTo>
                    <a:pt x="492" y="459"/>
                  </a:lnTo>
                  <a:lnTo>
                    <a:pt x="492" y="461"/>
                  </a:lnTo>
                  <a:lnTo>
                    <a:pt x="492" y="462"/>
                  </a:lnTo>
                  <a:lnTo>
                    <a:pt x="492" y="465"/>
                  </a:lnTo>
                  <a:lnTo>
                    <a:pt x="492" y="468"/>
                  </a:lnTo>
                  <a:lnTo>
                    <a:pt x="492" y="471"/>
                  </a:lnTo>
                  <a:lnTo>
                    <a:pt x="491" y="474"/>
                  </a:lnTo>
                  <a:lnTo>
                    <a:pt x="488" y="477"/>
                  </a:lnTo>
                  <a:lnTo>
                    <a:pt x="486" y="480"/>
                  </a:lnTo>
                  <a:lnTo>
                    <a:pt x="484" y="482"/>
                  </a:lnTo>
                  <a:lnTo>
                    <a:pt x="484" y="485"/>
                  </a:lnTo>
                  <a:lnTo>
                    <a:pt x="484" y="488"/>
                  </a:lnTo>
                  <a:lnTo>
                    <a:pt x="482" y="494"/>
                  </a:lnTo>
                  <a:lnTo>
                    <a:pt x="482" y="499"/>
                  </a:lnTo>
                  <a:lnTo>
                    <a:pt x="482" y="504"/>
                  </a:lnTo>
                  <a:lnTo>
                    <a:pt x="482" y="509"/>
                  </a:lnTo>
                  <a:lnTo>
                    <a:pt x="479" y="511"/>
                  </a:lnTo>
                  <a:lnTo>
                    <a:pt x="475" y="513"/>
                  </a:lnTo>
                  <a:lnTo>
                    <a:pt x="477" y="507"/>
                  </a:lnTo>
                  <a:lnTo>
                    <a:pt x="473" y="507"/>
                  </a:lnTo>
                  <a:lnTo>
                    <a:pt x="472" y="509"/>
                  </a:lnTo>
                  <a:lnTo>
                    <a:pt x="470" y="510"/>
                  </a:lnTo>
                  <a:lnTo>
                    <a:pt x="467" y="513"/>
                  </a:lnTo>
                  <a:lnTo>
                    <a:pt x="467" y="515"/>
                  </a:lnTo>
                  <a:lnTo>
                    <a:pt x="467" y="518"/>
                  </a:lnTo>
                  <a:lnTo>
                    <a:pt x="467" y="520"/>
                  </a:lnTo>
                  <a:lnTo>
                    <a:pt x="467" y="523"/>
                  </a:lnTo>
                  <a:lnTo>
                    <a:pt x="466" y="525"/>
                  </a:lnTo>
                  <a:lnTo>
                    <a:pt x="465" y="526"/>
                  </a:lnTo>
                  <a:lnTo>
                    <a:pt x="465" y="527"/>
                  </a:lnTo>
                  <a:lnTo>
                    <a:pt x="462" y="527"/>
                  </a:lnTo>
                  <a:lnTo>
                    <a:pt x="461" y="527"/>
                  </a:lnTo>
                  <a:lnTo>
                    <a:pt x="461" y="526"/>
                  </a:lnTo>
                  <a:lnTo>
                    <a:pt x="461" y="525"/>
                  </a:lnTo>
                  <a:lnTo>
                    <a:pt x="459" y="525"/>
                  </a:lnTo>
                  <a:lnTo>
                    <a:pt x="456" y="528"/>
                  </a:lnTo>
                  <a:lnTo>
                    <a:pt x="453" y="529"/>
                  </a:lnTo>
                  <a:lnTo>
                    <a:pt x="450" y="530"/>
                  </a:lnTo>
                  <a:lnTo>
                    <a:pt x="448" y="525"/>
                  </a:lnTo>
                  <a:lnTo>
                    <a:pt x="450" y="525"/>
                  </a:lnTo>
                  <a:lnTo>
                    <a:pt x="451" y="525"/>
                  </a:lnTo>
                  <a:lnTo>
                    <a:pt x="451" y="524"/>
                  </a:lnTo>
                  <a:lnTo>
                    <a:pt x="451" y="523"/>
                  </a:lnTo>
                  <a:lnTo>
                    <a:pt x="448" y="521"/>
                  </a:lnTo>
                  <a:lnTo>
                    <a:pt x="446" y="521"/>
                  </a:lnTo>
                  <a:lnTo>
                    <a:pt x="444" y="521"/>
                  </a:lnTo>
                  <a:lnTo>
                    <a:pt x="440" y="522"/>
                  </a:lnTo>
                  <a:lnTo>
                    <a:pt x="435" y="524"/>
                  </a:lnTo>
                  <a:lnTo>
                    <a:pt x="426" y="529"/>
                  </a:lnTo>
                  <a:lnTo>
                    <a:pt x="415" y="534"/>
                  </a:lnTo>
                  <a:lnTo>
                    <a:pt x="409" y="535"/>
                  </a:lnTo>
                  <a:lnTo>
                    <a:pt x="404" y="536"/>
                  </a:lnTo>
                  <a:lnTo>
                    <a:pt x="400" y="536"/>
                  </a:lnTo>
                  <a:lnTo>
                    <a:pt x="399" y="537"/>
                  </a:lnTo>
                  <a:lnTo>
                    <a:pt x="397" y="536"/>
                  </a:lnTo>
                  <a:lnTo>
                    <a:pt x="386" y="532"/>
                  </a:lnTo>
                  <a:lnTo>
                    <a:pt x="385" y="528"/>
                  </a:lnTo>
                  <a:lnTo>
                    <a:pt x="382" y="528"/>
                  </a:lnTo>
                  <a:lnTo>
                    <a:pt x="379" y="528"/>
                  </a:lnTo>
                  <a:lnTo>
                    <a:pt x="376" y="529"/>
                  </a:lnTo>
                  <a:lnTo>
                    <a:pt x="373" y="528"/>
                  </a:lnTo>
                  <a:lnTo>
                    <a:pt x="371" y="532"/>
                  </a:lnTo>
                  <a:lnTo>
                    <a:pt x="369" y="534"/>
                  </a:lnTo>
                  <a:lnTo>
                    <a:pt x="368" y="534"/>
                  </a:lnTo>
                  <a:lnTo>
                    <a:pt x="366" y="534"/>
                  </a:lnTo>
                  <a:lnTo>
                    <a:pt x="365" y="534"/>
                  </a:lnTo>
                  <a:lnTo>
                    <a:pt x="363" y="534"/>
                  </a:lnTo>
                  <a:lnTo>
                    <a:pt x="364" y="535"/>
                  </a:lnTo>
                  <a:lnTo>
                    <a:pt x="364" y="536"/>
                  </a:lnTo>
                  <a:lnTo>
                    <a:pt x="363" y="538"/>
                  </a:lnTo>
                  <a:lnTo>
                    <a:pt x="362" y="540"/>
                  </a:lnTo>
                  <a:lnTo>
                    <a:pt x="358" y="532"/>
                  </a:lnTo>
                  <a:lnTo>
                    <a:pt x="356" y="532"/>
                  </a:lnTo>
                  <a:lnTo>
                    <a:pt x="352" y="532"/>
                  </a:lnTo>
                  <a:lnTo>
                    <a:pt x="349" y="533"/>
                  </a:lnTo>
                  <a:lnTo>
                    <a:pt x="348" y="533"/>
                  </a:lnTo>
                  <a:lnTo>
                    <a:pt x="347" y="532"/>
                  </a:lnTo>
                  <a:lnTo>
                    <a:pt x="347" y="528"/>
                  </a:lnTo>
                  <a:lnTo>
                    <a:pt x="344" y="524"/>
                  </a:lnTo>
                  <a:lnTo>
                    <a:pt x="341" y="521"/>
                  </a:lnTo>
                  <a:lnTo>
                    <a:pt x="343" y="518"/>
                  </a:lnTo>
                  <a:lnTo>
                    <a:pt x="345" y="515"/>
                  </a:lnTo>
                  <a:lnTo>
                    <a:pt x="339" y="515"/>
                  </a:lnTo>
                  <a:lnTo>
                    <a:pt x="339" y="513"/>
                  </a:lnTo>
                  <a:lnTo>
                    <a:pt x="342" y="507"/>
                  </a:lnTo>
                  <a:lnTo>
                    <a:pt x="344" y="506"/>
                  </a:lnTo>
                  <a:lnTo>
                    <a:pt x="344" y="507"/>
                  </a:lnTo>
                  <a:lnTo>
                    <a:pt x="343" y="509"/>
                  </a:lnTo>
                  <a:lnTo>
                    <a:pt x="347" y="513"/>
                  </a:lnTo>
                  <a:lnTo>
                    <a:pt x="351" y="513"/>
                  </a:lnTo>
                  <a:lnTo>
                    <a:pt x="353" y="518"/>
                  </a:lnTo>
                  <a:lnTo>
                    <a:pt x="356" y="523"/>
                  </a:lnTo>
                  <a:lnTo>
                    <a:pt x="351" y="503"/>
                  </a:lnTo>
                  <a:lnTo>
                    <a:pt x="349" y="504"/>
                  </a:lnTo>
                  <a:lnTo>
                    <a:pt x="348" y="504"/>
                  </a:lnTo>
                  <a:lnTo>
                    <a:pt x="347" y="504"/>
                  </a:lnTo>
                  <a:lnTo>
                    <a:pt x="345" y="503"/>
                  </a:lnTo>
                  <a:lnTo>
                    <a:pt x="347" y="496"/>
                  </a:lnTo>
                  <a:lnTo>
                    <a:pt x="349" y="488"/>
                  </a:lnTo>
                  <a:lnTo>
                    <a:pt x="351" y="490"/>
                  </a:lnTo>
                  <a:lnTo>
                    <a:pt x="353" y="491"/>
                  </a:lnTo>
                  <a:lnTo>
                    <a:pt x="355" y="490"/>
                  </a:lnTo>
                  <a:lnTo>
                    <a:pt x="356" y="490"/>
                  </a:lnTo>
                  <a:lnTo>
                    <a:pt x="356" y="487"/>
                  </a:lnTo>
                  <a:lnTo>
                    <a:pt x="356" y="484"/>
                  </a:lnTo>
                  <a:lnTo>
                    <a:pt x="349" y="484"/>
                  </a:lnTo>
                  <a:lnTo>
                    <a:pt x="349" y="483"/>
                  </a:lnTo>
                  <a:lnTo>
                    <a:pt x="348" y="481"/>
                  </a:lnTo>
                  <a:lnTo>
                    <a:pt x="349" y="478"/>
                  </a:lnTo>
                  <a:lnTo>
                    <a:pt x="349" y="474"/>
                  </a:lnTo>
                  <a:lnTo>
                    <a:pt x="349" y="471"/>
                  </a:lnTo>
                  <a:lnTo>
                    <a:pt x="344" y="470"/>
                  </a:lnTo>
                  <a:lnTo>
                    <a:pt x="343" y="470"/>
                  </a:lnTo>
                  <a:lnTo>
                    <a:pt x="341" y="469"/>
                  </a:lnTo>
                  <a:lnTo>
                    <a:pt x="345" y="468"/>
                  </a:lnTo>
                  <a:lnTo>
                    <a:pt x="347" y="468"/>
                  </a:lnTo>
                  <a:lnTo>
                    <a:pt x="349" y="467"/>
                  </a:lnTo>
                  <a:lnTo>
                    <a:pt x="351" y="465"/>
                  </a:lnTo>
                  <a:lnTo>
                    <a:pt x="351" y="464"/>
                  </a:lnTo>
                  <a:lnTo>
                    <a:pt x="352" y="462"/>
                  </a:lnTo>
                  <a:lnTo>
                    <a:pt x="352" y="459"/>
                  </a:lnTo>
                  <a:lnTo>
                    <a:pt x="352" y="455"/>
                  </a:lnTo>
                  <a:lnTo>
                    <a:pt x="351" y="454"/>
                  </a:lnTo>
                  <a:lnTo>
                    <a:pt x="346" y="456"/>
                  </a:lnTo>
                  <a:lnTo>
                    <a:pt x="341" y="459"/>
                  </a:lnTo>
                  <a:lnTo>
                    <a:pt x="340" y="461"/>
                  </a:lnTo>
                  <a:lnTo>
                    <a:pt x="340" y="463"/>
                  </a:lnTo>
                  <a:lnTo>
                    <a:pt x="339" y="465"/>
                  </a:lnTo>
                  <a:lnTo>
                    <a:pt x="338" y="466"/>
                  </a:lnTo>
                  <a:lnTo>
                    <a:pt x="337" y="467"/>
                  </a:lnTo>
                  <a:lnTo>
                    <a:pt x="335" y="467"/>
                  </a:lnTo>
                  <a:lnTo>
                    <a:pt x="333" y="467"/>
                  </a:lnTo>
                  <a:lnTo>
                    <a:pt x="330" y="467"/>
                  </a:lnTo>
                  <a:lnTo>
                    <a:pt x="328" y="467"/>
                  </a:lnTo>
                  <a:lnTo>
                    <a:pt x="326" y="468"/>
                  </a:lnTo>
                  <a:lnTo>
                    <a:pt x="324" y="470"/>
                  </a:lnTo>
                  <a:lnTo>
                    <a:pt x="322" y="473"/>
                  </a:lnTo>
                  <a:lnTo>
                    <a:pt x="320" y="475"/>
                  </a:lnTo>
                  <a:lnTo>
                    <a:pt x="322" y="477"/>
                  </a:lnTo>
                  <a:lnTo>
                    <a:pt x="323" y="478"/>
                  </a:lnTo>
                  <a:lnTo>
                    <a:pt x="324" y="478"/>
                  </a:lnTo>
                  <a:lnTo>
                    <a:pt x="326" y="473"/>
                  </a:lnTo>
                  <a:lnTo>
                    <a:pt x="330" y="473"/>
                  </a:lnTo>
                  <a:lnTo>
                    <a:pt x="329" y="474"/>
                  </a:lnTo>
                  <a:lnTo>
                    <a:pt x="328" y="476"/>
                  </a:lnTo>
                  <a:lnTo>
                    <a:pt x="328" y="478"/>
                  </a:lnTo>
                  <a:lnTo>
                    <a:pt x="329" y="479"/>
                  </a:lnTo>
                  <a:lnTo>
                    <a:pt x="330" y="478"/>
                  </a:lnTo>
                  <a:lnTo>
                    <a:pt x="331" y="477"/>
                  </a:lnTo>
                  <a:lnTo>
                    <a:pt x="331" y="474"/>
                  </a:lnTo>
                  <a:lnTo>
                    <a:pt x="331" y="472"/>
                  </a:lnTo>
                  <a:lnTo>
                    <a:pt x="331" y="471"/>
                  </a:lnTo>
                  <a:lnTo>
                    <a:pt x="330" y="471"/>
                  </a:lnTo>
                  <a:lnTo>
                    <a:pt x="334" y="471"/>
                  </a:lnTo>
                  <a:lnTo>
                    <a:pt x="337" y="471"/>
                  </a:lnTo>
                  <a:lnTo>
                    <a:pt x="337" y="472"/>
                  </a:lnTo>
                  <a:lnTo>
                    <a:pt x="337" y="475"/>
                  </a:lnTo>
                  <a:lnTo>
                    <a:pt x="338" y="477"/>
                  </a:lnTo>
                  <a:lnTo>
                    <a:pt x="337" y="478"/>
                  </a:lnTo>
                  <a:lnTo>
                    <a:pt x="336" y="479"/>
                  </a:lnTo>
                  <a:lnTo>
                    <a:pt x="336" y="478"/>
                  </a:lnTo>
                  <a:lnTo>
                    <a:pt x="335" y="477"/>
                  </a:lnTo>
                  <a:lnTo>
                    <a:pt x="335" y="476"/>
                  </a:lnTo>
                  <a:lnTo>
                    <a:pt x="334" y="477"/>
                  </a:lnTo>
                  <a:lnTo>
                    <a:pt x="333" y="478"/>
                  </a:lnTo>
                  <a:lnTo>
                    <a:pt x="331" y="480"/>
                  </a:lnTo>
                  <a:lnTo>
                    <a:pt x="330" y="484"/>
                  </a:lnTo>
                  <a:lnTo>
                    <a:pt x="318" y="484"/>
                  </a:lnTo>
                  <a:lnTo>
                    <a:pt x="319" y="485"/>
                  </a:lnTo>
                  <a:lnTo>
                    <a:pt x="319" y="486"/>
                  </a:lnTo>
                  <a:lnTo>
                    <a:pt x="319" y="488"/>
                  </a:lnTo>
                  <a:lnTo>
                    <a:pt x="318" y="492"/>
                  </a:lnTo>
                  <a:lnTo>
                    <a:pt x="322" y="493"/>
                  </a:lnTo>
                  <a:lnTo>
                    <a:pt x="323" y="493"/>
                  </a:lnTo>
                  <a:lnTo>
                    <a:pt x="324" y="494"/>
                  </a:lnTo>
                  <a:lnTo>
                    <a:pt x="324" y="498"/>
                  </a:lnTo>
                  <a:lnTo>
                    <a:pt x="323" y="501"/>
                  </a:lnTo>
                  <a:lnTo>
                    <a:pt x="322" y="507"/>
                  </a:lnTo>
                  <a:lnTo>
                    <a:pt x="328" y="509"/>
                  </a:lnTo>
                  <a:lnTo>
                    <a:pt x="329" y="512"/>
                  </a:lnTo>
                  <a:lnTo>
                    <a:pt x="328" y="513"/>
                  </a:lnTo>
                  <a:lnTo>
                    <a:pt x="327" y="517"/>
                  </a:lnTo>
                  <a:lnTo>
                    <a:pt x="326" y="519"/>
                  </a:lnTo>
                  <a:lnTo>
                    <a:pt x="326" y="521"/>
                  </a:lnTo>
                  <a:lnTo>
                    <a:pt x="330" y="521"/>
                  </a:lnTo>
                  <a:lnTo>
                    <a:pt x="330" y="525"/>
                  </a:lnTo>
                  <a:lnTo>
                    <a:pt x="331" y="532"/>
                  </a:lnTo>
                  <a:lnTo>
                    <a:pt x="332" y="537"/>
                  </a:lnTo>
                  <a:lnTo>
                    <a:pt x="332" y="542"/>
                  </a:lnTo>
                  <a:lnTo>
                    <a:pt x="331" y="543"/>
                  </a:lnTo>
                  <a:lnTo>
                    <a:pt x="330" y="542"/>
                  </a:lnTo>
                  <a:lnTo>
                    <a:pt x="330" y="540"/>
                  </a:lnTo>
                  <a:lnTo>
                    <a:pt x="329" y="541"/>
                  </a:lnTo>
                  <a:lnTo>
                    <a:pt x="327" y="543"/>
                  </a:lnTo>
                  <a:lnTo>
                    <a:pt x="326" y="548"/>
                  </a:lnTo>
                  <a:lnTo>
                    <a:pt x="323" y="547"/>
                  </a:lnTo>
                  <a:lnTo>
                    <a:pt x="321" y="546"/>
                  </a:lnTo>
                  <a:lnTo>
                    <a:pt x="320" y="546"/>
                  </a:lnTo>
                  <a:lnTo>
                    <a:pt x="318" y="545"/>
                  </a:lnTo>
                  <a:lnTo>
                    <a:pt x="316" y="546"/>
                  </a:lnTo>
                  <a:lnTo>
                    <a:pt x="315" y="546"/>
                  </a:lnTo>
                  <a:lnTo>
                    <a:pt x="314" y="548"/>
                  </a:lnTo>
                  <a:lnTo>
                    <a:pt x="312" y="549"/>
                  </a:lnTo>
                  <a:lnTo>
                    <a:pt x="311" y="550"/>
                  </a:lnTo>
                  <a:lnTo>
                    <a:pt x="311" y="551"/>
                  </a:lnTo>
                  <a:lnTo>
                    <a:pt x="309" y="551"/>
                  </a:lnTo>
                  <a:lnTo>
                    <a:pt x="307" y="551"/>
                  </a:lnTo>
                  <a:lnTo>
                    <a:pt x="301" y="550"/>
                  </a:lnTo>
                  <a:lnTo>
                    <a:pt x="295" y="549"/>
                  </a:lnTo>
                  <a:lnTo>
                    <a:pt x="292" y="549"/>
                  </a:lnTo>
                  <a:lnTo>
                    <a:pt x="289" y="550"/>
                  </a:lnTo>
                  <a:lnTo>
                    <a:pt x="288" y="555"/>
                  </a:lnTo>
                  <a:lnTo>
                    <a:pt x="286" y="556"/>
                  </a:lnTo>
                  <a:lnTo>
                    <a:pt x="284" y="556"/>
                  </a:lnTo>
                  <a:lnTo>
                    <a:pt x="282" y="556"/>
                  </a:lnTo>
                  <a:lnTo>
                    <a:pt x="280" y="557"/>
                  </a:lnTo>
                  <a:lnTo>
                    <a:pt x="279" y="558"/>
                  </a:lnTo>
                  <a:lnTo>
                    <a:pt x="278" y="559"/>
                  </a:lnTo>
                  <a:lnTo>
                    <a:pt x="277" y="562"/>
                  </a:lnTo>
                  <a:lnTo>
                    <a:pt x="275" y="569"/>
                  </a:lnTo>
                  <a:lnTo>
                    <a:pt x="275" y="576"/>
                  </a:lnTo>
                  <a:lnTo>
                    <a:pt x="274" y="582"/>
                  </a:lnTo>
                  <a:lnTo>
                    <a:pt x="262" y="583"/>
                  </a:lnTo>
                  <a:lnTo>
                    <a:pt x="254" y="584"/>
                  </a:lnTo>
                  <a:lnTo>
                    <a:pt x="246" y="586"/>
                  </a:lnTo>
                  <a:lnTo>
                    <a:pt x="236" y="590"/>
                  </a:lnTo>
                  <a:lnTo>
                    <a:pt x="238" y="606"/>
                  </a:lnTo>
                  <a:lnTo>
                    <a:pt x="230" y="608"/>
                  </a:lnTo>
                  <a:lnTo>
                    <a:pt x="227" y="608"/>
                  </a:lnTo>
                  <a:lnTo>
                    <a:pt x="224" y="610"/>
                  </a:lnTo>
                  <a:lnTo>
                    <a:pt x="224" y="612"/>
                  </a:lnTo>
                  <a:lnTo>
                    <a:pt x="223" y="614"/>
                  </a:lnTo>
                  <a:lnTo>
                    <a:pt x="222" y="618"/>
                  </a:lnTo>
                  <a:lnTo>
                    <a:pt x="220" y="619"/>
                  </a:lnTo>
                  <a:lnTo>
                    <a:pt x="217" y="619"/>
                  </a:lnTo>
                  <a:lnTo>
                    <a:pt x="212" y="619"/>
                  </a:lnTo>
                  <a:lnTo>
                    <a:pt x="203" y="618"/>
                  </a:lnTo>
                  <a:lnTo>
                    <a:pt x="203" y="612"/>
                  </a:lnTo>
                  <a:lnTo>
                    <a:pt x="202" y="612"/>
                  </a:lnTo>
                  <a:lnTo>
                    <a:pt x="200" y="612"/>
                  </a:lnTo>
                  <a:lnTo>
                    <a:pt x="197" y="613"/>
                  </a:lnTo>
                  <a:lnTo>
                    <a:pt x="195" y="615"/>
                  </a:lnTo>
                  <a:lnTo>
                    <a:pt x="195" y="616"/>
                  </a:lnTo>
                  <a:lnTo>
                    <a:pt x="196" y="619"/>
                  </a:lnTo>
                  <a:lnTo>
                    <a:pt x="198" y="623"/>
                  </a:lnTo>
                  <a:lnTo>
                    <a:pt x="201" y="631"/>
                  </a:lnTo>
                  <a:lnTo>
                    <a:pt x="201" y="635"/>
                  </a:lnTo>
                  <a:lnTo>
                    <a:pt x="198" y="635"/>
                  </a:lnTo>
                  <a:lnTo>
                    <a:pt x="195" y="634"/>
                  </a:lnTo>
                  <a:lnTo>
                    <a:pt x="193" y="633"/>
                  </a:lnTo>
                  <a:lnTo>
                    <a:pt x="190" y="633"/>
                  </a:lnTo>
                  <a:lnTo>
                    <a:pt x="184" y="637"/>
                  </a:lnTo>
                  <a:lnTo>
                    <a:pt x="181" y="636"/>
                  </a:lnTo>
                  <a:lnTo>
                    <a:pt x="180" y="635"/>
                  </a:lnTo>
                  <a:lnTo>
                    <a:pt x="180" y="634"/>
                  </a:lnTo>
                  <a:lnTo>
                    <a:pt x="178" y="633"/>
                  </a:lnTo>
                  <a:lnTo>
                    <a:pt x="172" y="634"/>
                  </a:lnTo>
                  <a:lnTo>
                    <a:pt x="166" y="635"/>
                  </a:lnTo>
                  <a:lnTo>
                    <a:pt x="163" y="636"/>
                  </a:lnTo>
                  <a:lnTo>
                    <a:pt x="161" y="637"/>
                  </a:lnTo>
                  <a:lnTo>
                    <a:pt x="159" y="637"/>
                  </a:lnTo>
                  <a:lnTo>
                    <a:pt x="165" y="641"/>
                  </a:lnTo>
                  <a:lnTo>
                    <a:pt x="162" y="642"/>
                  </a:lnTo>
                  <a:lnTo>
                    <a:pt x="159" y="643"/>
                  </a:lnTo>
                  <a:lnTo>
                    <a:pt x="160" y="646"/>
                  </a:lnTo>
                  <a:lnTo>
                    <a:pt x="160" y="649"/>
                  </a:lnTo>
                  <a:lnTo>
                    <a:pt x="159" y="650"/>
                  </a:lnTo>
                  <a:lnTo>
                    <a:pt x="168" y="651"/>
                  </a:lnTo>
                  <a:lnTo>
                    <a:pt x="171" y="652"/>
                  </a:lnTo>
                  <a:lnTo>
                    <a:pt x="176" y="654"/>
                  </a:lnTo>
                  <a:lnTo>
                    <a:pt x="176" y="658"/>
                  </a:lnTo>
                  <a:lnTo>
                    <a:pt x="184" y="654"/>
                  </a:lnTo>
                  <a:lnTo>
                    <a:pt x="182" y="660"/>
                  </a:lnTo>
                  <a:lnTo>
                    <a:pt x="184" y="661"/>
                  </a:lnTo>
                  <a:lnTo>
                    <a:pt x="185" y="661"/>
                  </a:lnTo>
                  <a:lnTo>
                    <a:pt x="186" y="664"/>
                  </a:lnTo>
                  <a:lnTo>
                    <a:pt x="189" y="664"/>
                  </a:lnTo>
                  <a:lnTo>
                    <a:pt x="192" y="664"/>
                  </a:lnTo>
                  <a:lnTo>
                    <a:pt x="190" y="669"/>
                  </a:lnTo>
                  <a:lnTo>
                    <a:pt x="189" y="672"/>
                  </a:lnTo>
                  <a:lnTo>
                    <a:pt x="189" y="674"/>
                  </a:lnTo>
                  <a:lnTo>
                    <a:pt x="190" y="675"/>
                  </a:lnTo>
                  <a:lnTo>
                    <a:pt x="191" y="677"/>
                  </a:lnTo>
                  <a:lnTo>
                    <a:pt x="193" y="679"/>
                  </a:lnTo>
                  <a:lnTo>
                    <a:pt x="197" y="681"/>
                  </a:lnTo>
                  <a:lnTo>
                    <a:pt x="207" y="685"/>
                  </a:lnTo>
                  <a:lnTo>
                    <a:pt x="208" y="699"/>
                  </a:lnTo>
                  <a:lnTo>
                    <a:pt x="207" y="710"/>
                  </a:lnTo>
                  <a:lnTo>
                    <a:pt x="206" y="720"/>
                  </a:lnTo>
                  <a:lnTo>
                    <a:pt x="203" y="7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814" y="2099"/>
              <a:ext cx="77" cy="31"/>
            </a:xfrm>
            <a:custGeom>
              <a:avLst/>
              <a:gdLst>
                <a:gd name="T0" fmla="*/ 37 w 77"/>
                <a:gd name="T1" fmla="*/ 26 h 31"/>
                <a:gd name="T2" fmla="*/ 38 w 77"/>
                <a:gd name="T3" fmla="*/ 28 h 31"/>
                <a:gd name="T4" fmla="*/ 38 w 77"/>
                <a:gd name="T5" fmla="*/ 29 h 31"/>
                <a:gd name="T6" fmla="*/ 39 w 77"/>
                <a:gd name="T7" fmla="*/ 30 h 31"/>
                <a:gd name="T8" fmla="*/ 41 w 77"/>
                <a:gd name="T9" fmla="*/ 31 h 31"/>
                <a:gd name="T10" fmla="*/ 41 w 77"/>
                <a:gd name="T11" fmla="*/ 30 h 31"/>
                <a:gd name="T12" fmla="*/ 42 w 77"/>
                <a:gd name="T13" fmla="*/ 29 h 31"/>
                <a:gd name="T14" fmla="*/ 45 w 77"/>
                <a:gd name="T15" fmla="*/ 28 h 31"/>
                <a:gd name="T16" fmla="*/ 43 w 77"/>
                <a:gd name="T17" fmla="*/ 24 h 31"/>
                <a:gd name="T18" fmla="*/ 42 w 77"/>
                <a:gd name="T19" fmla="*/ 22 h 31"/>
                <a:gd name="T20" fmla="*/ 43 w 77"/>
                <a:gd name="T21" fmla="*/ 20 h 31"/>
                <a:gd name="T22" fmla="*/ 46 w 77"/>
                <a:gd name="T23" fmla="*/ 22 h 31"/>
                <a:gd name="T24" fmla="*/ 50 w 77"/>
                <a:gd name="T25" fmla="*/ 24 h 31"/>
                <a:gd name="T26" fmla="*/ 52 w 77"/>
                <a:gd name="T27" fmla="*/ 25 h 31"/>
                <a:gd name="T28" fmla="*/ 54 w 77"/>
                <a:gd name="T29" fmla="*/ 25 h 31"/>
                <a:gd name="T30" fmla="*/ 56 w 77"/>
                <a:gd name="T31" fmla="*/ 26 h 31"/>
                <a:gd name="T32" fmla="*/ 58 w 77"/>
                <a:gd name="T33" fmla="*/ 23 h 31"/>
                <a:gd name="T34" fmla="*/ 60 w 77"/>
                <a:gd name="T35" fmla="*/ 20 h 31"/>
                <a:gd name="T36" fmla="*/ 71 w 77"/>
                <a:gd name="T37" fmla="*/ 20 h 31"/>
                <a:gd name="T38" fmla="*/ 73 w 77"/>
                <a:gd name="T39" fmla="*/ 21 h 31"/>
                <a:gd name="T40" fmla="*/ 77 w 77"/>
                <a:gd name="T41" fmla="*/ 22 h 31"/>
                <a:gd name="T42" fmla="*/ 76 w 77"/>
                <a:gd name="T43" fmla="*/ 18 h 31"/>
                <a:gd name="T44" fmla="*/ 75 w 77"/>
                <a:gd name="T45" fmla="*/ 15 h 31"/>
                <a:gd name="T46" fmla="*/ 74 w 77"/>
                <a:gd name="T47" fmla="*/ 14 h 31"/>
                <a:gd name="T48" fmla="*/ 74 w 77"/>
                <a:gd name="T49" fmla="*/ 12 h 31"/>
                <a:gd name="T50" fmla="*/ 71 w 77"/>
                <a:gd name="T51" fmla="*/ 10 h 31"/>
                <a:gd name="T52" fmla="*/ 70 w 77"/>
                <a:gd name="T53" fmla="*/ 10 h 31"/>
                <a:gd name="T54" fmla="*/ 68 w 77"/>
                <a:gd name="T55" fmla="*/ 11 h 31"/>
                <a:gd name="T56" fmla="*/ 65 w 77"/>
                <a:gd name="T57" fmla="*/ 11 h 31"/>
                <a:gd name="T58" fmla="*/ 62 w 77"/>
                <a:gd name="T59" fmla="*/ 10 h 31"/>
                <a:gd name="T60" fmla="*/ 59 w 77"/>
                <a:gd name="T61" fmla="*/ 8 h 31"/>
                <a:gd name="T62" fmla="*/ 55 w 77"/>
                <a:gd name="T63" fmla="*/ 5 h 31"/>
                <a:gd name="T64" fmla="*/ 52 w 77"/>
                <a:gd name="T65" fmla="*/ 2 h 31"/>
                <a:gd name="T66" fmla="*/ 50 w 77"/>
                <a:gd name="T67" fmla="*/ 1 h 31"/>
                <a:gd name="T68" fmla="*/ 48 w 77"/>
                <a:gd name="T69" fmla="*/ 1 h 31"/>
                <a:gd name="T70" fmla="*/ 40 w 77"/>
                <a:gd name="T71" fmla="*/ 0 h 31"/>
                <a:gd name="T72" fmla="*/ 32 w 77"/>
                <a:gd name="T73" fmla="*/ 1 h 31"/>
                <a:gd name="T74" fmla="*/ 25 w 77"/>
                <a:gd name="T75" fmla="*/ 1 h 31"/>
                <a:gd name="T76" fmla="*/ 21 w 77"/>
                <a:gd name="T77" fmla="*/ 1 h 31"/>
                <a:gd name="T78" fmla="*/ 18 w 77"/>
                <a:gd name="T79" fmla="*/ 1 h 31"/>
                <a:gd name="T80" fmla="*/ 20 w 77"/>
                <a:gd name="T81" fmla="*/ 2 h 31"/>
                <a:gd name="T82" fmla="*/ 23 w 77"/>
                <a:gd name="T83" fmla="*/ 3 h 31"/>
                <a:gd name="T84" fmla="*/ 22 w 77"/>
                <a:gd name="T85" fmla="*/ 6 h 31"/>
                <a:gd name="T86" fmla="*/ 22 w 77"/>
                <a:gd name="T87" fmla="*/ 7 h 31"/>
                <a:gd name="T88" fmla="*/ 22 w 77"/>
                <a:gd name="T89" fmla="*/ 8 h 31"/>
                <a:gd name="T90" fmla="*/ 22 w 77"/>
                <a:gd name="T91" fmla="*/ 10 h 31"/>
                <a:gd name="T92" fmla="*/ 23 w 77"/>
                <a:gd name="T93" fmla="*/ 14 h 31"/>
                <a:gd name="T94" fmla="*/ 25 w 77"/>
                <a:gd name="T95" fmla="*/ 14 h 31"/>
                <a:gd name="T96" fmla="*/ 26 w 77"/>
                <a:gd name="T97" fmla="*/ 15 h 31"/>
                <a:gd name="T98" fmla="*/ 27 w 77"/>
                <a:gd name="T99" fmla="*/ 16 h 31"/>
                <a:gd name="T100" fmla="*/ 27 w 77"/>
                <a:gd name="T101" fmla="*/ 17 h 31"/>
                <a:gd name="T102" fmla="*/ 26 w 77"/>
                <a:gd name="T103" fmla="*/ 20 h 31"/>
                <a:gd name="T104" fmla="*/ 25 w 77"/>
                <a:gd name="T105" fmla="*/ 22 h 31"/>
                <a:gd name="T106" fmla="*/ 12 w 77"/>
                <a:gd name="T107" fmla="*/ 20 h 31"/>
                <a:gd name="T108" fmla="*/ 7 w 77"/>
                <a:gd name="T109" fmla="*/ 18 h 31"/>
                <a:gd name="T110" fmla="*/ 2 w 77"/>
                <a:gd name="T111" fmla="*/ 16 h 31"/>
                <a:gd name="T112" fmla="*/ 0 w 77"/>
                <a:gd name="T113" fmla="*/ 24 h 31"/>
                <a:gd name="T114" fmla="*/ 3 w 77"/>
                <a:gd name="T115" fmla="*/ 25 h 31"/>
                <a:gd name="T116" fmla="*/ 5 w 77"/>
                <a:gd name="T117" fmla="*/ 25 h 31"/>
                <a:gd name="T118" fmla="*/ 4 w 77"/>
                <a:gd name="T119" fmla="*/ 26 h 31"/>
                <a:gd name="T120" fmla="*/ 37 w 77"/>
                <a:gd name="T121" fmla="*/ 26 h 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7"/>
                <a:gd name="T184" fmla="*/ 0 h 31"/>
                <a:gd name="T185" fmla="*/ 77 w 77"/>
                <a:gd name="T186" fmla="*/ 31 h 3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7" h="31">
                  <a:moveTo>
                    <a:pt x="37" y="26"/>
                  </a:moveTo>
                  <a:lnTo>
                    <a:pt x="38" y="28"/>
                  </a:lnTo>
                  <a:lnTo>
                    <a:pt x="38" y="29"/>
                  </a:lnTo>
                  <a:lnTo>
                    <a:pt x="39" y="30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2" y="29"/>
                  </a:lnTo>
                  <a:lnTo>
                    <a:pt x="45" y="28"/>
                  </a:lnTo>
                  <a:lnTo>
                    <a:pt x="43" y="24"/>
                  </a:lnTo>
                  <a:lnTo>
                    <a:pt x="42" y="22"/>
                  </a:lnTo>
                  <a:lnTo>
                    <a:pt x="43" y="20"/>
                  </a:lnTo>
                  <a:lnTo>
                    <a:pt x="46" y="22"/>
                  </a:lnTo>
                  <a:lnTo>
                    <a:pt x="50" y="24"/>
                  </a:lnTo>
                  <a:lnTo>
                    <a:pt x="52" y="25"/>
                  </a:lnTo>
                  <a:lnTo>
                    <a:pt x="54" y="25"/>
                  </a:lnTo>
                  <a:lnTo>
                    <a:pt x="56" y="26"/>
                  </a:lnTo>
                  <a:lnTo>
                    <a:pt x="58" y="23"/>
                  </a:lnTo>
                  <a:lnTo>
                    <a:pt x="60" y="20"/>
                  </a:lnTo>
                  <a:lnTo>
                    <a:pt x="71" y="20"/>
                  </a:lnTo>
                  <a:lnTo>
                    <a:pt x="73" y="21"/>
                  </a:lnTo>
                  <a:lnTo>
                    <a:pt x="77" y="22"/>
                  </a:lnTo>
                  <a:lnTo>
                    <a:pt x="76" y="18"/>
                  </a:lnTo>
                  <a:lnTo>
                    <a:pt x="75" y="15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1" y="10"/>
                  </a:lnTo>
                  <a:lnTo>
                    <a:pt x="70" y="10"/>
                  </a:lnTo>
                  <a:lnTo>
                    <a:pt x="68" y="11"/>
                  </a:lnTo>
                  <a:lnTo>
                    <a:pt x="65" y="11"/>
                  </a:lnTo>
                  <a:lnTo>
                    <a:pt x="62" y="10"/>
                  </a:lnTo>
                  <a:lnTo>
                    <a:pt x="59" y="8"/>
                  </a:lnTo>
                  <a:lnTo>
                    <a:pt x="55" y="5"/>
                  </a:lnTo>
                  <a:lnTo>
                    <a:pt x="52" y="2"/>
                  </a:lnTo>
                  <a:lnTo>
                    <a:pt x="50" y="1"/>
                  </a:lnTo>
                  <a:lnTo>
                    <a:pt x="48" y="1"/>
                  </a:lnTo>
                  <a:lnTo>
                    <a:pt x="40" y="0"/>
                  </a:lnTo>
                  <a:lnTo>
                    <a:pt x="32" y="1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6" y="15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6" y="20"/>
                  </a:lnTo>
                  <a:lnTo>
                    <a:pt x="25" y="22"/>
                  </a:lnTo>
                  <a:lnTo>
                    <a:pt x="12" y="20"/>
                  </a:lnTo>
                  <a:lnTo>
                    <a:pt x="7" y="18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4" y="26"/>
                  </a:lnTo>
                  <a:lnTo>
                    <a:pt x="37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0" y="1129"/>
              <a:ext cx="1660" cy="2212"/>
            </a:xfrm>
            <a:custGeom>
              <a:avLst/>
              <a:gdLst>
                <a:gd name="T0" fmla="*/ 1533 w 1660"/>
                <a:gd name="T1" fmla="*/ 1644 h 2212"/>
                <a:gd name="T2" fmla="*/ 1646 w 1660"/>
                <a:gd name="T3" fmla="*/ 1436 h 2212"/>
                <a:gd name="T4" fmla="*/ 1499 w 1660"/>
                <a:gd name="T5" fmla="*/ 1290 h 2212"/>
                <a:gd name="T6" fmla="*/ 1383 w 1660"/>
                <a:gd name="T7" fmla="*/ 1187 h 2212"/>
                <a:gd name="T8" fmla="*/ 1313 w 1660"/>
                <a:gd name="T9" fmla="*/ 1125 h 2212"/>
                <a:gd name="T10" fmla="*/ 1199 w 1660"/>
                <a:gd name="T11" fmla="*/ 1118 h 2212"/>
                <a:gd name="T12" fmla="*/ 1046 w 1660"/>
                <a:gd name="T13" fmla="*/ 1040 h 2212"/>
                <a:gd name="T14" fmla="*/ 931 w 1660"/>
                <a:gd name="T15" fmla="*/ 993 h 2212"/>
                <a:gd name="T16" fmla="*/ 889 w 1660"/>
                <a:gd name="T17" fmla="*/ 836 h 2212"/>
                <a:gd name="T18" fmla="*/ 997 w 1660"/>
                <a:gd name="T19" fmla="*/ 796 h 2212"/>
                <a:gd name="T20" fmla="*/ 1084 w 1660"/>
                <a:gd name="T21" fmla="*/ 825 h 2212"/>
                <a:gd name="T22" fmla="*/ 1145 w 1660"/>
                <a:gd name="T23" fmla="*/ 712 h 2212"/>
                <a:gd name="T24" fmla="*/ 1157 w 1660"/>
                <a:gd name="T25" fmla="*/ 652 h 2212"/>
                <a:gd name="T26" fmla="*/ 1267 w 1660"/>
                <a:gd name="T27" fmla="*/ 546 h 2212"/>
                <a:gd name="T28" fmla="*/ 1314 w 1660"/>
                <a:gd name="T29" fmla="*/ 554 h 2212"/>
                <a:gd name="T30" fmla="*/ 1293 w 1660"/>
                <a:gd name="T31" fmla="*/ 473 h 2212"/>
                <a:gd name="T32" fmla="*/ 1322 w 1660"/>
                <a:gd name="T33" fmla="*/ 444 h 2212"/>
                <a:gd name="T34" fmla="*/ 1354 w 1660"/>
                <a:gd name="T35" fmla="*/ 384 h 2212"/>
                <a:gd name="T36" fmla="*/ 1316 w 1660"/>
                <a:gd name="T37" fmla="*/ 288 h 2212"/>
                <a:gd name="T38" fmla="*/ 1227 w 1660"/>
                <a:gd name="T39" fmla="*/ 230 h 2212"/>
                <a:gd name="T40" fmla="*/ 1126 w 1660"/>
                <a:gd name="T41" fmla="*/ 257 h 2212"/>
                <a:gd name="T42" fmla="*/ 1077 w 1660"/>
                <a:gd name="T43" fmla="*/ 403 h 2212"/>
                <a:gd name="T44" fmla="*/ 922 w 1660"/>
                <a:gd name="T45" fmla="*/ 275 h 2212"/>
                <a:gd name="T46" fmla="*/ 961 w 1660"/>
                <a:gd name="T47" fmla="*/ 179 h 2212"/>
                <a:gd name="T48" fmla="*/ 1040 w 1660"/>
                <a:gd name="T49" fmla="*/ 121 h 2212"/>
                <a:gd name="T50" fmla="*/ 1032 w 1660"/>
                <a:gd name="T51" fmla="*/ 63 h 2212"/>
                <a:gd name="T52" fmla="*/ 946 w 1660"/>
                <a:gd name="T53" fmla="*/ 35 h 2212"/>
                <a:gd name="T54" fmla="*/ 917 w 1660"/>
                <a:gd name="T55" fmla="*/ 40 h 2212"/>
                <a:gd name="T56" fmla="*/ 839 w 1660"/>
                <a:gd name="T57" fmla="*/ 83 h 2212"/>
                <a:gd name="T58" fmla="*/ 742 w 1660"/>
                <a:gd name="T59" fmla="*/ 104 h 2212"/>
                <a:gd name="T60" fmla="*/ 619 w 1660"/>
                <a:gd name="T61" fmla="*/ 59 h 2212"/>
                <a:gd name="T62" fmla="*/ 442 w 1660"/>
                <a:gd name="T63" fmla="*/ 63 h 2212"/>
                <a:gd name="T64" fmla="*/ 404 w 1660"/>
                <a:gd name="T65" fmla="*/ 62 h 2212"/>
                <a:gd name="T66" fmla="*/ 149 w 1660"/>
                <a:gd name="T67" fmla="*/ 12 h 2212"/>
                <a:gd name="T68" fmla="*/ 44 w 1660"/>
                <a:gd name="T69" fmla="*/ 92 h 2212"/>
                <a:gd name="T70" fmla="*/ 15 w 1660"/>
                <a:gd name="T71" fmla="*/ 145 h 2212"/>
                <a:gd name="T72" fmla="*/ 42 w 1660"/>
                <a:gd name="T73" fmla="*/ 226 h 2212"/>
                <a:gd name="T74" fmla="*/ 104 w 1660"/>
                <a:gd name="T75" fmla="*/ 268 h 2212"/>
                <a:gd name="T76" fmla="*/ 108 w 1660"/>
                <a:gd name="T77" fmla="*/ 336 h 2212"/>
                <a:gd name="T78" fmla="*/ 201 w 1660"/>
                <a:gd name="T79" fmla="*/ 227 h 2212"/>
                <a:gd name="T80" fmla="*/ 256 w 1660"/>
                <a:gd name="T81" fmla="*/ 227 h 2212"/>
                <a:gd name="T82" fmla="*/ 396 w 1660"/>
                <a:gd name="T83" fmla="*/ 298 h 2212"/>
                <a:gd name="T84" fmla="*/ 413 w 1660"/>
                <a:gd name="T85" fmla="*/ 292 h 2212"/>
                <a:gd name="T86" fmla="*/ 472 w 1660"/>
                <a:gd name="T87" fmla="*/ 364 h 2212"/>
                <a:gd name="T88" fmla="*/ 534 w 1660"/>
                <a:gd name="T89" fmla="*/ 464 h 2212"/>
                <a:gd name="T90" fmla="*/ 551 w 1660"/>
                <a:gd name="T91" fmla="*/ 501 h 2212"/>
                <a:gd name="T92" fmla="*/ 597 w 1660"/>
                <a:gd name="T93" fmla="*/ 733 h 2212"/>
                <a:gd name="T94" fmla="*/ 728 w 1660"/>
                <a:gd name="T95" fmla="*/ 917 h 2212"/>
                <a:gd name="T96" fmla="*/ 691 w 1660"/>
                <a:gd name="T97" fmla="*/ 800 h 2212"/>
                <a:gd name="T98" fmla="*/ 779 w 1660"/>
                <a:gd name="T99" fmla="*/ 963 h 2212"/>
                <a:gd name="T100" fmla="*/ 1001 w 1660"/>
                <a:gd name="T101" fmla="*/ 1070 h 2212"/>
                <a:gd name="T102" fmla="*/ 1099 w 1660"/>
                <a:gd name="T103" fmla="*/ 1143 h 2212"/>
                <a:gd name="T104" fmla="*/ 1086 w 1660"/>
                <a:gd name="T105" fmla="*/ 1320 h 2212"/>
                <a:gd name="T106" fmla="*/ 1159 w 1660"/>
                <a:gd name="T107" fmla="*/ 1522 h 2212"/>
                <a:gd name="T108" fmla="*/ 1189 w 1660"/>
                <a:gd name="T109" fmla="*/ 1852 h 2212"/>
                <a:gd name="T110" fmla="*/ 1162 w 1660"/>
                <a:gd name="T111" fmla="*/ 2052 h 2212"/>
                <a:gd name="T112" fmla="*/ 1167 w 1660"/>
                <a:gd name="T113" fmla="*/ 2118 h 2212"/>
                <a:gd name="T114" fmla="*/ 1172 w 1660"/>
                <a:gd name="T115" fmla="*/ 2155 h 2212"/>
                <a:gd name="T116" fmla="*/ 1194 w 1660"/>
                <a:gd name="T117" fmla="*/ 2171 h 2212"/>
                <a:gd name="T118" fmla="*/ 1257 w 1660"/>
                <a:gd name="T119" fmla="*/ 2198 h 2212"/>
                <a:gd name="T120" fmla="*/ 1270 w 1660"/>
                <a:gd name="T121" fmla="*/ 2063 h 2212"/>
                <a:gd name="T122" fmla="*/ 1283 w 1660"/>
                <a:gd name="T123" fmla="*/ 1939 h 2212"/>
                <a:gd name="T124" fmla="*/ 1366 w 1660"/>
                <a:gd name="T125" fmla="*/ 1805 h 221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60"/>
                <a:gd name="T190" fmla="*/ 0 h 2212"/>
                <a:gd name="T191" fmla="*/ 1660 w 1660"/>
                <a:gd name="T192" fmla="*/ 2212 h 221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60" h="2212">
                  <a:moveTo>
                    <a:pt x="1429" y="1813"/>
                  </a:moveTo>
                  <a:lnTo>
                    <a:pt x="1433" y="1806"/>
                  </a:lnTo>
                  <a:lnTo>
                    <a:pt x="1435" y="1801"/>
                  </a:lnTo>
                  <a:lnTo>
                    <a:pt x="1435" y="1798"/>
                  </a:lnTo>
                  <a:lnTo>
                    <a:pt x="1434" y="1796"/>
                  </a:lnTo>
                  <a:lnTo>
                    <a:pt x="1433" y="1794"/>
                  </a:lnTo>
                  <a:lnTo>
                    <a:pt x="1433" y="1792"/>
                  </a:lnTo>
                  <a:lnTo>
                    <a:pt x="1442" y="1781"/>
                  </a:lnTo>
                  <a:lnTo>
                    <a:pt x="1450" y="1770"/>
                  </a:lnTo>
                  <a:lnTo>
                    <a:pt x="1451" y="1768"/>
                  </a:lnTo>
                  <a:lnTo>
                    <a:pt x="1450" y="1766"/>
                  </a:lnTo>
                  <a:lnTo>
                    <a:pt x="1450" y="1763"/>
                  </a:lnTo>
                  <a:lnTo>
                    <a:pt x="1450" y="1761"/>
                  </a:lnTo>
                  <a:lnTo>
                    <a:pt x="1452" y="1762"/>
                  </a:lnTo>
                  <a:lnTo>
                    <a:pt x="1454" y="1763"/>
                  </a:lnTo>
                  <a:lnTo>
                    <a:pt x="1455" y="1764"/>
                  </a:lnTo>
                  <a:lnTo>
                    <a:pt x="1456" y="1765"/>
                  </a:lnTo>
                  <a:lnTo>
                    <a:pt x="1459" y="1765"/>
                  </a:lnTo>
                  <a:lnTo>
                    <a:pt x="1460" y="1764"/>
                  </a:lnTo>
                  <a:lnTo>
                    <a:pt x="1460" y="1763"/>
                  </a:lnTo>
                  <a:lnTo>
                    <a:pt x="1462" y="1763"/>
                  </a:lnTo>
                  <a:lnTo>
                    <a:pt x="1458" y="1773"/>
                  </a:lnTo>
                  <a:lnTo>
                    <a:pt x="1454" y="1782"/>
                  </a:lnTo>
                  <a:lnTo>
                    <a:pt x="1456" y="1780"/>
                  </a:lnTo>
                  <a:lnTo>
                    <a:pt x="1458" y="1778"/>
                  </a:lnTo>
                  <a:lnTo>
                    <a:pt x="1460" y="1776"/>
                  </a:lnTo>
                  <a:lnTo>
                    <a:pt x="1462" y="1774"/>
                  </a:lnTo>
                  <a:lnTo>
                    <a:pt x="1464" y="1767"/>
                  </a:lnTo>
                  <a:lnTo>
                    <a:pt x="1466" y="1760"/>
                  </a:lnTo>
                  <a:lnTo>
                    <a:pt x="1467" y="1754"/>
                  </a:lnTo>
                  <a:lnTo>
                    <a:pt x="1468" y="1750"/>
                  </a:lnTo>
                  <a:lnTo>
                    <a:pt x="1470" y="1747"/>
                  </a:lnTo>
                  <a:lnTo>
                    <a:pt x="1470" y="1746"/>
                  </a:lnTo>
                  <a:lnTo>
                    <a:pt x="1471" y="1745"/>
                  </a:lnTo>
                  <a:lnTo>
                    <a:pt x="1473" y="1743"/>
                  </a:lnTo>
                  <a:lnTo>
                    <a:pt x="1478" y="1739"/>
                  </a:lnTo>
                  <a:lnTo>
                    <a:pt x="1482" y="1735"/>
                  </a:lnTo>
                  <a:lnTo>
                    <a:pt x="1485" y="1730"/>
                  </a:lnTo>
                  <a:lnTo>
                    <a:pt x="1485" y="1728"/>
                  </a:lnTo>
                  <a:lnTo>
                    <a:pt x="1486" y="1725"/>
                  </a:lnTo>
                  <a:lnTo>
                    <a:pt x="1485" y="1719"/>
                  </a:lnTo>
                  <a:lnTo>
                    <a:pt x="1484" y="1712"/>
                  </a:lnTo>
                  <a:lnTo>
                    <a:pt x="1483" y="1705"/>
                  </a:lnTo>
                  <a:lnTo>
                    <a:pt x="1482" y="1698"/>
                  </a:lnTo>
                  <a:lnTo>
                    <a:pt x="1481" y="1692"/>
                  </a:lnTo>
                  <a:lnTo>
                    <a:pt x="1482" y="1689"/>
                  </a:lnTo>
                  <a:lnTo>
                    <a:pt x="1482" y="1687"/>
                  </a:lnTo>
                  <a:lnTo>
                    <a:pt x="1483" y="1685"/>
                  </a:lnTo>
                  <a:lnTo>
                    <a:pt x="1485" y="1684"/>
                  </a:lnTo>
                  <a:lnTo>
                    <a:pt x="1486" y="1684"/>
                  </a:lnTo>
                  <a:lnTo>
                    <a:pt x="1485" y="1683"/>
                  </a:lnTo>
                  <a:lnTo>
                    <a:pt x="1484" y="1682"/>
                  </a:lnTo>
                  <a:lnTo>
                    <a:pt x="1483" y="1682"/>
                  </a:lnTo>
                  <a:lnTo>
                    <a:pt x="1483" y="1680"/>
                  </a:lnTo>
                  <a:lnTo>
                    <a:pt x="1485" y="1679"/>
                  </a:lnTo>
                  <a:lnTo>
                    <a:pt x="1486" y="1679"/>
                  </a:lnTo>
                  <a:lnTo>
                    <a:pt x="1489" y="1679"/>
                  </a:lnTo>
                  <a:lnTo>
                    <a:pt x="1491" y="1678"/>
                  </a:lnTo>
                  <a:lnTo>
                    <a:pt x="1491" y="1674"/>
                  </a:lnTo>
                  <a:lnTo>
                    <a:pt x="1503" y="1668"/>
                  </a:lnTo>
                  <a:lnTo>
                    <a:pt x="1510" y="1665"/>
                  </a:lnTo>
                  <a:lnTo>
                    <a:pt x="1512" y="1663"/>
                  </a:lnTo>
                  <a:lnTo>
                    <a:pt x="1514" y="1661"/>
                  </a:lnTo>
                  <a:lnTo>
                    <a:pt x="1514" y="1659"/>
                  </a:lnTo>
                  <a:lnTo>
                    <a:pt x="1514" y="1658"/>
                  </a:lnTo>
                  <a:lnTo>
                    <a:pt x="1515" y="1656"/>
                  </a:lnTo>
                  <a:lnTo>
                    <a:pt x="1516" y="1655"/>
                  </a:lnTo>
                  <a:lnTo>
                    <a:pt x="1520" y="1654"/>
                  </a:lnTo>
                  <a:lnTo>
                    <a:pt x="1525" y="1653"/>
                  </a:lnTo>
                  <a:lnTo>
                    <a:pt x="1531" y="1653"/>
                  </a:lnTo>
                  <a:lnTo>
                    <a:pt x="1535" y="1651"/>
                  </a:lnTo>
                  <a:lnTo>
                    <a:pt x="1533" y="1644"/>
                  </a:lnTo>
                  <a:lnTo>
                    <a:pt x="1535" y="1643"/>
                  </a:lnTo>
                  <a:lnTo>
                    <a:pt x="1536" y="1644"/>
                  </a:lnTo>
                  <a:lnTo>
                    <a:pt x="1536" y="1643"/>
                  </a:lnTo>
                  <a:lnTo>
                    <a:pt x="1537" y="1642"/>
                  </a:lnTo>
                  <a:lnTo>
                    <a:pt x="1546" y="1641"/>
                  </a:lnTo>
                  <a:lnTo>
                    <a:pt x="1556" y="1640"/>
                  </a:lnTo>
                  <a:lnTo>
                    <a:pt x="1556" y="1634"/>
                  </a:lnTo>
                  <a:lnTo>
                    <a:pt x="1557" y="1635"/>
                  </a:lnTo>
                  <a:lnTo>
                    <a:pt x="1560" y="1636"/>
                  </a:lnTo>
                  <a:lnTo>
                    <a:pt x="1562" y="1637"/>
                  </a:lnTo>
                  <a:lnTo>
                    <a:pt x="1564" y="1637"/>
                  </a:lnTo>
                  <a:lnTo>
                    <a:pt x="1567" y="1637"/>
                  </a:lnTo>
                  <a:lnTo>
                    <a:pt x="1569" y="1636"/>
                  </a:lnTo>
                  <a:lnTo>
                    <a:pt x="1570" y="1633"/>
                  </a:lnTo>
                  <a:lnTo>
                    <a:pt x="1569" y="1630"/>
                  </a:lnTo>
                  <a:lnTo>
                    <a:pt x="1577" y="1626"/>
                  </a:lnTo>
                  <a:lnTo>
                    <a:pt x="1576" y="1623"/>
                  </a:lnTo>
                  <a:lnTo>
                    <a:pt x="1575" y="1618"/>
                  </a:lnTo>
                  <a:lnTo>
                    <a:pt x="1575" y="1614"/>
                  </a:lnTo>
                  <a:lnTo>
                    <a:pt x="1575" y="1610"/>
                  </a:lnTo>
                  <a:lnTo>
                    <a:pt x="1577" y="1606"/>
                  </a:lnTo>
                  <a:lnTo>
                    <a:pt x="1579" y="1602"/>
                  </a:lnTo>
                  <a:lnTo>
                    <a:pt x="1586" y="1594"/>
                  </a:lnTo>
                  <a:lnTo>
                    <a:pt x="1593" y="1585"/>
                  </a:lnTo>
                  <a:lnTo>
                    <a:pt x="1595" y="1582"/>
                  </a:lnTo>
                  <a:lnTo>
                    <a:pt x="1596" y="1579"/>
                  </a:lnTo>
                  <a:lnTo>
                    <a:pt x="1597" y="1576"/>
                  </a:lnTo>
                  <a:lnTo>
                    <a:pt x="1596" y="1572"/>
                  </a:lnTo>
                  <a:lnTo>
                    <a:pt x="1596" y="1568"/>
                  </a:lnTo>
                  <a:lnTo>
                    <a:pt x="1596" y="1566"/>
                  </a:lnTo>
                  <a:lnTo>
                    <a:pt x="1596" y="1564"/>
                  </a:lnTo>
                  <a:lnTo>
                    <a:pt x="1598" y="1563"/>
                  </a:lnTo>
                  <a:lnTo>
                    <a:pt x="1600" y="1561"/>
                  </a:lnTo>
                  <a:lnTo>
                    <a:pt x="1603" y="1560"/>
                  </a:lnTo>
                  <a:lnTo>
                    <a:pt x="1604" y="1558"/>
                  </a:lnTo>
                  <a:lnTo>
                    <a:pt x="1603" y="1556"/>
                  </a:lnTo>
                  <a:lnTo>
                    <a:pt x="1602" y="1552"/>
                  </a:lnTo>
                  <a:lnTo>
                    <a:pt x="1601" y="1548"/>
                  </a:lnTo>
                  <a:lnTo>
                    <a:pt x="1600" y="1543"/>
                  </a:lnTo>
                  <a:lnTo>
                    <a:pt x="1604" y="1541"/>
                  </a:lnTo>
                  <a:lnTo>
                    <a:pt x="1604" y="1534"/>
                  </a:lnTo>
                  <a:lnTo>
                    <a:pt x="1604" y="1527"/>
                  </a:lnTo>
                  <a:lnTo>
                    <a:pt x="1606" y="1527"/>
                  </a:lnTo>
                  <a:lnTo>
                    <a:pt x="1606" y="1519"/>
                  </a:lnTo>
                  <a:lnTo>
                    <a:pt x="1605" y="1512"/>
                  </a:lnTo>
                  <a:lnTo>
                    <a:pt x="1604" y="1504"/>
                  </a:lnTo>
                  <a:lnTo>
                    <a:pt x="1604" y="1499"/>
                  </a:lnTo>
                  <a:lnTo>
                    <a:pt x="1602" y="1498"/>
                  </a:lnTo>
                  <a:lnTo>
                    <a:pt x="1601" y="1498"/>
                  </a:lnTo>
                  <a:lnTo>
                    <a:pt x="1600" y="1497"/>
                  </a:lnTo>
                  <a:lnTo>
                    <a:pt x="1600" y="1495"/>
                  </a:lnTo>
                  <a:lnTo>
                    <a:pt x="1604" y="1495"/>
                  </a:lnTo>
                  <a:lnTo>
                    <a:pt x="1604" y="1492"/>
                  </a:lnTo>
                  <a:lnTo>
                    <a:pt x="1605" y="1490"/>
                  </a:lnTo>
                  <a:lnTo>
                    <a:pt x="1604" y="1487"/>
                  </a:lnTo>
                  <a:lnTo>
                    <a:pt x="1605" y="1486"/>
                  </a:lnTo>
                  <a:lnTo>
                    <a:pt x="1606" y="1484"/>
                  </a:lnTo>
                  <a:lnTo>
                    <a:pt x="1607" y="1482"/>
                  </a:lnTo>
                  <a:lnTo>
                    <a:pt x="1610" y="1479"/>
                  </a:lnTo>
                  <a:lnTo>
                    <a:pt x="1609" y="1477"/>
                  </a:lnTo>
                  <a:lnTo>
                    <a:pt x="1608" y="1476"/>
                  </a:lnTo>
                  <a:lnTo>
                    <a:pt x="1608" y="1474"/>
                  </a:lnTo>
                  <a:lnTo>
                    <a:pt x="1613" y="1476"/>
                  </a:lnTo>
                  <a:lnTo>
                    <a:pt x="1617" y="1479"/>
                  </a:lnTo>
                  <a:lnTo>
                    <a:pt x="1621" y="1471"/>
                  </a:lnTo>
                  <a:lnTo>
                    <a:pt x="1624" y="1462"/>
                  </a:lnTo>
                  <a:lnTo>
                    <a:pt x="1627" y="1454"/>
                  </a:lnTo>
                  <a:lnTo>
                    <a:pt x="1629" y="1450"/>
                  </a:lnTo>
                  <a:lnTo>
                    <a:pt x="1631" y="1447"/>
                  </a:lnTo>
                  <a:lnTo>
                    <a:pt x="1635" y="1443"/>
                  </a:lnTo>
                  <a:lnTo>
                    <a:pt x="1640" y="1439"/>
                  </a:lnTo>
                  <a:lnTo>
                    <a:pt x="1646" y="1436"/>
                  </a:lnTo>
                  <a:lnTo>
                    <a:pt x="1648" y="1434"/>
                  </a:lnTo>
                  <a:lnTo>
                    <a:pt x="1650" y="1431"/>
                  </a:lnTo>
                  <a:lnTo>
                    <a:pt x="1653" y="1427"/>
                  </a:lnTo>
                  <a:lnTo>
                    <a:pt x="1655" y="1421"/>
                  </a:lnTo>
                  <a:lnTo>
                    <a:pt x="1657" y="1415"/>
                  </a:lnTo>
                  <a:lnTo>
                    <a:pt x="1658" y="1411"/>
                  </a:lnTo>
                  <a:lnTo>
                    <a:pt x="1659" y="1407"/>
                  </a:lnTo>
                  <a:lnTo>
                    <a:pt x="1660" y="1400"/>
                  </a:lnTo>
                  <a:lnTo>
                    <a:pt x="1660" y="1392"/>
                  </a:lnTo>
                  <a:lnTo>
                    <a:pt x="1659" y="1385"/>
                  </a:lnTo>
                  <a:lnTo>
                    <a:pt x="1658" y="1378"/>
                  </a:lnTo>
                  <a:lnTo>
                    <a:pt x="1657" y="1377"/>
                  </a:lnTo>
                  <a:lnTo>
                    <a:pt x="1655" y="1376"/>
                  </a:lnTo>
                  <a:lnTo>
                    <a:pt x="1653" y="1375"/>
                  </a:lnTo>
                  <a:lnTo>
                    <a:pt x="1652" y="1374"/>
                  </a:lnTo>
                  <a:lnTo>
                    <a:pt x="1650" y="1370"/>
                  </a:lnTo>
                  <a:lnTo>
                    <a:pt x="1649" y="1366"/>
                  </a:lnTo>
                  <a:lnTo>
                    <a:pt x="1646" y="1358"/>
                  </a:lnTo>
                  <a:lnTo>
                    <a:pt x="1637" y="1360"/>
                  </a:lnTo>
                  <a:lnTo>
                    <a:pt x="1637" y="1355"/>
                  </a:lnTo>
                  <a:lnTo>
                    <a:pt x="1633" y="1355"/>
                  </a:lnTo>
                  <a:lnTo>
                    <a:pt x="1631" y="1356"/>
                  </a:lnTo>
                  <a:lnTo>
                    <a:pt x="1630" y="1357"/>
                  </a:lnTo>
                  <a:lnTo>
                    <a:pt x="1629" y="1357"/>
                  </a:lnTo>
                  <a:lnTo>
                    <a:pt x="1628" y="1357"/>
                  </a:lnTo>
                  <a:lnTo>
                    <a:pt x="1627" y="1357"/>
                  </a:lnTo>
                  <a:lnTo>
                    <a:pt x="1622" y="1349"/>
                  </a:lnTo>
                  <a:lnTo>
                    <a:pt x="1618" y="1343"/>
                  </a:lnTo>
                  <a:lnTo>
                    <a:pt x="1615" y="1339"/>
                  </a:lnTo>
                  <a:lnTo>
                    <a:pt x="1611" y="1336"/>
                  </a:lnTo>
                  <a:lnTo>
                    <a:pt x="1604" y="1332"/>
                  </a:lnTo>
                  <a:lnTo>
                    <a:pt x="1597" y="1328"/>
                  </a:lnTo>
                  <a:lnTo>
                    <a:pt x="1592" y="1326"/>
                  </a:lnTo>
                  <a:lnTo>
                    <a:pt x="1588" y="1326"/>
                  </a:lnTo>
                  <a:lnTo>
                    <a:pt x="1584" y="1326"/>
                  </a:lnTo>
                  <a:lnTo>
                    <a:pt x="1579" y="1327"/>
                  </a:lnTo>
                  <a:lnTo>
                    <a:pt x="1576" y="1327"/>
                  </a:lnTo>
                  <a:lnTo>
                    <a:pt x="1573" y="1326"/>
                  </a:lnTo>
                  <a:lnTo>
                    <a:pt x="1571" y="1322"/>
                  </a:lnTo>
                  <a:lnTo>
                    <a:pt x="1569" y="1322"/>
                  </a:lnTo>
                  <a:lnTo>
                    <a:pt x="1567" y="1323"/>
                  </a:lnTo>
                  <a:lnTo>
                    <a:pt x="1565" y="1324"/>
                  </a:lnTo>
                  <a:lnTo>
                    <a:pt x="1564" y="1324"/>
                  </a:lnTo>
                  <a:lnTo>
                    <a:pt x="1562" y="1323"/>
                  </a:lnTo>
                  <a:lnTo>
                    <a:pt x="1561" y="1322"/>
                  </a:lnTo>
                  <a:lnTo>
                    <a:pt x="1560" y="1321"/>
                  </a:lnTo>
                  <a:lnTo>
                    <a:pt x="1558" y="1319"/>
                  </a:lnTo>
                  <a:lnTo>
                    <a:pt x="1554" y="1317"/>
                  </a:lnTo>
                  <a:lnTo>
                    <a:pt x="1552" y="1317"/>
                  </a:lnTo>
                  <a:lnTo>
                    <a:pt x="1548" y="1318"/>
                  </a:lnTo>
                  <a:lnTo>
                    <a:pt x="1547" y="1322"/>
                  </a:lnTo>
                  <a:lnTo>
                    <a:pt x="1546" y="1326"/>
                  </a:lnTo>
                  <a:lnTo>
                    <a:pt x="1543" y="1326"/>
                  </a:lnTo>
                  <a:lnTo>
                    <a:pt x="1541" y="1326"/>
                  </a:lnTo>
                  <a:lnTo>
                    <a:pt x="1540" y="1322"/>
                  </a:lnTo>
                  <a:lnTo>
                    <a:pt x="1540" y="1321"/>
                  </a:lnTo>
                  <a:lnTo>
                    <a:pt x="1539" y="1320"/>
                  </a:lnTo>
                  <a:lnTo>
                    <a:pt x="1537" y="1318"/>
                  </a:lnTo>
                  <a:lnTo>
                    <a:pt x="1539" y="1315"/>
                  </a:lnTo>
                  <a:lnTo>
                    <a:pt x="1539" y="1313"/>
                  </a:lnTo>
                  <a:lnTo>
                    <a:pt x="1539" y="1312"/>
                  </a:lnTo>
                  <a:lnTo>
                    <a:pt x="1539" y="1310"/>
                  </a:lnTo>
                  <a:lnTo>
                    <a:pt x="1535" y="1310"/>
                  </a:lnTo>
                  <a:lnTo>
                    <a:pt x="1533" y="1303"/>
                  </a:lnTo>
                  <a:lnTo>
                    <a:pt x="1527" y="1305"/>
                  </a:lnTo>
                  <a:lnTo>
                    <a:pt x="1527" y="1301"/>
                  </a:lnTo>
                  <a:lnTo>
                    <a:pt x="1522" y="1298"/>
                  </a:lnTo>
                  <a:lnTo>
                    <a:pt x="1513" y="1294"/>
                  </a:lnTo>
                  <a:lnTo>
                    <a:pt x="1508" y="1292"/>
                  </a:lnTo>
                  <a:lnTo>
                    <a:pt x="1503" y="1291"/>
                  </a:lnTo>
                  <a:lnTo>
                    <a:pt x="1501" y="1290"/>
                  </a:lnTo>
                  <a:lnTo>
                    <a:pt x="1499" y="1290"/>
                  </a:lnTo>
                  <a:lnTo>
                    <a:pt x="1495" y="1291"/>
                  </a:lnTo>
                  <a:lnTo>
                    <a:pt x="1493" y="1297"/>
                  </a:lnTo>
                  <a:lnTo>
                    <a:pt x="1489" y="1297"/>
                  </a:lnTo>
                  <a:lnTo>
                    <a:pt x="1488" y="1296"/>
                  </a:lnTo>
                  <a:lnTo>
                    <a:pt x="1487" y="1294"/>
                  </a:lnTo>
                  <a:lnTo>
                    <a:pt x="1488" y="1290"/>
                  </a:lnTo>
                  <a:lnTo>
                    <a:pt x="1489" y="1286"/>
                  </a:lnTo>
                  <a:lnTo>
                    <a:pt x="1489" y="1284"/>
                  </a:lnTo>
                  <a:lnTo>
                    <a:pt x="1488" y="1283"/>
                  </a:lnTo>
                  <a:lnTo>
                    <a:pt x="1486" y="1283"/>
                  </a:lnTo>
                  <a:lnTo>
                    <a:pt x="1483" y="1283"/>
                  </a:lnTo>
                  <a:lnTo>
                    <a:pt x="1480" y="1284"/>
                  </a:lnTo>
                  <a:lnTo>
                    <a:pt x="1477" y="1284"/>
                  </a:lnTo>
                  <a:lnTo>
                    <a:pt x="1479" y="1278"/>
                  </a:lnTo>
                  <a:lnTo>
                    <a:pt x="1477" y="1278"/>
                  </a:lnTo>
                  <a:lnTo>
                    <a:pt x="1476" y="1278"/>
                  </a:lnTo>
                  <a:lnTo>
                    <a:pt x="1474" y="1279"/>
                  </a:lnTo>
                  <a:lnTo>
                    <a:pt x="1472" y="1280"/>
                  </a:lnTo>
                  <a:lnTo>
                    <a:pt x="1470" y="1280"/>
                  </a:lnTo>
                  <a:lnTo>
                    <a:pt x="1468" y="1278"/>
                  </a:lnTo>
                  <a:lnTo>
                    <a:pt x="1467" y="1277"/>
                  </a:lnTo>
                  <a:lnTo>
                    <a:pt x="1466" y="1276"/>
                  </a:lnTo>
                  <a:lnTo>
                    <a:pt x="1470" y="1268"/>
                  </a:lnTo>
                  <a:lnTo>
                    <a:pt x="1470" y="1266"/>
                  </a:lnTo>
                  <a:lnTo>
                    <a:pt x="1471" y="1265"/>
                  </a:lnTo>
                  <a:lnTo>
                    <a:pt x="1470" y="1265"/>
                  </a:lnTo>
                  <a:lnTo>
                    <a:pt x="1468" y="1264"/>
                  </a:lnTo>
                  <a:lnTo>
                    <a:pt x="1464" y="1263"/>
                  </a:lnTo>
                  <a:lnTo>
                    <a:pt x="1460" y="1261"/>
                  </a:lnTo>
                  <a:lnTo>
                    <a:pt x="1470" y="1255"/>
                  </a:lnTo>
                  <a:lnTo>
                    <a:pt x="1469" y="1254"/>
                  </a:lnTo>
                  <a:lnTo>
                    <a:pt x="1470" y="1252"/>
                  </a:lnTo>
                  <a:lnTo>
                    <a:pt x="1470" y="1250"/>
                  </a:lnTo>
                  <a:lnTo>
                    <a:pt x="1470" y="1249"/>
                  </a:lnTo>
                  <a:lnTo>
                    <a:pt x="1468" y="1249"/>
                  </a:lnTo>
                  <a:lnTo>
                    <a:pt x="1466" y="1249"/>
                  </a:lnTo>
                  <a:lnTo>
                    <a:pt x="1462" y="1249"/>
                  </a:lnTo>
                  <a:lnTo>
                    <a:pt x="1460" y="1242"/>
                  </a:lnTo>
                  <a:lnTo>
                    <a:pt x="1459" y="1235"/>
                  </a:lnTo>
                  <a:lnTo>
                    <a:pt x="1458" y="1229"/>
                  </a:lnTo>
                  <a:lnTo>
                    <a:pt x="1456" y="1222"/>
                  </a:lnTo>
                  <a:lnTo>
                    <a:pt x="1455" y="1219"/>
                  </a:lnTo>
                  <a:lnTo>
                    <a:pt x="1452" y="1214"/>
                  </a:lnTo>
                  <a:lnTo>
                    <a:pt x="1448" y="1214"/>
                  </a:lnTo>
                  <a:lnTo>
                    <a:pt x="1448" y="1213"/>
                  </a:lnTo>
                  <a:lnTo>
                    <a:pt x="1449" y="1211"/>
                  </a:lnTo>
                  <a:lnTo>
                    <a:pt x="1449" y="1210"/>
                  </a:lnTo>
                  <a:lnTo>
                    <a:pt x="1448" y="1209"/>
                  </a:lnTo>
                  <a:lnTo>
                    <a:pt x="1447" y="1208"/>
                  </a:lnTo>
                  <a:lnTo>
                    <a:pt x="1445" y="1207"/>
                  </a:lnTo>
                  <a:lnTo>
                    <a:pt x="1442" y="1206"/>
                  </a:lnTo>
                  <a:lnTo>
                    <a:pt x="1441" y="1205"/>
                  </a:lnTo>
                  <a:lnTo>
                    <a:pt x="1439" y="1202"/>
                  </a:lnTo>
                  <a:lnTo>
                    <a:pt x="1438" y="1199"/>
                  </a:lnTo>
                  <a:lnTo>
                    <a:pt x="1437" y="1196"/>
                  </a:lnTo>
                  <a:lnTo>
                    <a:pt x="1436" y="1194"/>
                  </a:lnTo>
                  <a:lnTo>
                    <a:pt x="1435" y="1193"/>
                  </a:lnTo>
                  <a:lnTo>
                    <a:pt x="1431" y="1191"/>
                  </a:lnTo>
                  <a:lnTo>
                    <a:pt x="1427" y="1190"/>
                  </a:lnTo>
                  <a:lnTo>
                    <a:pt x="1425" y="1189"/>
                  </a:lnTo>
                  <a:lnTo>
                    <a:pt x="1424" y="1189"/>
                  </a:lnTo>
                  <a:lnTo>
                    <a:pt x="1421" y="1189"/>
                  </a:lnTo>
                  <a:lnTo>
                    <a:pt x="1419" y="1190"/>
                  </a:lnTo>
                  <a:lnTo>
                    <a:pt x="1417" y="1190"/>
                  </a:lnTo>
                  <a:lnTo>
                    <a:pt x="1416" y="1190"/>
                  </a:lnTo>
                  <a:lnTo>
                    <a:pt x="1416" y="1184"/>
                  </a:lnTo>
                  <a:lnTo>
                    <a:pt x="1407" y="1183"/>
                  </a:lnTo>
                  <a:lnTo>
                    <a:pt x="1401" y="1183"/>
                  </a:lnTo>
                  <a:lnTo>
                    <a:pt x="1393" y="1183"/>
                  </a:lnTo>
                  <a:lnTo>
                    <a:pt x="1383" y="1182"/>
                  </a:lnTo>
                  <a:lnTo>
                    <a:pt x="1383" y="1186"/>
                  </a:lnTo>
                  <a:lnTo>
                    <a:pt x="1383" y="1187"/>
                  </a:lnTo>
                  <a:lnTo>
                    <a:pt x="1381" y="1188"/>
                  </a:lnTo>
                  <a:lnTo>
                    <a:pt x="1381" y="1186"/>
                  </a:lnTo>
                  <a:lnTo>
                    <a:pt x="1381" y="1184"/>
                  </a:lnTo>
                  <a:lnTo>
                    <a:pt x="1381" y="1181"/>
                  </a:lnTo>
                  <a:lnTo>
                    <a:pt x="1381" y="1178"/>
                  </a:lnTo>
                  <a:lnTo>
                    <a:pt x="1380" y="1177"/>
                  </a:lnTo>
                  <a:lnTo>
                    <a:pt x="1379" y="1176"/>
                  </a:lnTo>
                  <a:lnTo>
                    <a:pt x="1378" y="1176"/>
                  </a:lnTo>
                  <a:lnTo>
                    <a:pt x="1377" y="1176"/>
                  </a:lnTo>
                  <a:lnTo>
                    <a:pt x="1375" y="1176"/>
                  </a:lnTo>
                  <a:lnTo>
                    <a:pt x="1374" y="1176"/>
                  </a:lnTo>
                  <a:lnTo>
                    <a:pt x="1372" y="1173"/>
                  </a:lnTo>
                  <a:lnTo>
                    <a:pt x="1370" y="1170"/>
                  </a:lnTo>
                  <a:lnTo>
                    <a:pt x="1367" y="1171"/>
                  </a:lnTo>
                  <a:lnTo>
                    <a:pt x="1366" y="1172"/>
                  </a:lnTo>
                  <a:lnTo>
                    <a:pt x="1364" y="1172"/>
                  </a:lnTo>
                  <a:lnTo>
                    <a:pt x="1362" y="1172"/>
                  </a:lnTo>
                  <a:lnTo>
                    <a:pt x="1362" y="1176"/>
                  </a:lnTo>
                  <a:lnTo>
                    <a:pt x="1362" y="1180"/>
                  </a:lnTo>
                  <a:lnTo>
                    <a:pt x="1361" y="1180"/>
                  </a:lnTo>
                  <a:lnTo>
                    <a:pt x="1360" y="1179"/>
                  </a:lnTo>
                  <a:lnTo>
                    <a:pt x="1358" y="1179"/>
                  </a:lnTo>
                  <a:lnTo>
                    <a:pt x="1357" y="1179"/>
                  </a:lnTo>
                  <a:lnTo>
                    <a:pt x="1356" y="1180"/>
                  </a:lnTo>
                  <a:lnTo>
                    <a:pt x="1359" y="1175"/>
                  </a:lnTo>
                  <a:lnTo>
                    <a:pt x="1360" y="1170"/>
                  </a:lnTo>
                  <a:lnTo>
                    <a:pt x="1362" y="1159"/>
                  </a:lnTo>
                  <a:lnTo>
                    <a:pt x="1361" y="1158"/>
                  </a:lnTo>
                  <a:lnTo>
                    <a:pt x="1359" y="1159"/>
                  </a:lnTo>
                  <a:lnTo>
                    <a:pt x="1358" y="1159"/>
                  </a:lnTo>
                  <a:lnTo>
                    <a:pt x="1356" y="1159"/>
                  </a:lnTo>
                  <a:lnTo>
                    <a:pt x="1356" y="1155"/>
                  </a:lnTo>
                  <a:lnTo>
                    <a:pt x="1354" y="1154"/>
                  </a:lnTo>
                  <a:lnTo>
                    <a:pt x="1351" y="1153"/>
                  </a:lnTo>
                  <a:lnTo>
                    <a:pt x="1350" y="1152"/>
                  </a:lnTo>
                  <a:lnTo>
                    <a:pt x="1349" y="1150"/>
                  </a:lnTo>
                  <a:lnTo>
                    <a:pt x="1348" y="1148"/>
                  </a:lnTo>
                  <a:lnTo>
                    <a:pt x="1347" y="1147"/>
                  </a:lnTo>
                  <a:lnTo>
                    <a:pt x="1345" y="1147"/>
                  </a:lnTo>
                  <a:lnTo>
                    <a:pt x="1342" y="1146"/>
                  </a:lnTo>
                  <a:lnTo>
                    <a:pt x="1338" y="1146"/>
                  </a:lnTo>
                  <a:lnTo>
                    <a:pt x="1335" y="1145"/>
                  </a:lnTo>
                  <a:lnTo>
                    <a:pt x="1332" y="1146"/>
                  </a:lnTo>
                  <a:lnTo>
                    <a:pt x="1326" y="1147"/>
                  </a:lnTo>
                  <a:lnTo>
                    <a:pt x="1320" y="1147"/>
                  </a:lnTo>
                  <a:lnTo>
                    <a:pt x="1314" y="1149"/>
                  </a:lnTo>
                  <a:lnTo>
                    <a:pt x="1315" y="1148"/>
                  </a:lnTo>
                  <a:lnTo>
                    <a:pt x="1315" y="1147"/>
                  </a:lnTo>
                  <a:lnTo>
                    <a:pt x="1316" y="1143"/>
                  </a:lnTo>
                  <a:lnTo>
                    <a:pt x="1323" y="1144"/>
                  </a:lnTo>
                  <a:lnTo>
                    <a:pt x="1329" y="1143"/>
                  </a:lnTo>
                  <a:lnTo>
                    <a:pt x="1330" y="1140"/>
                  </a:lnTo>
                  <a:lnTo>
                    <a:pt x="1330" y="1137"/>
                  </a:lnTo>
                  <a:lnTo>
                    <a:pt x="1330" y="1135"/>
                  </a:lnTo>
                  <a:lnTo>
                    <a:pt x="1331" y="1132"/>
                  </a:lnTo>
                  <a:lnTo>
                    <a:pt x="1333" y="1132"/>
                  </a:lnTo>
                  <a:lnTo>
                    <a:pt x="1334" y="1132"/>
                  </a:lnTo>
                  <a:lnTo>
                    <a:pt x="1333" y="1130"/>
                  </a:lnTo>
                  <a:lnTo>
                    <a:pt x="1329" y="1128"/>
                  </a:lnTo>
                  <a:lnTo>
                    <a:pt x="1327" y="1128"/>
                  </a:lnTo>
                  <a:lnTo>
                    <a:pt x="1326" y="1129"/>
                  </a:lnTo>
                  <a:lnTo>
                    <a:pt x="1324" y="1130"/>
                  </a:lnTo>
                  <a:lnTo>
                    <a:pt x="1322" y="1130"/>
                  </a:lnTo>
                  <a:lnTo>
                    <a:pt x="1322" y="1126"/>
                  </a:lnTo>
                  <a:lnTo>
                    <a:pt x="1320" y="1126"/>
                  </a:lnTo>
                  <a:lnTo>
                    <a:pt x="1319" y="1126"/>
                  </a:lnTo>
                  <a:lnTo>
                    <a:pt x="1318" y="1127"/>
                  </a:lnTo>
                  <a:lnTo>
                    <a:pt x="1317" y="1128"/>
                  </a:lnTo>
                  <a:lnTo>
                    <a:pt x="1316" y="1128"/>
                  </a:lnTo>
                  <a:lnTo>
                    <a:pt x="1314" y="1128"/>
                  </a:lnTo>
                  <a:lnTo>
                    <a:pt x="1314" y="1124"/>
                  </a:lnTo>
                  <a:lnTo>
                    <a:pt x="1313" y="1125"/>
                  </a:lnTo>
                  <a:lnTo>
                    <a:pt x="1312" y="1124"/>
                  </a:lnTo>
                  <a:lnTo>
                    <a:pt x="1311" y="1123"/>
                  </a:lnTo>
                  <a:lnTo>
                    <a:pt x="1310" y="1118"/>
                  </a:lnTo>
                  <a:lnTo>
                    <a:pt x="1315" y="1117"/>
                  </a:lnTo>
                  <a:lnTo>
                    <a:pt x="1318" y="1115"/>
                  </a:lnTo>
                  <a:lnTo>
                    <a:pt x="1297" y="1115"/>
                  </a:lnTo>
                  <a:lnTo>
                    <a:pt x="1299" y="1117"/>
                  </a:lnTo>
                  <a:lnTo>
                    <a:pt x="1301" y="1118"/>
                  </a:lnTo>
                  <a:lnTo>
                    <a:pt x="1298" y="1118"/>
                  </a:lnTo>
                  <a:lnTo>
                    <a:pt x="1296" y="1117"/>
                  </a:lnTo>
                  <a:lnTo>
                    <a:pt x="1294" y="1117"/>
                  </a:lnTo>
                  <a:lnTo>
                    <a:pt x="1293" y="1117"/>
                  </a:lnTo>
                  <a:lnTo>
                    <a:pt x="1289" y="1122"/>
                  </a:lnTo>
                  <a:lnTo>
                    <a:pt x="1286" y="1123"/>
                  </a:lnTo>
                  <a:lnTo>
                    <a:pt x="1283" y="1123"/>
                  </a:lnTo>
                  <a:lnTo>
                    <a:pt x="1278" y="1122"/>
                  </a:lnTo>
                  <a:lnTo>
                    <a:pt x="1268" y="1120"/>
                  </a:lnTo>
                  <a:lnTo>
                    <a:pt x="1268" y="1117"/>
                  </a:lnTo>
                  <a:lnTo>
                    <a:pt x="1265" y="1116"/>
                  </a:lnTo>
                  <a:lnTo>
                    <a:pt x="1261" y="1117"/>
                  </a:lnTo>
                  <a:lnTo>
                    <a:pt x="1257" y="1117"/>
                  </a:lnTo>
                  <a:lnTo>
                    <a:pt x="1254" y="1118"/>
                  </a:lnTo>
                  <a:lnTo>
                    <a:pt x="1241" y="1122"/>
                  </a:lnTo>
                  <a:lnTo>
                    <a:pt x="1240" y="1117"/>
                  </a:lnTo>
                  <a:lnTo>
                    <a:pt x="1239" y="1114"/>
                  </a:lnTo>
                  <a:lnTo>
                    <a:pt x="1238" y="1112"/>
                  </a:lnTo>
                  <a:lnTo>
                    <a:pt x="1236" y="1109"/>
                  </a:lnTo>
                  <a:lnTo>
                    <a:pt x="1234" y="1108"/>
                  </a:lnTo>
                  <a:lnTo>
                    <a:pt x="1231" y="1106"/>
                  </a:lnTo>
                  <a:lnTo>
                    <a:pt x="1228" y="1105"/>
                  </a:lnTo>
                  <a:lnTo>
                    <a:pt x="1226" y="1105"/>
                  </a:lnTo>
                  <a:lnTo>
                    <a:pt x="1224" y="1105"/>
                  </a:lnTo>
                  <a:lnTo>
                    <a:pt x="1222" y="1105"/>
                  </a:lnTo>
                  <a:lnTo>
                    <a:pt x="1220" y="1105"/>
                  </a:lnTo>
                  <a:lnTo>
                    <a:pt x="1220" y="1099"/>
                  </a:lnTo>
                  <a:lnTo>
                    <a:pt x="1217" y="1098"/>
                  </a:lnTo>
                  <a:lnTo>
                    <a:pt x="1214" y="1097"/>
                  </a:lnTo>
                  <a:lnTo>
                    <a:pt x="1215" y="1100"/>
                  </a:lnTo>
                  <a:lnTo>
                    <a:pt x="1214" y="1103"/>
                  </a:lnTo>
                  <a:lnTo>
                    <a:pt x="1217" y="1104"/>
                  </a:lnTo>
                  <a:lnTo>
                    <a:pt x="1218" y="1105"/>
                  </a:lnTo>
                  <a:lnTo>
                    <a:pt x="1219" y="1107"/>
                  </a:lnTo>
                  <a:lnTo>
                    <a:pt x="1220" y="1109"/>
                  </a:lnTo>
                  <a:lnTo>
                    <a:pt x="1215" y="1110"/>
                  </a:lnTo>
                  <a:lnTo>
                    <a:pt x="1210" y="1111"/>
                  </a:lnTo>
                  <a:lnTo>
                    <a:pt x="1201" y="1113"/>
                  </a:lnTo>
                  <a:lnTo>
                    <a:pt x="1201" y="1116"/>
                  </a:lnTo>
                  <a:lnTo>
                    <a:pt x="1201" y="1118"/>
                  </a:lnTo>
                  <a:lnTo>
                    <a:pt x="1200" y="1121"/>
                  </a:lnTo>
                  <a:lnTo>
                    <a:pt x="1201" y="1123"/>
                  </a:lnTo>
                  <a:lnTo>
                    <a:pt x="1201" y="1124"/>
                  </a:lnTo>
                  <a:lnTo>
                    <a:pt x="1203" y="1127"/>
                  </a:lnTo>
                  <a:lnTo>
                    <a:pt x="1207" y="1132"/>
                  </a:lnTo>
                  <a:lnTo>
                    <a:pt x="1208" y="1135"/>
                  </a:lnTo>
                  <a:lnTo>
                    <a:pt x="1209" y="1138"/>
                  </a:lnTo>
                  <a:lnTo>
                    <a:pt x="1208" y="1139"/>
                  </a:lnTo>
                  <a:lnTo>
                    <a:pt x="1208" y="1140"/>
                  </a:lnTo>
                  <a:lnTo>
                    <a:pt x="1205" y="1142"/>
                  </a:lnTo>
                  <a:lnTo>
                    <a:pt x="1201" y="1142"/>
                  </a:lnTo>
                  <a:lnTo>
                    <a:pt x="1199" y="1141"/>
                  </a:lnTo>
                  <a:lnTo>
                    <a:pt x="1198" y="1141"/>
                  </a:lnTo>
                  <a:lnTo>
                    <a:pt x="1196" y="1139"/>
                  </a:lnTo>
                  <a:lnTo>
                    <a:pt x="1195" y="1137"/>
                  </a:lnTo>
                  <a:lnTo>
                    <a:pt x="1194" y="1131"/>
                  </a:lnTo>
                  <a:lnTo>
                    <a:pt x="1193" y="1124"/>
                  </a:lnTo>
                  <a:lnTo>
                    <a:pt x="1195" y="1124"/>
                  </a:lnTo>
                  <a:lnTo>
                    <a:pt x="1197" y="1124"/>
                  </a:lnTo>
                  <a:lnTo>
                    <a:pt x="1198" y="1123"/>
                  </a:lnTo>
                  <a:lnTo>
                    <a:pt x="1199" y="1122"/>
                  </a:lnTo>
                  <a:lnTo>
                    <a:pt x="1199" y="1121"/>
                  </a:lnTo>
                  <a:lnTo>
                    <a:pt x="1199" y="1119"/>
                  </a:lnTo>
                  <a:lnTo>
                    <a:pt x="1199" y="1118"/>
                  </a:lnTo>
                  <a:lnTo>
                    <a:pt x="1199" y="1117"/>
                  </a:lnTo>
                  <a:lnTo>
                    <a:pt x="1195" y="1117"/>
                  </a:lnTo>
                  <a:lnTo>
                    <a:pt x="1197" y="1113"/>
                  </a:lnTo>
                  <a:lnTo>
                    <a:pt x="1194" y="1112"/>
                  </a:lnTo>
                  <a:lnTo>
                    <a:pt x="1191" y="1111"/>
                  </a:lnTo>
                  <a:lnTo>
                    <a:pt x="1191" y="1109"/>
                  </a:lnTo>
                  <a:lnTo>
                    <a:pt x="1197" y="1105"/>
                  </a:lnTo>
                  <a:lnTo>
                    <a:pt x="1203" y="1101"/>
                  </a:lnTo>
                  <a:lnTo>
                    <a:pt x="1201" y="1098"/>
                  </a:lnTo>
                  <a:lnTo>
                    <a:pt x="1199" y="1094"/>
                  </a:lnTo>
                  <a:lnTo>
                    <a:pt x="1195" y="1094"/>
                  </a:lnTo>
                  <a:lnTo>
                    <a:pt x="1191" y="1095"/>
                  </a:lnTo>
                  <a:lnTo>
                    <a:pt x="1191" y="1099"/>
                  </a:lnTo>
                  <a:lnTo>
                    <a:pt x="1189" y="1102"/>
                  </a:lnTo>
                  <a:lnTo>
                    <a:pt x="1184" y="1105"/>
                  </a:lnTo>
                  <a:lnTo>
                    <a:pt x="1179" y="1109"/>
                  </a:lnTo>
                  <a:lnTo>
                    <a:pt x="1176" y="1111"/>
                  </a:lnTo>
                  <a:lnTo>
                    <a:pt x="1174" y="1110"/>
                  </a:lnTo>
                  <a:lnTo>
                    <a:pt x="1172" y="1109"/>
                  </a:lnTo>
                  <a:lnTo>
                    <a:pt x="1169" y="1109"/>
                  </a:lnTo>
                  <a:lnTo>
                    <a:pt x="1168" y="1108"/>
                  </a:lnTo>
                  <a:lnTo>
                    <a:pt x="1166" y="1109"/>
                  </a:lnTo>
                  <a:lnTo>
                    <a:pt x="1165" y="1110"/>
                  </a:lnTo>
                  <a:lnTo>
                    <a:pt x="1165" y="1112"/>
                  </a:lnTo>
                  <a:lnTo>
                    <a:pt x="1164" y="1117"/>
                  </a:lnTo>
                  <a:lnTo>
                    <a:pt x="1163" y="1116"/>
                  </a:lnTo>
                  <a:lnTo>
                    <a:pt x="1162" y="1115"/>
                  </a:lnTo>
                  <a:lnTo>
                    <a:pt x="1159" y="1114"/>
                  </a:lnTo>
                  <a:lnTo>
                    <a:pt x="1155" y="1115"/>
                  </a:lnTo>
                  <a:lnTo>
                    <a:pt x="1153" y="1130"/>
                  </a:lnTo>
                  <a:lnTo>
                    <a:pt x="1149" y="1130"/>
                  </a:lnTo>
                  <a:lnTo>
                    <a:pt x="1149" y="1132"/>
                  </a:lnTo>
                  <a:lnTo>
                    <a:pt x="1149" y="1134"/>
                  </a:lnTo>
                  <a:lnTo>
                    <a:pt x="1149" y="1136"/>
                  </a:lnTo>
                  <a:lnTo>
                    <a:pt x="1149" y="1138"/>
                  </a:lnTo>
                  <a:lnTo>
                    <a:pt x="1143" y="1138"/>
                  </a:lnTo>
                  <a:lnTo>
                    <a:pt x="1138" y="1147"/>
                  </a:lnTo>
                  <a:lnTo>
                    <a:pt x="1137" y="1149"/>
                  </a:lnTo>
                  <a:lnTo>
                    <a:pt x="1138" y="1151"/>
                  </a:lnTo>
                  <a:lnTo>
                    <a:pt x="1138" y="1153"/>
                  </a:lnTo>
                  <a:lnTo>
                    <a:pt x="1138" y="1155"/>
                  </a:lnTo>
                  <a:lnTo>
                    <a:pt x="1130" y="1150"/>
                  </a:lnTo>
                  <a:lnTo>
                    <a:pt x="1125" y="1145"/>
                  </a:lnTo>
                  <a:lnTo>
                    <a:pt x="1121" y="1141"/>
                  </a:lnTo>
                  <a:lnTo>
                    <a:pt x="1116" y="1136"/>
                  </a:lnTo>
                  <a:lnTo>
                    <a:pt x="1113" y="1130"/>
                  </a:lnTo>
                  <a:lnTo>
                    <a:pt x="1106" y="1129"/>
                  </a:lnTo>
                  <a:lnTo>
                    <a:pt x="1101" y="1128"/>
                  </a:lnTo>
                  <a:lnTo>
                    <a:pt x="1100" y="1131"/>
                  </a:lnTo>
                  <a:lnTo>
                    <a:pt x="1099" y="1134"/>
                  </a:lnTo>
                  <a:lnTo>
                    <a:pt x="1093" y="1136"/>
                  </a:lnTo>
                  <a:lnTo>
                    <a:pt x="1088" y="1137"/>
                  </a:lnTo>
                  <a:lnTo>
                    <a:pt x="1084" y="1138"/>
                  </a:lnTo>
                  <a:lnTo>
                    <a:pt x="1078" y="1140"/>
                  </a:lnTo>
                  <a:lnTo>
                    <a:pt x="1077" y="1138"/>
                  </a:lnTo>
                  <a:lnTo>
                    <a:pt x="1077" y="1137"/>
                  </a:lnTo>
                  <a:lnTo>
                    <a:pt x="1076" y="1136"/>
                  </a:lnTo>
                  <a:lnTo>
                    <a:pt x="1074" y="1136"/>
                  </a:lnTo>
                  <a:lnTo>
                    <a:pt x="1072" y="1137"/>
                  </a:lnTo>
                  <a:lnTo>
                    <a:pt x="1070" y="1138"/>
                  </a:lnTo>
                  <a:lnTo>
                    <a:pt x="1069" y="1138"/>
                  </a:lnTo>
                  <a:lnTo>
                    <a:pt x="1068" y="1138"/>
                  </a:lnTo>
                  <a:lnTo>
                    <a:pt x="1064" y="1128"/>
                  </a:lnTo>
                  <a:lnTo>
                    <a:pt x="1061" y="1120"/>
                  </a:lnTo>
                  <a:lnTo>
                    <a:pt x="1058" y="1117"/>
                  </a:lnTo>
                  <a:lnTo>
                    <a:pt x="1055" y="1114"/>
                  </a:lnTo>
                  <a:lnTo>
                    <a:pt x="1049" y="1106"/>
                  </a:lnTo>
                  <a:lnTo>
                    <a:pt x="1047" y="1103"/>
                  </a:lnTo>
                  <a:lnTo>
                    <a:pt x="1057" y="1044"/>
                  </a:lnTo>
                  <a:lnTo>
                    <a:pt x="1052" y="1043"/>
                  </a:lnTo>
                  <a:lnTo>
                    <a:pt x="1047" y="1042"/>
                  </a:lnTo>
                  <a:lnTo>
                    <a:pt x="1046" y="1040"/>
                  </a:lnTo>
                  <a:lnTo>
                    <a:pt x="1045" y="1037"/>
                  </a:lnTo>
                  <a:lnTo>
                    <a:pt x="1043" y="1032"/>
                  </a:lnTo>
                  <a:lnTo>
                    <a:pt x="1034" y="1030"/>
                  </a:lnTo>
                  <a:lnTo>
                    <a:pt x="1030" y="1029"/>
                  </a:lnTo>
                  <a:lnTo>
                    <a:pt x="1026" y="1028"/>
                  </a:lnTo>
                  <a:lnTo>
                    <a:pt x="1022" y="1029"/>
                  </a:lnTo>
                  <a:lnTo>
                    <a:pt x="1018" y="1031"/>
                  </a:lnTo>
                  <a:lnTo>
                    <a:pt x="1014" y="1033"/>
                  </a:lnTo>
                  <a:lnTo>
                    <a:pt x="1011" y="1034"/>
                  </a:lnTo>
                  <a:lnTo>
                    <a:pt x="1006" y="1034"/>
                  </a:lnTo>
                  <a:lnTo>
                    <a:pt x="1001" y="1034"/>
                  </a:lnTo>
                  <a:lnTo>
                    <a:pt x="991" y="1034"/>
                  </a:lnTo>
                  <a:lnTo>
                    <a:pt x="986" y="1034"/>
                  </a:lnTo>
                  <a:lnTo>
                    <a:pt x="988" y="1028"/>
                  </a:lnTo>
                  <a:lnTo>
                    <a:pt x="991" y="1020"/>
                  </a:lnTo>
                  <a:lnTo>
                    <a:pt x="994" y="1011"/>
                  </a:lnTo>
                  <a:lnTo>
                    <a:pt x="996" y="1003"/>
                  </a:lnTo>
                  <a:lnTo>
                    <a:pt x="996" y="999"/>
                  </a:lnTo>
                  <a:lnTo>
                    <a:pt x="995" y="996"/>
                  </a:lnTo>
                  <a:lnTo>
                    <a:pt x="995" y="995"/>
                  </a:lnTo>
                  <a:lnTo>
                    <a:pt x="994" y="994"/>
                  </a:lnTo>
                  <a:lnTo>
                    <a:pt x="992" y="992"/>
                  </a:lnTo>
                  <a:lnTo>
                    <a:pt x="992" y="990"/>
                  </a:lnTo>
                  <a:lnTo>
                    <a:pt x="993" y="990"/>
                  </a:lnTo>
                  <a:lnTo>
                    <a:pt x="994" y="988"/>
                  </a:lnTo>
                  <a:lnTo>
                    <a:pt x="995" y="986"/>
                  </a:lnTo>
                  <a:lnTo>
                    <a:pt x="995" y="992"/>
                  </a:lnTo>
                  <a:lnTo>
                    <a:pt x="1000" y="993"/>
                  </a:lnTo>
                  <a:lnTo>
                    <a:pt x="1002" y="993"/>
                  </a:lnTo>
                  <a:lnTo>
                    <a:pt x="1001" y="992"/>
                  </a:lnTo>
                  <a:lnTo>
                    <a:pt x="1001" y="988"/>
                  </a:lnTo>
                  <a:lnTo>
                    <a:pt x="1001" y="980"/>
                  </a:lnTo>
                  <a:lnTo>
                    <a:pt x="1006" y="960"/>
                  </a:lnTo>
                  <a:lnTo>
                    <a:pt x="1007" y="953"/>
                  </a:lnTo>
                  <a:lnTo>
                    <a:pt x="1008" y="947"/>
                  </a:lnTo>
                  <a:lnTo>
                    <a:pt x="1008" y="942"/>
                  </a:lnTo>
                  <a:lnTo>
                    <a:pt x="1008" y="941"/>
                  </a:lnTo>
                  <a:lnTo>
                    <a:pt x="1007" y="940"/>
                  </a:lnTo>
                  <a:lnTo>
                    <a:pt x="1005" y="939"/>
                  </a:lnTo>
                  <a:lnTo>
                    <a:pt x="1003" y="939"/>
                  </a:lnTo>
                  <a:lnTo>
                    <a:pt x="998" y="938"/>
                  </a:lnTo>
                  <a:lnTo>
                    <a:pt x="993" y="939"/>
                  </a:lnTo>
                  <a:lnTo>
                    <a:pt x="988" y="941"/>
                  </a:lnTo>
                  <a:lnTo>
                    <a:pt x="982" y="943"/>
                  </a:lnTo>
                  <a:lnTo>
                    <a:pt x="977" y="946"/>
                  </a:lnTo>
                  <a:lnTo>
                    <a:pt x="969" y="950"/>
                  </a:lnTo>
                  <a:lnTo>
                    <a:pt x="968" y="955"/>
                  </a:lnTo>
                  <a:lnTo>
                    <a:pt x="968" y="959"/>
                  </a:lnTo>
                  <a:lnTo>
                    <a:pt x="968" y="964"/>
                  </a:lnTo>
                  <a:lnTo>
                    <a:pt x="967" y="966"/>
                  </a:lnTo>
                  <a:lnTo>
                    <a:pt x="967" y="969"/>
                  </a:lnTo>
                  <a:lnTo>
                    <a:pt x="963" y="971"/>
                  </a:lnTo>
                  <a:lnTo>
                    <a:pt x="963" y="973"/>
                  </a:lnTo>
                  <a:lnTo>
                    <a:pt x="963" y="976"/>
                  </a:lnTo>
                  <a:lnTo>
                    <a:pt x="963" y="978"/>
                  </a:lnTo>
                  <a:lnTo>
                    <a:pt x="963" y="979"/>
                  </a:lnTo>
                  <a:lnTo>
                    <a:pt x="963" y="980"/>
                  </a:lnTo>
                  <a:lnTo>
                    <a:pt x="960" y="981"/>
                  </a:lnTo>
                  <a:lnTo>
                    <a:pt x="957" y="982"/>
                  </a:lnTo>
                  <a:lnTo>
                    <a:pt x="956" y="985"/>
                  </a:lnTo>
                  <a:lnTo>
                    <a:pt x="955" y="988"/>
                  </a:lnTo>
                  <a:lnTo>
                    <a:pt x="953" y="988"/>
                  </a:lnTo>
                  <a:lnTo>
                    <a:pt x="952" y="989"/>
                  </a:lnTo>
                  <a:lnTo>
                    <a:pt x="951" y="990"/>
                  </a:lnTo>
                  <a:lnTo>
                    <a:pt x="949" y="990"/>
                  </a:lnTo>
                  <a:lnTo>
                    <a:pt x="949" y="986"/>
                  </a:lnTo>
                  <a:lnTo>
                    <a:pt x="943" y="986"/>
                  </a:lnTo>
                  <a:lnTo>
                    <a:pt x="940" y="986"/>
                  </a:lnTo>
                  <a:lnTo>
                    <a:pt x="938" y="989"/>
                  </a:lnTo>
                  <a:lnTo>
                    <a:pt x="936" y="992"/>
                  </a:lnTo>
                  <a:lnTo>
                    <a:pt x="934" y="992"/>
                  </a:lnTo>
                  <a:lnTo>
                    <a:pt x="931" y="993"/>
                  </a:lnTo>
                  <a:lnTo>
                    <a:pt x="928" y="993"/>
                  </a:lnTo>
                  <a:lnTo>
                    <a:pt x="926" y="994"/>
                  </a:lnTo>
                  <a:lnTo>
                    <a:pt x="926" y="995"/>
                  </a:lnTo>
                  <a:lnTo>
                    <a:pt x="926" y="997"/>
                  </a:lnTo>
                  <a:lnTo>
                    <a:pt x="925" y="998"/>
                  </a:lnTo>
                  <a:lnTo>
                    <a:pt x="924" y="999"/>
                  </a:lnTo>
                  <a:lnTo>
                    <a:pt x="922" y="1000"/>
                  </a:lnTo>
                  <a:lnTo>
                    <a:pt x="921" y="999"/>
                  </a:lnTo>
                  <a:lnTo>
                    <a:pt x="923" y="998"/>
                  </a:lnTo>
                  <a:lnTo>
                    <a:pt x="920" y="997"/>
                  </a:lnTo>
                  <a:lnTo>
                    <a:pt x="918" y="998"/>
                  </a:lnTo>
                  <a:lnTo>
                    <a:pt x="913" y="999"/>
                  </a:lnTo>
                  <a:lnTo>
                    <a:pt x="912" y="995"/>
                  </a:lnTo>
                  <a:lnTo>
                    <a:pt x="911" y="992"/>
                  </a:lnTo>
                  <a:lnTo>
                    <a:pt x="908" y="991"/>
                  </a:lnTo>
                  <a:lnTo>
                    <a:pt x="904" y="991"/>
                  </a:lnTo>
                  <a:lnTo>
                    <a:pt x="901" y="991"/>
                  </a:lnTo>
                  <a:lnTo>
                    <a:pt x="899" y="991"/>
                  </a:lnTo>
                  <a:lnTo>
                    <a:pt x="898" y="990"/>
                  </a:lnTo>
                  <a:lnTo>
                    <a:pt x="897" y="989"/>
                  </a:lnTo>
                  <a:lnTo>
                    <a:pt x="896" y="988"/>
                  </a:lnTo>
                  <a:lnTo>
                    <a:pt x="895" y="985"/>
                  </a:lnTo>
                  <a:lnTo>
                    <a:pt x="894" y="980"/>
                  </a:lnTo>
                  <a:lnTo>
                    <a:pt x="889" y="972"/>
                  </a:lnTo>
                  <a:lnTo>
                    <a:pt x="884" y="965"/>
                  </a:lnTo>
                  <a:lnTo>
                    <a:pt x="880" y="957"/>
                  </a:lnTo>
                  <a:lnTo>
                    <a:pt x="876" y="948"/>
                  </a:lnTo>
                  <a:lnTo>
                    <a:pt x="874" y="949"/>
                  </a:lnTo>
                  <a:lnTo>
                    <a:pt x="873" y="950"/>
                  </a:lnTo>
                  <a:lnTo>
                    <a:pt x="873" y="949"/>
                  </a:lnTo>
                  <a:lnTo>
                    <a:pt x="874" y="947"/>
                  </a:lnTo>
                  <a:lnTo>
                    <a:pt x="874" y="943"/>
                  </a:lnTo>
                  <a:lnTo>
                    <a:pt x="874" y="939"/>
                  </a:lnTo>
                  <a:lnTo>
                    <a:pt x="873" y="937"/>
                  </a:lnTo>
                  <a:lnTo>
                    <a:pt x="873" y="936"/>
                  </a:lnTo>
                  <a:lnTo>
                    <a:pt x="876" y="932"/>
                  </a:lnTo>
                  <a:lnTo>
                    <a:pt x="877" y="930"/>
                  </a:lnTo>
                  <a:lnTo>
                    <a:pt x="877" y="927"/>
                  </a:lnTo>
                  <a:lnTo>
                    <a:pt x="875" y="923"/>
                  </a:lnTo>
                  <a:lnTo>
                    <a:pt x="874" y="918"/>
                  </a:lnTo>
                  <a:lnTo>
                    <a:pt x="873" y="915"/>
                  </a:lnTo>
                  <a:lnTo>
                    <a:pt x="873" y="912"/>
                  </a:lnTo>
                  <a:lnTo>
                    <a:pt x="874" y="909"/>
                  </a:lnTo>
                  <a:lnTo>
                    <a:pt x="875" y="905"/>
                  </a:lnTo>
                  <a:lnTo>
                    <a:pt x="872" y="899"/>
                  </a:lnTo>
                  <a:lnTo>
                    <a:pt x="871" y="895"/>
                  </a:lnTo>
                  <a:lnTo>
                    <a:pt x="871" y="892"/>
                  </a:lnTo>
                  <a:lnTo>
                    <a:pt x="871" y="891"/>
                  </a:lnTo>
                  <a:lnTo>
                    <a:pt x="873" y="889"/>
                  </a:lnTo>
                  <a:lnTo>
                    <a:pt x="876" y="886"/>
                  </a:lnTo>
                  <a:lnTo>
                    <a:pt x="880" y="883"/>
                  </a:lnTo>
                  <a:lnTo>
                    <a:pt x="882" y="880"/>
                  </a:lnTo>
                  <a:lnTo>
                    <a:pt x="882" y="878"/>
                  </a:lnTo>
                  <a:lnTo>
                    <a:pt x="882" y="875"/>
                  </a:lnTo>
                  <a:lnTo>
                    <a:pt x="880" y="870"/>
                  </a:lnTo>
                  <a:lnTo>
                    <a:pt x="877" y="864"/>
                  </a:lnTo>
                  <a:lnTo>
                    <a:pt x="875" y="859"/>
                  </a:lnTo>
                  <a:lnTo>
                    <a:pt x="875" y="858"/>
                  </a:lnTo>
                  <a:lnTo>
                    <a:pt x="876" y="857"/>
                  </a:lnTo>
                  <a:lnTo>
                    <a:pt x="876" y="854"/>
                  </a:lnTo>
                  <a:lnTo>
                    <a:pt x="875" y="850"/>
                  </a:lnTo>
                  <a:lnTo>
                    <a:pt x="875" y="848"/>
                  </a:lnTo>
                  <a:lnTo>
                    <a:pt x="878" y="848"/>
                  </a:lnTo>
                  <a:lnTo>
                    <a:pt x="879" y="846"/>
                  </a:lnTo>
                  <a:lnTo>
                    <a:pt x="878" y="844"/>
                  </a:lnTo>
                  <a:lnTo>
                    <a:pt x="878" y="842"/>
                  </a:lnTo>
                  <a:lnTo>
                    <a:pt x="878" y="841"/>
                  </a:lnTo>
                  <a:lnTo>
                    <a:pt x="878" y="840"/>
                  </a:lnTo>
                  <a:lnTo>
                    <a:pt x="880" y="839"/>
                  </a:lnTo>
                  <a:lnTo>
                    <a:pt x="881" y="838"/>
                  </a:lnTo>
                  <a:lnTo>
                    <a:pt x="885" y="837"/>
                  </a:lnTo>
                  <a:lnTo>
                    <a:pt x="889" y="836"/>
                  </a:lnTo>
                  <a:lnTo>
                    <a:pt x="892" y="834"/>
                  </a:lnTo>
                  <a:lnTo>
                    <a:pt x="892" y="833"/>
                  </a:lnTo>
                  <a:lnTo>
                    <a:pt x="893" y="832"/>
                  </a:lnTo>
                  <a:lnTo>
                    <a:pt x="893" y="830"/>
                  </a:lnTo>
                  <a:lnTo>
                    <a:pt x="893" y="828"/>
                  </a:lnTo>
                  <a:lnTo>
                    <a:pt x="893" y="827"/>
                  </a:lnTo>
                  <a:lnTo>
                    <a:pt x="894" y="827"/>
                  </a:lnTo>
                  <a:lnTo>
                    <a:pt x="896" y="826"/>
                  </a:lnTo>
                  <a:lnTo>
                    <a:pt x="899" y="826"/>
                  </a:lnTo>
                  <a:lnTo>
                    <a:pt x="901" y="826"/>
                  </a:lnTo>
                  <a:lnTo>
                    <a:pt x="903" y="825"/>
                  </a:lnTo>
                  <a:lnTo>
                    <a:pt x="906" y="818"/>
                  </a:lnTo>
                  <a:lnTo>
                    <a:pt x="909" y="811"/>
                  </a:lnTo>
                  <a:lnTo>
                    <a:pt x="912" y="812"/>
                  </a:lnTo>
                  <a:lnTo>
                    <a:pt x="914" y="813"/>
                  </a:lnTo>
                  <a:lnTo>
                    <a:pt x="917" y="813"/>
                  </a:lnTo>
                  <a:lnTo>
                    <a:pt x="920" y="811"/>
                  </a:lnTo>
                  <a:lnTo>
                    <a:pt x="924" y="808"/>
                  </a:lnTo>
                  <a:lnTo>
                    <a:pt x="928" y="805"/>
                  </a:lnTo>
                  <a:lnTo>
                    <a:pt x="929" y="804"/>
                  </a:lnTo>
                  <a:lnTo>
                    <a:pt x="930" y="804"/>
                  </a:lnTo>
                  <a:lnTo>
                    <a:pt x="933" y="804"/>
                  </a:lnTo>
                  <a:lnTo>
                    <a:pt x="936" y="804"/>
                  </a:lnTo>
                  <a:lnTo>
                    <a:pt x="944" y="807"/>
                  </a:lnTo>
                  <a:lnTo>
                    <a:pt x="951" y="809"/>
                  </a:lnTo>
                  <a:lnTo>
                    <a:pt x="955" y="811"/>
                  </a:lnTo>
                  <a:lnTo>
                    <a:pt x="956" y="812"/>
                  </a:lnTo>
                  <a:lnTo>
                    <a:pt x="956" y="814"/>
                  </a:lnTo>
                  <a:lnTo>
                    <a:pt x="956" y="816"/>
                  </a:lnTo>
                  <a:lnTo>
                    <a:pt x="957" y="817"/>
                  </a:lnTo>
                  <a:lnTo>
                    <a:pt x="959" y="817"/>
                  </a:lnTo>
                  <a:lnTo>
                    <a:pt x="960" y="817"/>
                  </a:lnTo>
                  <a:lnTo>
                    <a:pt x="962" y="816"/>
                  </a:lnTo>
                  <a:lnTo>
                    <a:pt x="964" y="815"/>
                  </a:lnTo>
                  <a:lnTo>
                    <a:pt x="965" y="815"/>
                  </a:lnTo>
                  <a:lnTo>
                    <a:pt x="967" y="815"/>
                  </a:lnTo>
                  <a:lnTo>
                    <a:pt x="965" y="812"/>
                  </a:lnTo>
                  <a:lnTo>
                    <a:pt x="965" y="810"/>
                  </a:lnTo>
                  <a:lnTo>
                    <a:pt x="965" y="809"/>
                  </a:lnTo>
                  <a:lnTo>
                    <a:pt x="968" y="807"/>
                  </a:lnTo>
                  <a:lnTo>
                    <a:pt x="969" y="806"/>
                  </a:lnTo>
                  <a:lnTo>
                    <a:pt x="971" y="806"/>
                  </a:lnTo>
                  <a:lnTo>
                    <a:pt x="976" y="813"/>
                  </a:lnTo>
                  <a:lnTo>
                    <a:pt x="978" y="813"/>
                  </a:lnTo>
                  <a:lnTo>
                    <a:pt x="980" y="813"/>
                  </a:lnTo>
                  <a:lnTo>
                    <a:pt x="982" y="813"/>
                  </a:lnTo>
                  <a:lnTo>
                    <a:pt x="984" y="813"/>
                  </a:lnTo>
                  <a:lnTo>
                    <a:pt x="984" y="817"/>
                  </a:lnTo>
                  <a:lnTo>
                    <a:pt x="985" y="817"/>
                  </a:lnTo>
                  <a:lnTo>
                    <a:pt x="986" y="817"/>
                  </a:lnTo>
                  <a:lnTo>
                    <a:pt x="988" y="816"/>
                  </a:lnTo>
                  <a:lnTo>
                    <a:pt x="989" y="814"/>
                  </a:lnTo>
                  <a:lnTo>
                    <a:pt x="988" y="813"/>
                  </a:lnTo>
                  <a:lnTo>
                    <a:pt x="982" y="811"/>
                  </a:lnTo>
                  <a:lnTo>
                    <a:pt x="982" y="809"/>
                  </a:lnTo>
                  <a:lnTo>
                    <a:pt x="983" y="808"/>
                  </a:lnTo>
                  <a:lnTo>
                    <a:pt x="984" y="807"/>
                  </a:lnTo>
                  <a:lnTo>
                    <a:pt x="984" y="805"/>
                  </a:lnTo>
                  <a:lnTo>
                    <a:pt x="986" y="804"/>
                  </a:lnTo>
                  <a:lnTo>
                    <a:pt x="981" y="801"/>
                  </a:lnTo>
                  <a:lnTo>
                    <a:pt x="976" y="800"/>
                  </a:lnTo>
                  <a:lnTo>
                    <a:pt x="974" y="800"/>
                  </a:lnTo>
                  <a:lnTo>
                    <a:pt x="972" y="796"/>
                  </a:lnTo>
                  <a:lnTo>
                    <a:pt x="974" y="796"/>
                  </a:lnTo>
                  <a:lnTo>
                    <a:pt x="976" y="797"/>
                  </a:lnTo>
                  <a:lnTo>
                    <a:pt x="979" y="798"/>
                  </a:lnTo>
                  <a:lnTo>
                    <a:pt x="980" y="798"/>
                  </a:lnTo>
                  <a:lnTo>
                    <a:pt x="982" y="798"/>
                  </a:lnTo>
                  <a:lnTo>
                    <a:pt x="982" y="794"/>
                  </a:lnTo>
                  <a:lnTo>
                    <a:pt x="990" y="795"/>
                  </a:lnTo>
                  <a:lnTo>
                    <a:pt x="992" y="795"/>
                  </a:lnTo>
                  <a:lnTo>
                    <a:pt x="997" y="796"/>
                  </a:lnTo>
                  <a:lnTo>
                    <a:pt x="997" y="795"/>
                  </a:lnTo>
                  <a:lnTo>
                    <a:pt x="997" y="793"/>
                  </a:lnTo>
                  <a:lnTo>
                    <a:pt x="999" y="792"/>
                  </a:lnTo>
                  <a:lnTo>
                    <a:pt x="1000" y="793"/>
                  </a:lnTo>
                  <a:lnTo>
                    <a:pt x="1001" y="794"/>
                  </a:lnTo>
                  <a:lnTo>
                    <a:pt x="1001" y="796"/>
                  </a:lnTo>
                  <a:lnTo>
                    <a:pt x="1002" y="797"/>
                  </a:lnTo>
                  <a:lnTo>
                    <a:pt x="1005" y="798"/>
                  </a:lnTo>
                  <a:lnTo>
                    <a:pt x="1009" y="792"/>
                  </a:lnTo>
                  <a:lnTo>
                    <a:pt x="1015" y="796"/>
                  </a:lnTo>
                  <a:lnTo>
                    <a:pt x="1015" y="795"/>
                  </a:lnTo>
                  <a:lnTo>
                    <a:pt x="1016" y="793"/>
                  </a:lnTo>
                  <a:lnTo>
                    <a:pt x="1017" y="792"/>
                  </a:lnTo>
                  <a:lnTo>
                    <a:pt x="1019" y="792"/>
                  </a:lnTo>
                  <a:lnTo>
                    <a:pt x="1020" y="793"/>
                  </a:lnTo>
                  <a:lnTo>
                    <a:pt x="1021" y="795"/>
                  </a:lnTo>
                  <a:lnTo>
                    <a:pt x="1020" y="798"/>
                  </a:lnTo>
                  <a:lnTo>
                    <a:pt x="1023" y="799"/>
                  </a:lnTo>
                  <a:lnTo>
                    <a:pt x="1025" y="799"/>
                  </a:lnTo>
                  <a:lnTo>
                    <a:pt x="1027" y="799"/>
                  </a:lnTo>
                  <a:lnTo>
                    <a:pt x="1030" y="800"/>
                  </a:lnTo>
                  <a:lnTo>
                    <a:pt x="1031" y="801"/>
                  </a:lnTo>
                  <a:lnTo>
                    <a:pt x="1031" y="802"/>
                  </a:lnTo>
                  <a:lnTo>
                    <a:pt x="1032" y="806"/>
                  </a:lnTo>
                  <a:lnTo>
                    <a:pt x="1034" y="805"/>
                  </a:lnTo>
                  <a:lnTo>
                    <a:pt x="1036" y="806"/>
                  </a:lnTo>
                  <a:lnTo>
                    <a:pt x="1042" y="807"/>
                  </a:lnTo>
                  <a:lnTo>
                    <a:pt x="1043" y="804"/>
                  </a:lnTo>
                  <a:lnTo>
                    <a:pt x="1045" y="802"/>
                  </a:lnTo>
                  <a:lnTo>
                    <a:pt x="1047" y="801"/>
                  </a:lnTo>
                  <a:lnTo>
                    <a:pt x="1048" y="802"/>
                  </a:lnTo>
                  <a:lnTo>
                    <a:pt x="1050" y="802"/>
                  </a:lnTo>
                  <a:lnTo>
                    <a:pt x="1051" y="802"/>
                  </a:lnTo>
                  <a:lnTo>
                    <a:pt x="1053" y="807"/>
                  </a:lnTo>
                  <a:lnTo>
                    <a:pt x="1054" y="809"/>
                  </a:lnTo>
                  <a:lnTo>
                    <a:pt x="1055" y="811"/>
                  </a:lnTo>
                  <a:lnTo>
                    <a:pt x="1061" y="813"/>
                  </a:lnTo>
                  <a:lnTo>
                    <a:pt x="1061" y="816"/>
                  </a:lnTo>
                  <a:lnTo>
                    <a:pt x="1062" y="819"/>
                  </a:lnTo>
                  <a:lnTo>
                    <a:pt x="1062" y="826"/>
                  </a:lnTo>
                  <a:lnTo>
                    <a:pt x="1061" y="834"/>
                  </a:lnTo>
                  <a:lnTo>
                    <a:pt x="1061" y="840"/>
                  </a:lnTo>
                  <a:lnTo>
                    <a:pt x="1065" y="838"/>
                  </a:lnTo>
                  <a:lnTo>
                    <a:pt x="1068" y="838"/>
                  </a:lnTo>
                  <a:lnTo>
                    <a:pt x="1067" y="841"/>
                  </a:lnTo>
                  <a:lnTo>
                    <a:pt x="1065" y="844"/>
                  </a:lnTo>
                  <a:lnTo>
                    <a:pt x="1064" y="847"/>
                  </a:lnTo>
                  <a:lnTo>
                    <a:pt x="1064" y="849"/>
                  </a:lnTo>
                  <a:lnTo>
                    <a:pt x="1065" y="852"/>
                  </a:lnTo>
                  <a:lnTo>
                    <a:pt x="1072" y="855"/>
                  </a:lnTo>
                  <a:lnTo>
                    <a:pt x="1073" y="858"/>
                  </a:lnTo>
                  <a:lnTo>
                    <a:pt x="1073" y="860"/>
                  </a:lnTo>
                  <a:lnTo>
                    <a:pt x="1073" y="862"/>
                  </a:lnTo>
                  <a:lnTo>
                    <a:pt x="1074" y="865"/>
                  </a:lnTo>
                  <a:lnTo>
                    <a:pt x="1077" y="868"/>
                  </a:lnTo>
                  <a:lnTo>
                    <a:pt x="1080" y="871"/>
                  </a:lnTo>
                  <a:lnTo>
                    <a:pt x="1080" y="872"/>
                  </a:lnTo>
                  <a:lnTo>
                    <a:pt x="1080" y="874"/>
                  </a:lnTo>
                  <a:lnTo>
                    <a:pt x="1080" y="875"/>
                  </a:lnTo>
                  <a:lnTo>
                    <a:pt x="1080" y="877"/>
                  </a:lnTo>
                  <a:lnTo>
                    <a:pt x="1082" y="878"/>
                  </a:lnTo>
                  <a:lnTo>
                    <a:pt x="1085" y="879"/>
                  </a:lnTo>
                  <a:lnTo>
                    <a:pt x="1087" y="879"/>
                  </a:lnTo>
                  <a:lnTo>
                    <a:pt x="1090" y="880"/>
                  </a:lnTo>
                  <a:lnTo>
                    <a:pt x="1091" y="872"/>
                  </a:lnTo>
                  <a:lnTo>
                    <a:pt x="1093" y="865"/>
                  </a:lnTo>
                  <a:lnTo>
                    <a:pt x="1094" y="857"/>
                  </a:lnTo>
                  <a:lnTo>
                    <a:pt x="1094" y="852"/>
                  </a:lnTo>
                  <a:lnTo>
                    <a:pt x="1093" y="848"/>
                  </a:lnTo>
                  <a:lnTo>
                    <a:pt x="1091" y="838"/>
                  </a:lnTo>
                  <a:lnTo>
                    <a:pt x="1088" y="827"/>
                  </a:lnTo>
                  <a:lnTo>
                    <a:pt x="1084" y="825"/>
                  </a:lnTo>
                  <a:lnTo>
                    <a:pt x="1084" y="824"/>
                  </a:lnTo>
                  <a:lnTo>
                    <a:pt x="1084" y="823"/>
                  </a:lnTo>
                  <a:lnTo>
                    <a:pt x="1085" y="822"/>
                  </a:lnTo>
                  <a:lnTo>
                    <a:pt x="1086" y="821"/>
                  </a:lnTo>
                  <a:lnTo>
                    <a:pt x="1086" y="820"/>
                  </a:lnTo>
                  <a:lnTo>
                    <a:pt x="1086" y="819"/>
                  </a:lnTo>
                  <a:lnTo>
                    <a:pt x="1083" y="815"/>
                  </a:lnTo>
                  <a:lnTo>
                    <a:pt x="1081" y="813"/>
                  </a:lnTo>
                  <a:lnTo>
                    <a:pt x="1080" y="811"/>
                  </a:lnTo>
                  <a:lnTo>
                    <a:pt x="1080" y="808"/>
                  </a:lnTo>
                  <a:lnTo>
                    <a:pt x="1080" y="804"/>
                  </a:lnTo>
                  <a:lnTo>
                    <a:pt x="1080" y="801"/>
                  </a:lnTo>
                  <a:lnTo>
                    <a:pt x="1080" y="799"/>
                  </a:lnTo>
                  <a:lnTo>
                    <a:pt x="1080" y="798"/>
                  </a:lnTo>
                  <a:lnTo>
                    <a:pt x="1079" y="797"/>
                  </a:lnTo>
                  <a:lnTo>
                    <a:pt x="1076" y="795"/>
                  </a:lnTo>
                  <a:lnTo>
                    <a:pt x="1075" y="794"/>
                  </a:lnTo>
                  <a:lnTo>
                    <a:pt x="1074" y="793"/>
                  </a:lnTo>
                  <a:lnTo>
                    <a:pt x="1075" y="792"/>
                  </a:lnTo>
                  <a:lnTo>
                    <a:pt x="1076" y="792"/>
                  </a:lnTo>
                  <a:lnTo>
                    <a:pt x="1078" y="792"/>
                  </a:lnTo>
                  <a:lnTo>
                    <a:pt x="1077" y="792"/>
                  </a:lnTo>
                  <a:lnTo>
                    <a:pt x="1077" y="791"/>
                  </a:lnTo>
                  <a:lnTo>
                    <a:pt x="1078" y="790"/>
                  </a:lnTo>
                  <a:lnTo>
                    <a:pt x="1081" y="789"/>
                  </a:lnTo>
                  <a:lnTo>
                    <a:pt x="1082" y="789"/>
                  </a:lnTo>
                  <a:lnTo>
                    <a:pt x="1080" y="788"/>
                  </a:lnTo>
                  <a:lnTo>
                    <a:pt x="1079" y="788"/>
                  </a:lnTo>
                  <a:lnTo>
                    <a:pt x="1079" y="786"/>
                  </a:lnTo>
                  <a:lnTo>
                    <a:pt x="1081" y="780"/>
                  </a:lnTo>
                  <a:lnTo>
                    <a:pt x="1086" y="771"/>
                  </a:lnTo>
                  <a:lnTo>
                    <a:pt x="1086" y="769"/>
                  </a:lnTo>
                  <a:lnTo>
                    <a:pt x="1085" y="767"/>
                  </a:lnTo>
                  <a:lnTo>
                    <a:pt x="1085" y="765"/>
                  </a:lnTo>
                  <a:lnTo>
                    <a:pt x="1086" y="763"/>
                  </a:lnTo>
                  <a:lnTo>
                    <a:pt x="1087" y="763"/>
                  </a:lnTo>
                  <a:lnTo>
                    <a:pt x="1088" y="763"/>
                  </a:lnTo>
                  <a:lnTo>
                    <a:pt x="1091" y="763"/>
                  </a:lnTo>
                  <a:lnTo>
                    <a:pt x="1092" y="762"/>
                  </a:lnTo>
                  <a:lnTo>
                    <a:pt x="1093" y="760"/>
                  </a:lnTo>
                  <a:lnTo>
                    <a:pt x="1093" y="759"/>
                  </a:lnTo>
                  <a:lnTo>
                    <a:pt x="1093" y="757"/>
                  </a:lnTo>
                  <a:lnTo>
                    <a:pt x="1096" y="756"/>
                  </a:lnTo>
                  <a:lnTo>
                    <a:pt x="1101" y="755"/>
                  </a:lnTo>
                  <a:lnTo>
                    <a:pt x="1104" y="753"/>
                  </a:lnTo>
                  <a:lnTo>
                    <a:pt x="1106" y="753"/>
                  </a:lnTo>
                  <a:lnTo>
                    <a:pt x="1107" y="752"/>
                  </a:lnTo>
                  <a:lnTo>
                    <a:pt x="1108" y="750"/>
                  </a:lnTo>
                  <a:lnTo>
                    <a:pt x="1107" y="748"/>
                  </a:lnTo>
                  <a:lnTo>
                    <a:pt x="1108" y="746"/>
                  </a:lnTo>
                  <a:lnTo>
                    <a:pt x="1109" y="744"/>
                  </a:lnTo>
                  <a:lnTo>
                    <a:pt x="1112" y="743"/>
                  </a:lnTo>
                  <a:lnTo>
                    <a:pt x="1115" y="742"/>
                  </a:lnTo>
                  <a:lnTo>
                    <a:pt x="1119" y="742"/>
                  </a:lnTo>
                  <a:lnTo>
                    <a:pt x="1121" y="741"/>
                  </a:lnTo>
                  <a:lnTo>
                    <a:pt x="1122" y="740"/>
                  </a:lnTo>
                  <a:lnTo>
                    <a:pt x="1123" y="739"/>
                  </a:lnTo>
                  <a:lnTo>
                    <a:pt x="1124" y="738"/>
                  </a:lnTo>
                  <a:lnTo>
                    <a:pt x="1125" y="735"/>
                  </a:lnTo>
                  <a:lnTo>
                    <a:pt x="1126" y="731"/>
                  </a:lnTo>
                  <a:lnTo>
                    <a:pt x="1128" y="729"/>
                  </a:lnTo>
                  <a:lnTo>
                    <a:pt x="1131" y="728"/>
                  </a:lnTo>
                  <a:lnTo>
                    <a:pt x="1134" y="727"/>
                  </a:lnTo>
                  <a:lnTo>
                    <a:pt x="1130" y="719"/>
                  </a:lnTo>
                  <a:lnTo>
                    <a:pt x="1132" y="718"/>
                  </a:lnTo>
                  <a:lnTo>
                    <a:pt x="1134" y="718"/>
                  </a:lnTo>
                  <a:lnTo>
                    <a:pt x="1138" y="717"/>
                  </a:lnTo>
                  <a:lnTo>
                    <a:pt x="1136" y="713"/>
                  </a:lnTo>
                  <a:lnTo>
                    <a:pt x="1135" y="713"/>
                  </a:lnTo>
                  <a:lnTo>
                    <a:pt x="1136" y="713"/>
                  </a:lnTo>
                  <a:lnTo>
                    <a:pt x="1140" y="712"/>
                  </a:lnTo>
                  <a:lnTo>
                    <a:pt x="1145" y="712"/>
                  </a:lnTo>
                  <a:lnTo>
                    <a:pt x="1149" y="711"/>
                  </a:lnTo>
                  <a:lnTo>
                    <a:pt x="1148" y="710"/>
                  </a:lnTo>
                  <a:lnTo>
                    <a:pt x="1147" y="708"/>
                  </a:lnTo>
                  <a:lnTo>
                    <a:pt x="1145" y="706"/>
                  </a:lnTo>
                  <a:lnTo>
                    <a:pt x="1144" y="705"/>
                  </a:lnTo>
                  <a:lnTo>
                    <a:pt x="1141" y="705"/>
                  </a:lnTo>
                  <a:lnTo>
                    <a:pt x="1138" y="706"/>
                  </a:lnTo>
                  <a:lnTo>
                    <a:pt x="1138" y="702"/>
                  </a:lnTo>
                  <a:lnTo>
                    <a:pt x="1142" y="701"/>
                  </a:lnTo>
                  <a:lnTo>
                    <a:pt x="1144" y="701"/>
                  </a:lnTo>
                  <a:lnTo>
                    <a:pt x="1145" y="700"/>
                  </a:lnTo>
                  <a:lnTo>
                    <a:pt x="1145" y="696"/>
                  </a:lnTo>
                  <a:lnTo>
                    <a:pt x="1145" y="692"/>
                  </a:lnTo>
                  <a:lnTo>
                    <a:pt x="1144" y="692"/>
                  </a:lnTo>
                  <a:lnTo>
                    <a:pt x="1142" y="691"/>
                  </a:lnTo>
                  <a:lnTo>
                    <a:pt x="1139" y="691"/>
                  </a:lnTo>
                  <a:lnTo>
                    <a:pt x="1138" y="690"/>
                  </a:lnTo>
                  <a:lnTo>
                    <a:pt x="1136" y="689"/>
                  </a:lnTo>
                  <a:lnTo>
                    <a:pt x="1136" y="687"/>
                  </a:lnTo>
                  <a:lnTo>
                    <a:pt x="1135" y="686"/>
                  </a:lnTo>
                  <a:lnTo>
                    <a:pt x="1134" y="685"/>
                  </a:lnTo>
                  <a:lnTo>
                    <a:pt x="1137" y="681"/>
                  </a:lnTo>
                  <a:lnTo>
                    <a:pt x="1139" y="678"/>
                  </a:lnTo>
                  <a:lnTo>
                    <a:pt x="1140" y="677"/>
                  </a:lnTo>
                  <a:lnTo>
                    <a:pt x="1139" y="677"/>
                  </a:lnTo>
                  <a:lnTo>
                    <a:pt x="1138" y="676"/>
                  </a:lnTo>
                  <a:lnTo>
                    <a:pt x="1137" y="676"/>
                  </a:lnTo>
                  <a:lnTo>
                    <a:pt x="1136" y="675"/>
                  </a:lnTo>
                  <a:lnTo>
                    <a:pt x="1136" y="674"/>
                  </a:lnTo>
                  <a:lnTo>
                    <a:pt x="1137" y="673"/>
                  </a:lnTo>
                  <a:lnTo>
                    <a:pt x="1138" y="672"/>
                  </a:lnTo>
                  <a:lnTo>
                    <a:pt x="1138" y="671"/>
                  </a:lnTo>
                  <a:lnTo>
                    <a:pt x="1136" y="670"/>
                  </a:lnTo>
                  <a:lnTo>
                    <a:pt x="1134" y="669"/>
                  </a:lnTo>
                  <a:lnTo>
                    <a:pt x="1132" y="668"/>
                  </a:lnTo>
                  <a:lnTo>
                    <a:pt x="1130" y="667"/>
                  </a:lnTo>
                  <a:lnTo>
                    <a:pt x="1130" y="666"/>
                  </a:lnTo>
                  <a:lnTo>
                    <a:pt x="1131" y="665"/>
                  </a:lnTo>
                  <a:lnTo>
                    <a:pt x="1132" y="666"/>
                  </a:lnTo>
                  <a:lnTo>
                    <a:pt x="1134" y="665"/>
                  </a:lnTo>
                  <a:lnTo>
                    <a:pt x="1134" y="664"/>
                  </a:lnTo>
                  <a:lnTo>
                    <a:pt x="1133" y="663"/>
                  </a:lnTo>
                  <a:lnTo>
                    <a:pt x="1133" y="662"/>
                  </a:lnTo>
                  <a:lnTo>
                    <a:pt x="1132" y="660"/>
                  </a:lnTo>
                  <a:lnTo>
                    <a:pt x="1135" y="656"/>
                  </a:lnTo>
                  <a:lnTo>
                    <a:pt x="1136" y="652"/>
                  </a:lnTo>
                  <a:lnTo>
                    <a:pt x="1138" y="642"/>
                  </a:lnTo>
                  <a:lnTo>
                    <a:pt x="1140" y="642"/>
                  </a:lnTo>
                  <a:lnTo>
                    <a:pt x="1141" y="642"/>
                  </a:lnTo>
                  <a:lnTo>
                    <a:pt x="1145" y="640"/>
                  </a:lnTo>
                  <a:lnTo>
                    <a:pt x="1145" y="641"/>
                  </a:lnTo>
                  <a:lnTo>
                    <a:pt x="1146" y="643"/>
                  </a:lnTo>
                  <a:lnTo>
                    <a:pt x="1147" y="644"/>
                  </a:lnTo>
                  <a:lnTo>
                    <a:pt x="1146" y="645"/>
                  </a:lnTo>
                  <a:lnTo>
                    <a:pt x="1145" y="646"/>
                  </a:lnTo>
                  <a:lnTo>
                    <a:pt x="1143" y="649"/>
                  </a:lnTo>
                  <a:lnTo>
                    <a:pt x="1142" y="653"/>
                  </a:lnTo>
                  <a:lnTo>
                    <a:pt x="1141" y="656"/>
                  </a:lnTo>
                  <a:lnTo>
                    <a:pt x="1140" y="663"/>
                  </a:lnTo>
                  <a:lnTo>
                    <a:pt x="1140" y="665"/>
                  </a:lnTo>
                  <a:lnTo>
                    <a:pt x="1139" y="665"/>
                  </a:lnTo>
                  <a:lnTo>
                    <a:pt x="1141" y="667"/>
                  </a:lnTo>
                  <a:lnTo>
                    <a:pt x="1141" y="669"/>
                  </a:lnTo>
                  <a:lnTo>
                    <a:pt x="1143" y="669"/>
                  </a:lnTo>
                  <a:lnTo>
                    <a:pt x="1144" y="668"/>
                  </a:lnTo>
                  <a:lnTo>
                    <a:pt x="1146" y="667"/>
                  </a:lnTo>
                  <a:lnTo>
                    <a:pt x="1149" y="667"/>
                  </a:lnTo>
                  <a:lnTo>
                    <a:pt x="1149" y="671"/>
                  </a:lnTo>
                  <a:lnTo>
                    <a:pt x="1155" y="671"/>
                  </a:lnTo>
                  <a:lnTo>
                    <a:pt x="1157" y="662"/>
                  </a:lnTo>
                  <a:lnTo>
                    <a:pt x="1159" y="652"/>
                  </a:lnTo>
                  <a:lnTo>
                    <a:pt x="1157" y="652"/>
                  </a:lnTo>
                  <a:lnTo>
                    <a:pt x="1155" y="651"/>
                  </a:lnTo>
                  <a:lnTo>
                    <a:pt x="1154" y="651"/>
                  </a:lnTo>
                  <a:lnTo>
                    <a:pt x="1153" y="651"/>
                  </a:lnTo>
                  <a:lnTo>
                    <a:pt x="1153" y="650"/>
                  </a:lnTo>
                  <a:lnTo>
                    <a:pt x="1153" y="647"/>
                  </a:lnTo>
                  <a:lnTo>
                    <a:pt x="1153" y="644"/>
                  </a:lnTo>
                  <a:lnTo>
                    <a:pt x="1164" y="644"/>
                  </a:lnTo>
                  <a:lnTo>
                    <a:pt x="1166" y="643"/>
                  </a:lnTo>
                  <a:lnTo>
                    <a:pt x="1168" y="642"/>
                  </a:lnTo>
                  <a:lnTo>
                    <a:pt x="1171" y="637"/>
                  </a:lnTo>
                  <a:lnTo>
                    <a:pt x="1176" y="629"/>
                  </a:lnTo>
                  <a:lnTo>
                    <a:pt x="1170" y="625"/>
                  </a:lnTo>
                  <a:lnTo>
                    <a:pt x="1170" y="623"/>
                  </a:lnTo>
                  <a:lnTo>
                    <a:pt x="1170" y="622"/>
                  </a:lnTo>
                  <a:lnTo>
                    <a:pt x="1171" y="622"/>
                  </a:lnTo>
                  <a:lnTo>
                    <a:pt x="1172" y="621"/>
                  </a:lnTo>
                  <a:lnTo>
                    <a:pt x="1172" y="620"/>
                  </a:lnTo>
                  <a:lnTo>
                    <a:pt x="1172" y="619"/>
                  </a:lnTo>
                  <a:lnTo>
                    <a:pt x="1178" y="614"/>
                  </a:lnTo>
                  <a:lnTo>
                    <a:pt x="1181" y="611"/>
                  </a:lnTo>
                  <a:lnTo>
                    <a:pt x="1184" y="610"/>
                  </a:lnTo>
                  <a:lnTo>
                    <a:pt x="1187" y="610"/>
                  </a:lnTo>
                  <a:lnTo>
                    <a:pt x="1191" y="610"/>
                  </a:lnTo>
                  <a:lnTo>
                    <a:pt x="1193" y="606"/>
                  </a:lnTo>
                  <a:lnTo>
                    <a:pt x="1196" y="606"/>
                  </a:lnTo>
                  <a:lnTo>
                    <a:pt x="1198" y="607"/>
                  </a:lnTo>
                  <a:lnTo>
                    <a:pt x="1200" y="608"/>
                  </a:lnTo>
                  <a:lnTo>
                    <a:pt x="1203" y="608"/>
                  </a:lnTo>
                  <a:lnTo>
                    <a:pt x="1203" y="603"/>
                  </a:lnTo>
                  <a:lnTo>
                    <a:pt x="1205" y="598"/>
                  </a:lnTo>
                  <a:lnTo>
                    <a:pt x="1207" y="599"/>
                  </a:lnTo>
                  <a:lnTo>
                    <a:pt x="1207" y="600"/>
                  </a:lnTo>
                  <a:lnTo>
                    <a:pt x="1208" y="602"/>
                  </a:lnTo>
                  <a:lnTo>
                    <a:pt x="1209" y="604"/>
                  </a:lnTo>
                  <a:lnTo>
                    <a:pt x="1212" y="604"/>
                  </a:lnTo>
                  <a:lnTo>
                    <a:pt x="1213" y="603"/>
                  </a:lnTo>
                  <a:lnTo>
                    <a:pt x="1212" y="602"/>
                  </a:lnTo>
                  <a:lnTo>
                    <a:pt x="1215" y="601"/>
                  </a:lnTo>
                  <a:lnTo>
                    <a:pt x="1218" y="600"/>
                  </a:lnTo>
                  <a:lnTo>
                    <a:pt x="1214" y="597"/>
                  </a:lnTo>
                  <a:lnTo>
                    <a:pt x="1209" y="594"/>
                  </a:lnTo>
                  <a:lnTo>
                    <a:pt x="1210" y="592"/>
                  </a:lnTo>
                  <a:lnTo>
                    <a:pt x="1212" y="591"/>
                  </a:lnTo>
                  <a:lnTo>
                    <a:pt x="1214" y="589"/>
                  </a:lnTo>
                  <a:lnTo>
                    <a:pt x="1215" y="586"/>
                  </a:lnTo>
                  <a:lnTo>
                    <a:pt x="1214" y="585"/>
                  </a:lnTo>
                  <a:lnTo>
                    <a:pt x="1213" y="584"/>
                  </a:lnTo>
                  <a:lnTo>
                    <a:pt x="1212" y="584"/>
                  </a:lnTo>
                  <a:lnTo>
                    <a:pt x="1212" y="583"/>
                  </a:lnTo>
                  <a:lnTo>
                    <a:pt x="1216" y="581"/>
                  </a:lnTo>
                  <a:lnTo>
                    <a:pt x="1218" y="578"/>
                  </a:lnTo>
                  <a:lnTo>
                    <a:pt x="1218" y="574"/>
                  </a:lnTo>
                  <a:lnTo>
                    <a:pt x="1219" y="571"/>
                  </a:lnTo>
                  <a:lnTo>
                    <a:pt x="1220" y="567"/>
                  </a:lnTo>
                  <a:lnTo>
                    <a:pt x="1227" y="567"/>
                  </a:lnTo>
                  <a:lnTo>
                    <a:pt x="1230" y="567"/>
                  </a:lnTo>
                  <a:lnTo>
                    <a:pt x="1232" y="566"/>
                  </a:lnTo>
                  <a:lnTo>
                    <a:pt x="1233" y="565"/>
                  </a:lnTo>
                  <a:lnTo>
                    <a:pt x="1235" y="563"/>
                  </a:lnTo>
                  <a:lnTo>
                    <a:pt x="1239" y="556"/>
                  </a:lnTo>
                  <a:lnTo>
                    <a:pt x="1239" y="562"/>
                  </a:lnTo>
                  <a:lnTo>
                    <a:pt x="1245" y="558"/>
                  </a:lnTo>
                  <a:lnTo>
                    <a:pt x="1245" y="559"/>
                  </a:lnTo>
                  <a:lnTo>
                    <a:pt x="1246" y="560"/>
                  </a:lnTo>
                  <a:lnTo>
                    <a:pt x="1249" y="562"/>
                  </a:lnTo>
                  <a:lnTo>
                    <a:pt x="1258" y="554"/>
                  </a:lnTo>
                  <a:lnTo>
                    <a:pt x="1256" y="548"/>
                  </a:lnTo>
                  <a:lnTo>
                    <a:pt x="1255" y="542"/>
                  </a:lnTo>
                  <a:lnTo>
                    <a:pt x="1258" y="544"/>
                  </a:lnTo>
                  <a:lnTo>
                    <a:pt x="1260" y="546"/>
                  </a:lnTo>
                  <a:lnTo>
                    <a:pt x="1264" y="546"/>
                  </a:lnTo>
                  <a:lnTo>
                    <a:pt x="1267" y="546"/>
                  </a:lnTo>
                  <a:lnTo>
                    <a:pt x="1270" y="545"/>
                  </a:lnTo>
                  <a:lnTo>
                    <a:pt x="1272" y="544"/>
                  </a:lnTo>
                  <a:lnTo>
                    <a:pt x="1270" y="542"/>
                  </a:lnTo>
                  <a:lnTo>
                    <a:pt x="1269" y="540"/>
                  </a:lnTo>
                  <a:lnTo>
                    <a:pt x="1270" y="539"/>
                  </a:lnTo>
                  <a:lnTo>
                    <a:pt x="1271" y="539"/>
                  </a:lnTo>
                  <a:lnTo>
                    <a:pt x="1272" y="540"/>
                  </a:lnTo>
                  <a:lnTo>
                    <a:pt x="1274" y="542"/>
                  </a:lnTo>
                  <a:lnTo>
                    <a:pt x="1278" y="539"/>
                  </a:lnTo>
                  <a:lnTo>
                    <a:pt x="1281" y="536"/>
                  </a:lnTo>
                  <a:lnTo>
                    <a:pt x="1284" y="532"/>
                  </a:lnTo>
                  <a:lnTo>
                    <a:pt x="1287" y="527"/>
                  </a:lnTo>
                  <a:lnTo>
                    <a:pt x="1287" y="529"/>
                  </a:lnTo>
                  <a:lnTo>
                    <a:pt x="1288" y="528"/>
                  </a:lnTo>
                  <a:lnTo>
                    <a:pt x="1290" y="529"/>
                  </a:lnTo>
                  <a:lnTo>
                    <a:pt x="1291" y="531"/>
                  </a:lnTo>
                  <a:lnTo>
                    <a:pt x="1287" y="531"/>
                  </a:lnTo>
                  <a:lnTo>
                    <a:pt x="1287" y="534"/>
                  </a:lnTo>
                  <a:lnTo>
                    <a:pt x="1287" y="536"/>
                  </a:lnTo>
                  <a:lnTo>
                    <a:pt x="1286" y="538"/>
                  </a:lnTo>
                  <a:lnTo>
                    <a:pt x="1285" y="541"/>
                  </a:lnTo>
                  <a:lnTo>
                    <a:pt x="1293" y="539"/>
                  </a:lnTo>
                  <a:lnTo>
                    <a:pt x="1301" y="537"/>
                  </a:lnTo>
                  <a:lnTo>
                    <a:pt x="1303" y="538"/>
                  </a:lnTo>
                  <a:lnTo>
                    <a:pt x="1303" y="540"/>
                  </a:lnTo>
                  <a:lnTo>
                    <a:pt x="1303" y="541"/>
                  </a:lnTo>
                  <a:lnTo>
                    <a:pt x="1300" y="541"/>
                  </a:lnTo>
                  <a:lnTo>
                    <a:pt x="1300" y="542"/>
                  </a:lnTo>
                  <a:lnTo>
                    <a:pt x="1300" y="544"/>
                  </a:lnTo>
                  <a:lnTo>
                    <a:pt x="1299" y="546"/>
                  </a:lnTo>
                  <a:lnTo>
                    <a:pt x="1292" y="545"/>
                  </a:lnTo>
                  <a:lnTo>
                    <a:pt x="1290" y="544"/>
                  </a:lnTo>
                  <a:lnTo>
                    <a:pt x="1289" y="544"/>
                  </a:lnTo>
                  <a:lnTo>
                    <a:pt x="1285" y="546"/>
                  </a:lnTo>
                  <a:lnTo>
                    <a:pt x="1280" y="548"/>
                  </a:lnTo>
                  <a:lnTo>
                    <a:pt x="1280" y="552"/>
                  </a:lnTo>
                  <a:lnTo>
                    <a:pt x="1274" y="552"/>
                  </a:lnTo>
                  <a:lnTo>
                    <a:pt x="1272" y="555"/>
                  </a:lnTo>
                  <a:lnTo>
                    <a:pt x="1270" y="558"/>
                  </a:lnTo>
                  <a:lnTo>
                    <a:pt x="1269" y="560"/>
                  </a:lnTo>
                  <a:lnTo>
                    <a:pt x="1268" y="562"/>
                  </a:lnTo>
                  <a:lnTo>
                    <a:pt x="1268" y="564"/>
                  </a:lnTo>
                  <a:lnTo>
                    <a:pt x="1269" y="565"/>
                  </a:lnTo>
                  <a:lnTo>
                    <a:pt x="1271" y="567"/>
                  </a:lnTo>
                  <a:lnTo>
                    <a:pt x="1276" y="569"/>
                  </a:lnTo>
                  <a:lnTo>
                    <a:pt x="1278" y="573"/>
                  </a:lnTo>
                  <a:lnTo>
                    <a:pt x="1280" y="573"/>
                  </a:lnTo>
                  <a:lnTo>
                    <a:pt x="1281" y="572"/>
                  </a:lnTo>
                  <a:lnTo>
                    <a:pt x="1282" y="571"/>
                  </a:lnTo>
                  <a:lnTo>
                    <a:pt x="1283" y="571"/>
                  </a:lnTo>
                  <a:lnTo>
                    <a:pt x="1284" y="572"/>
                  </a:lnTo>
                  <a:lnTo>
                    <a:pt x="1284" y="573"/>
                  </a:lnTo>
                  <a:lnTo>
                    <a:pt x="1284" y="574"/>
                  </a:lnTo>
                  <a:lnTo>
                    <a:pt x="1285" y="575"/>
                  </a:lnTo>
                  <a:lnTo>
                    <a:pt x="1293" y="569"/>
                  </a:lnTo>
                  <a:lnTo>
                    <a:pt x="1294" y="567"/>
                  </a:lnTo>
                  <a:lnTo>
                    <a:pt x="1294" y="564"/>
                  </a:lnTo>
                  <a:lnTo>
                    <a:pt x="1294" y="562"/>
                  </a:lnTo>
                  <a:lnTo>
                    <a:pt x="1295" y="560"/>
                  </a:lnTo>
                  <a:lnTo>
                    <a:pt x="1298" y="557"/>
                  </a:lnTo>
                  <a:lnTo>
                    <a:pt x="1299" y="557"/>
                  </a:lnTo>
                  <a:lnTo>
                    <a:pt x="1299" y="558"/>
                  </a:lnTo>
                  <a:lnTo>
                    <a:pt x="1300" y="560"/>
                  </a:lnTo>
                  <a:lnTo>
                    <a:pt x="1301" y="560"/>
                  </a:lnTo>
                  <a:lnTo>
                    <a:pt x="1303" y="560"/>
                  </a:lnTo>
                  <a:lnTo>
                    <a:pt x="1303" y="557"/>
                  </a:lnTo>
                  <a:lnTo>
                    <a:pt x="1304" y="555"/>
                  </a:lnTo>
                  <a:lnTo>
                    <a:pt x="1305" y="554"/>
                  </a:lnTo>
                  <a:lnTo>
                    <a:pt x="1307" y="554"/>
                  </a:lnTo>
                  <a:lnTo>
                    <a:pt x="1309" y="554"/>
                  </a:lnTo>
                  <a:lnTo>
                    <a:pt x="1312" y="554"/>
                  </a:lnTo>
                  <a:lnTo>
                    <a:pt x="1314" y="554"/>
                  </a:lnTo>
                  <a:lnTo>
                    <a:pt x="1314" y="552"/>
                  </a:lnTo>
                  <a:lnTo>
                    <a:pt x="1321" y="549"/>
                  </a:lnTo>
                  <a:lnTo>
                    <a:pt x="1324" y="547"/>
                  </a:lnTo>
                  <a:lnTo>
                    <a:pt x="1325" y="546"/>
                  </a:lnTo>
                  <a:lnTo>
                    <a:pt x="1326" y="544"/>
                  </a:lnTo>
                  <a:lnTo>
                    <a:pt x="1326" y="541"/>
                  </a:lnTo>
                  <a:lnTo>
                    <a:pt x="1329" y="541"/>
                  </a:lnTo>
                  <a:lnTo>
                    <a:pt x="1328" y="538"/>
                  </a:lnTo>
                  <a:lnTo>
                    <a:pt x="1328" y="535"/>
                  </a:lnTo>
                  <a:lnTo>
                    <a:pt x="1326" y="529"/>
                  </a:lnTo>
                  <a:lnTo>
                    <a:pt x="1322" y="532"/>
                  </a:lnTo>
                  <a:lnTo>
                    <a:pt x="1318" y="535"/>
                  </a:lnTo>
                  <a:lnTo>
                    <a:pt x="1316" y="536"/>
                  </a:lnTo>
                  <a:lnTo>
                    <a:pt x="1313" y="536"/>
                  </a:lnTo>
                  <a:lnTo>
                    <a:pt x="1311" y="536"/>
                  </a:lnTo>
                  <a:lnTo>
                    <a:pt x="1308" y="535"/>
                  </a:lnTo>
                  <a:lnTo>
                    <a:pt x="1305" y="531"/>
                  </a:lnTo>
                  <a:lnTo>
                    <a:pt x="1302" y="531"/>
                  </a:lnTo>
                  <a:lnTo>
                    <a:pt x="1301" y="532"/>
                  </a:lnTo>
                  <a:lnTo>
                    <a:pt x="1300" y="533"/>
                  </a:lnTo>
                  <a:lnTo>
                    <a:pt x="1299" y="533"/>
                  </a:lnTo>
                  <a:lnTo>
                    <a:pt x="1299" y="532"/>
                  </a:lnTo>
                  <a:lnTo>
                    <a:pt x="1298" y="531"/>
                  </a:lnTo>
                  <a:lnTo>
                    <a:pt x="1297" y="529"/>
                  </a:lnTo>
                  <a:lnTo>
                    <a:pt x="1301" y="529"/>
                  </a:lnTo>
                  <a:lnTo>
                    <a:pt x="1301" y="528"/>
                  </a:lnTo>
                  <a:lnTo>
                    <a:pt x="1301" y="527"/>
                  </a:lnTo>
                  <a:lnTo>
                    <a:pt x="1303" y="525"/>
                  </a:lnTo>
                  <a:lnTo>
                    <a:pt x="1295" y="523"/>
                  </a:lnTo>
                  <a:lnTo>
                    <a:pt x="1289" y="521"/>
                  </a:lnTo>
                  <a:lnTo>
                    <a:pt x="1290" y="516"/>
                  </a:lnTo>
                  <a:lnTo>
                    <a:pt x="1290" y="513"/>
                  </a:lnTo>
                  <a:lnTo>
                    <a:pt x="1290" y="512"/>
                  </a:lnTo>
                  <a:lnTo>
                    <a:pt x="1289" y="512"/>
                  </a:lnTo>
                  <a:lnTo>
                    <a:pt x="1291" y="512"/>
                  </a:lnTo>
                  <a:lnTo>
                    <a:pt x="1291" y="511"/>
                  </a:lnTo>
                  <a:lnTo>
                    <a:pt x="1291" y="510"/>
                  </a:lnTo>
                  <a:lnTo>
                    <a:pt x="1291" y="508"/>
                  </a:lnTo>
                  <a:lnTo>
                    <a:pt x="1288" y="509"/>
                  </a:lnTo>
                  <a:lnTo>
                    <a:pt x="1287" y="509"/>
                  </a:lnTo>
                  <a:lnTo>
                    <a:pt x="1287" y="510"/>
                  </a:lnTo>
                  <a:lnTo>
                    <a:pt x="1285" y="510"/>
                  </a:lnTo>
                  <a:lnTo>
                    <a:pt x="1287" y="504"/>
                  </a:lnTo>
                  <a:lnTo>
                    <a:pt x="1288" y="502"/>
                  </a:lnTo>
                  <a:lnTo>
                    <a:pt x="1287" y="502"/>
                  </a:lnTo>
                  <a:lnTo>
                    <a:pt x="1289" y="498"/>
                  </a:lnTo>
                  <a:lnTo>
                    <a:pt x="1290" y="496"/>
                  </a:lnTo>
                  <a:lnTo>
                    <a:pt x="1290" y="494"/>
                  </a:lnTo>
                  <a:lnTo>
                    <a:pt x="1290" y="493"/>
                  </a:lnTo>
                  <a:lnTo>
                    <a:pt x="1289" y="493"/>
                  </a:lnTo>
                  <a:lnTo>
                    <a:pt x="1278" y="494"/>
                  </a:lnTo>
                  <a:lnTo>
                    <a:pt x="1273" y="495"/>
                  </a:lnTo>
                  <a:lnTo>
                    <a:pt x="1272" y="495"/>
                  </a:lnTo>
                  <a:lnTo>
                    <a:pt x="1274" y="494"/>
                  </a:lnTo>
                  <a:lnTo>
                    <a:pt x="1272" y="490"/>
                  </a:lnTo>
                  <a:lnTo>
                    <a:pt x="1270" y="487"/>
                  </a:lnTo>
                  <a:lnTo>
                    <a:pt x="1272" y="487"/>
                  </a:lnTo>
                  <a:lnTo>
                    <a:pt x="1273" y="486"/>
                  </a:lnTo>
                  <a:lnTo>
                    <a:pt x="1274" y="485"/>
                  </a:lnTo>
                  <a:lnTo>
                    <a:pt x="1276" y="485"/>
                  </a:lnTo>
                  <a:lnTo>
                    <a:pt x="1280" y="491"/>
                  </a:lnTo>
                  <a:lnTo>
                    <a:pt x="1282" y="489"/>
                  </a:lnTo>
                  <a:lnTo>
                    <a:pt x="1285" y="489"/>
                  </a:lnTo>
                  <a:lnTo>
                    <a:pt x="1286" y="484"/>
                  </a:lnTo>
                  <a:lnTo>
                    <a:pt x="1287" y="482"/>
                  </a:lnTo>
                  <a:lnTo>
                    <a:pt x="1287" y="481"/>
                  </a:lnTo>
                  <a:lnTo>
                    <a:pt x="1290" y="481"/>
                  </a:lnTo>
                  <a:lnTo>
                    <a:pt x="1293" y="481"/>
                  </a:lnTo>
                  <a:lnTo>
                    <a:pt x="1293" y="479"/>
                  </a:lnTo>
                  <a:lnTo>
                    <a:pt x="1293" y="476"/>
                  </a:lnTo>
                  <a:lnTo>
                    <a:pt x="1293" y="474"/>
                  </a:lnTo>
                  <a:lnTo>
                    <a:pt x="1293" y="473"/>
                  </a:lnTo>
                  <a:lnTo>
                    <a:pt x="1293" y="471"/>
                  </a:lnTo>
                  <a:lnTo>
                    <a:pt x="1294" y="472"/>
                  </a:lnTo>
                  <a:lnTo>
                    <a:pt x="1295" y="471"/>
                  </a:lnTo>
                  <a:lnTo>
                    <a:pt x="1297" y="469"/>
                  </a:lnTo>
                  <a:lnTo>
                    <a:pt x="1293" y="467"/>
                  </a:lnTo>
                  <a:lnTo>
                    <a:pt x="1292" y="466"/>
                  </a:lnTo>
                  <a:lnTo>
                    <a:pt x="1291" y="465"/>
                  </a:lnTo>
                  <a:lnTo>
                    <a:pt x="1291" y="464"/>
                  </a:lnTo>
                  <a:lnTo>
                    <a:pt x="1291" y="462"/>
                  </a:lnTo>
                  <a:lnTo>
                    <a:pt x="1287" y="461"/>
                  </a:lnTo>
                  <a:lnTo>
                    <a:pt x="1284" y="460"/>
                  </a:lnTo>
                  <a:lnTo>
                    <a:pt x="1281" y="460"/>
                  </a:lnTo>
                  <a:lnTo>
                    <a:pt x="1278" y="460"/>
                  </a:lnTo>
                  <a:lnTo>
                    <a:pt x="1272" y="462"/>
                  </a:lnTo>
                  <a:lnTo>
                    <a:pt x="1266" y="464"/>
                  </a:lnTo>
                  <a:lnTo>
                    <a:pt x="1258" y="468"/>
                  </a:lnTo>
                  <a:lnTo>
                    <a:pt x="1252" y="471"/>
                  </a:lnTo>
                  <a:lnTo>
                    <a:pt x="1246" y="475"/>
                  </a:lnTo>
                  <a:lnTo>
                    <a:pt x="1240" y="479"/>
                  </a:lnTo>
                  <a:lnTo>
                    <a:pt x="1235" y="484"/>
                  </a:lnTo>
                  <a:lnTo>
                    <a:pt x="1230" y="489"/>
                  </a:lnTo>
                  <a:lnTo>
                    <a:pt x="1225" y="495"/>
                  </a:lnTo>
                  <a:lnTo>
                    <a:pt x="1216" y="506"/>
                  </a:lnTo>
                  <a:lnTo>
                    <a:pt x="1222" y="496"/>
                  </a:lnTo>
                  <a:lnTo>
                    <a:pt x="1226" y="487"/>
                  </a:lnTo>
                  <a:lnTo>
                    <a:pt x="1223" y="487"/>
                  </a:lnTo>
                  <a:lnTo>
                    <a:pt x="1222" y="487"/>
                  </a:lnTo>
                  <a:lnTo>
                    <a:pt x="1222" y="486"/>
                  </a:lnTo>
                  <a:lnTo>
                    <a:pt x="1222" y="485"/>
                  </a:lnTo>
                  <a:lnTo>
                    <a:pt x="1223" y="484"/>
                  </a:lnTo>
                  <a:lnTo>
                    <a:pt x="1225" y="484"/>
                  </a:lnTo>
                  <a:lnTo>
                    <a:pt x="1226" y="483"/>
                  </a:lnTo>
                  <a:lnTo>
                    <a:pt x="1228" y="483"/>
                  </a:lnTo>
                  <a:lnTo>
                    <a:pt x="1230" y="480"/>
                  </a:lnTo>
                  <a:lnTo>
                    <a:pt x="1232" y="477"/>
                  </a:lnTo>
                  <a:lnTo>
                    <a:pt x="1233" y="474"/>
                  </a:lnTo>
                  <a:lnTo>
                    <a:pt x="1235" y="471"/>
                  </a:lnTo>
                  <a:lnTo>
                    <a:pt x="1237" y="471"/>
                  </a:lnTo>
                  <a:lnTo>
                    <a:pt x="1238" y="471"/>
                  </a:lnTo>
                  <a:lnTo>
                    <a:pt x="1240" y="472"/>
                  </a:lnTo>
                  <a:lnTo>
                    <a:pt x="1241" y="471"/>
                  </a:lnTo>
                  <a:lnTo>
                    <a:pt x="1241" y="470"/>
                  </a:lnTo>
                  <a:lnTo>
                    <a:pt x="1241" y="469"/>
                  </a:lnTo>
                  <a:lnTo>
                    <a:pt x="1241" y="467"/>
                  </a:lnTo>
                  <a:lnTo>
                    <a:pt x="1241" y="466"/>
                  </a:lnTo>
                  <a:lnTo>
                    <a:pt x="1243" y="465"/>
                  </a:lnTo>
                  <a:lnTo>
                    <a:pt x="1244" y="466"/>
                  </a:lnTo>
                  <a:lnTo>
                    <a:pt x="1245" y="466"/>
                  </a:lnTo>
                  <a:lnTo>
                    <a:pt x="1247" y="466"/>
                  </a:lnTo>
                  <a:lnTo>
                    <a:pt x="1257" y="454"/>
                  </a:lnTo>
                  <a:lnTo>
                    <a:pt x="1258" y="452"/>
                  </a:lnTo>
                  <a:lnTo>
                    <a:pt x="1260" y="450"/>
                  </a:lnTo>
                  <a:lnTo>
                    <a:pt x="1263" y="447"/>
                  </a:lnTo>
                  <a:lnTo>
                    <a:pt x="1265" y="445"/>
                  </a:lnTo>
                  <a:lnTo>
                    <a:pt x="1266" y="445"/>
                  </a:lnTo>
                  <a:lnTo>
                    <a:pt x="1269" y="444"/>
                  </a:lnTo>
                  <a:lnTo>
                    <a:pt x="1272" y="443"/>
                  </a:lnTo>
                  <a:lnTo>
                    <a:pt x="1278" y="443"/>
                  </a:lnTo>
                  <a:lnTo>
                    <a:pt x="1290" y="444"/>
                  </a:lnTo>
                  <a:lnTo>
                    <a:pt x="1300" y="445"/>
                  </a:lnTo>
                  <a:lnTo>
                    <a:pt x="1305" y="445"/>
                  </a:lnTo>
                  <a:lnTo>
                    <a:pt x="1308" y="445"/>
                  </a:lnTo>
                  <a:lnTo>
                    <a:pt x="1310" y="443"/>
                  </a:lnTo>
                  <a:lnTo>
                    <a:pt x="1311" y="442"/>
                  </a:lnTo>
                  <a:lnTo>
                    <a:pt x="1313" y="441"/>
                  </a:lnTo>
                  <a:lnTo>
                    <a:pt x="1316" y="441"/>
                  </a:lnTo>
                  <a:lnTo>
                    <a:pt x="1317" y="441"/>
                  </a:lnTo>
                  <a:lnTo>
                    <a:pt x="1317" y="442"/>
                  </a:lnTo>
                  <a:lnTo>
                    <a:pt x="1318" y="443"/>
                  </a:lnTo>
                  <a:lnTo>
                    <a:pt x="1319" y="445"/>
                  </a:lnTo>
                  <a:lnTo>
                    <a:pt x="1322" y="445"/>
                  </a:lnTo>
                  <a:lnTo>
                    <a:pt x="1322" y="444"/>
                  </a:lnTo>
                  <a:lnTo>
                    <a:pt x="1323" y="442"/>
                  </a:lnTo>
                  <a:lnTo>
                    <a:pt x="1324" y="441"/>
                  </a:lnTo>
                  <a:lnTo>
                    <a:pt x="1325" y="441"/>
                  </a:lnTo>
                  <a:lnTo>
                    <a:pt x="1326" y="441"/>
                  </a:lnTo>
                  <a:lnTo>
                    <a:pt x="1328" y="443"/>
                  </a:lnTo>
                  <a:lnTo>
                    <a:pt x="1329" y="446"/>
                  </a:lnTo>
                  <a:lnTo>
                    <a:pt x="1335" y="446"/>
                  </a:lnTo>
                  <a:lnTo>
                    <a:pt x="1335" y="443"/>
                  </a:lnTo>
                  <a:lnTo>
                    <a:pt x="1338" y="443"/>
                  </a:lnTo>
                  <a:lnTo>
                    <a:pt x="1340" y="444"/>
                  </a:lnTo>
                  <a:lnTo>
                    <a:pt x="1342" y="445"/>
                  </a:lnTo>
                  <a:lnTo>
                    <a:pt x="1343" y="445"/>
                  </a:lnTo>
                  <a:lnTo>
                    <a:pt x="1345" y="445"/>
                  </a:lnTo>
                  <a:lnTo>
                    <a:pt x="1345" y="441"/>
                  </a:lnTo>
                  <a:lnTo>
                    <a:pt x="1347" y="439"/>
                  </a:lnTo>
                  <a:lnTo>
                    <a:pt x="1349" y="441"/>
                  </a:lnTo>
                  <a:lnTo>
                    <a:pt x="1351" y="441"/>
                  </a:lnTo>
                  <a:lnTo>
                    <a:pt x="1353" y="441"/>
                  </a:lnTo>
                  <a:lnTo>
                    <a:pt x="1353" y="439"/>
                  </a:lnTo>
                  <a:lnTo>
                    <a:pt x="1354" y="437"/>
                  </a:lnTo>
                  <a:lnTo>
                    <a:pt x="1354" y="435"/>
                  </a:lnTo>
                  <a:lnTo>
                    <a:pt x="1354" y="434"/>
                  </a:lnTo>
                  <a:lnTo>
                    <a:pt x="1357" y="433"/>
                  </a:lnTo>
                  <a:lnTo>
                    <a:pt x="1359" y="432"/>
                  </a:lnTo>
                  <a:lnTo>
                    <a:pt x="1362" y="431"/>
                  </a:lnTo>
                  <a:lnTo>
                    <a:pt x="1363" y="431"/>
                  </a:lnTo>
                  <a:lnTo>
                    <a:pt x="1364" y="430"/>
                  </a:lnTo>
                  <a:lnTo>
                    <a:pt x="1364" y="428"/>
                  </a:lnTo>
                  <a:lnTo>
                    <a:pt x="1364" y="425"/>
                  </a:lnTo>
                  <a:lnTo>
                    <a:pt x="1364" y="421"/>
                  </a:lnTo>
                  <a:lnTo>
                    <a:pt x="1365" y="420"/>
                  </a:lnTo>
                  <a:lnTo>
                    <a:pt x="1366" y="419"/>
                  </a:lnTo>
                  <a:lnTo>
                    <a:pt x="1369" y="417"/>
                  </a:lnTo>
                  <a:lnTo>
                    <a:pt x="1374" y="416"/>
                  </a:lnTo>
                  <a:lnTo>
                    <a:pt x="1383" y="413"/>
                  </a:lnTo>
                  <a:lnTo>
                    <a:pt x="1382" y="414"/>
                  </a:lnTo>
                  <a:lnTo>
                    <a:pt x="1384" y="414"/>
                  </a:lnTo>
                  <a:lnTo>
                    <a:pt x="1387" y="415"/>
                  </a:lnTo>
                  <a:lnTo>
                    <a:pt x="1395" y="408"/>
                  </a:lnTo>
                  <a:lnTo>
                    <a:pt x="1400" y="404"/>
                  </a:lnTo>
                  <a:lnTo>
                    <a:pt x="1402" y="401"/>
                  </a:lnTo>
                  <a:lnTo>
                    <a:pt x="1401" y="382"/>
                  </a:lnTo>
                  <a:lnTo>
                    <a:pt x="1400" y="382"/>
                  </a:lnTo>
                  <a:lnTo>
                    <a:pt x="1398" y="383"/>
                  </a:lnTo>
                  <a:lnTo>
                    <a:pt x="1397" y="384"/>
                  </a:lnTo>
                  <a:lnTo>
                    <a:pt x="1395" y="384"/>
                  </a:lnTo>
                  <a:lnTo>
                    <a:pt x="1393" y="383"/>
                  </a:lnTo>
                  <a:lnTo>
                    <a:pt x="1391" y="381"/>
                  </a:lnTo>
                  <a:lnTo>
                    <a:pt x="1387" y="378"/>
                  </a:lnTo>
                  <a:lnTo>
                    <a:pt x="1385" y="376"/>
                  </a:lnTo>
                  <a:lnTo>
                    <a:pt x="1383" y="375"/>
                  </a:lnTo>
                  <a:lnTo>
                    <a:pt x="1379" y="374"/>
                  </a:lnTo>
                  <a:lnTo>
                    <a:pt x="1374" y="374"/>
                  </a:lnTo>
                  <a:lnTo>
                    <a:pt x="1374" y="375"/>
                  </a:lnTo>
                  <a:lnTo>
                    <a:pt x="1374" y="376"/>
                  </a:lnTo>
                  <a:lnTo>
                    <a:pt x="1376" y="378"/>
                  </a:lnTo>
                  <a:lnTo>
                    <a:pt x="1370" y="379"/>
                  </a:lnTo>
                  <a:lnTo>
                    <a:pt x="1366" y="380"/>
                  </a:lnTo>
                  <a:lnTo>
                    <a:pt x="1358" y="384"/>
                  </a:lnTo>
                  <a:lnTo>
                    <a:pt x="1349" y="388"/>
                  </a:lnTo>
                  <a:lnTo>
                    <a:pt x="1349" y="392"/>
                  </a:lnTo>
                  <a:lnTo>
                    <a:pt x="1346" y="392"/>
                  </a:lnTo>
                  <a:lnTo>
                    <a:pt x="1345" y="391"/>
                  </a:lnTo>
                  <a:lnTo>
                    <a:pt x="1344" y="391"/>
                  </a:lnTo>
                  <a:lnTo>
                    <a:pt x="1344" y="389"/>
                  </a:lnTo>
                  <a:lnTo>
                    <a:pt x="1344" y="387"/>
                  </a:lnTo>
                  <a:lnTo>
                    <a:pt x="1344" y="385"/>
                  </a:lnTo>
                  <a:lnTo>
                    <a:pt x="1343" y="384"/>
                  </a:lnTo>
                  <a:lnTo>
                    <a:pt x="1346" y="384"/>
                  </a:lnTo>
                  <a:lnTo>
                    <a:pt x="1349" y="384"/>
                  </a:lnTo>
                  <a:lnTo>
                    <a:pt x="1352" y="384"/>
                  </a:lnTo>
                  <a:lnTo>
                    <a:pt x="1354" y="384"/>
                  </a:lnTo>
                  <a:lnTo>
                    <a:pt x="1357" y="382"/>
                  </a:lnTo>
                  <a:lnTo>
                    <a:pt x="1360" y="379"/>
                  </a:lnTo>
                  <a:lnTo>
                    <a:pt x="1363" y="376"/>
                  </a:lnTo>
                  <a:lnTo>
                    <a:pt x="1366" y="374"/>
                  </a:lnTo>
                  <a:lnTo>
                    <a:pt x="1369" y="374"/>
                  </a:lnTo>
                  <a:lnTo>
                    <a:pt x="1372" y="374"/>
                  </a:lnTo>
                  <a:lnTo>
                    <a:pt x="1375" y="373"/>
                  </a:lnTo>
                  <a:lnTo>
                    <a:pt x="1377" y="372"/>
                  </a:lnTo>
                  <a:lnTo>
                    <a:pt x="1379" y="371"/>
                  </a:lnTo>
                  <a:lnTo>
                    <a:pt x="1380" y="369"/>
                  </a:lnTo>
                  <a:lnTo>
                    <a:pt x="1382" y="366"/>
                  </a:lnTo>
                  <a:lnTo>
                    <a:pt x="1383" y="365"/>
                  </a:lnTo>
                  <a:lnTo>
                    <a:pt x="1382" y="365"/>
                  </a:lnTo>
                  <a:lnTo>
                    <a:pt x="1381" y="365"/>
                  </a:lnTo>
                  <a:lnTo>
                    <a:pt x="1377" y="367"/>
                  </a:lnTo>
                  <a:lnTo>
                    <a:pt x="1376" y="363"/>
                  </a:lnTo>
                  <a:lnTo>
                    <a:pt x="1377" y="362"/>
                  </a:lnTo>
                  <a:lnTo>
                    <a:pt x="1377" y="361"/>
                  </a:lnTo>
                  <a:lnTo>
                    <a:pt x="1375" y="360"/>
                  </a:lnTo>
                  <a:lnTo>
                    <a:pt x="1374" y="359"/>
                  </a:lnTo>
                  <a:lnTo>
                    <a:pt x="1374" y="360"/>
                  </a:lnTo>
                  <a:lnTo>
                    <a:pt x="1373" y="361"/>
                  </a:lnTo>
                  <a:lnTo>
                    <a:pt x="1372" y="363"/>
                  </a:lnTo>
                  <a:lnTo>
                    <a:pt x="1371" y="363"/>
                  </a:lnTo>
                  <a:lnTo>
                    <a:pt x="1370" y="363"/>
                  </a:lnTo>
                  <a:lnTo>
                    <a:pt x="1366" y="361"/>
                  </a:lnTo>
                  <a:lnTo>
                    <a:pt x="1366" y="360"/>
                  </a:lnTo>
                  <a:lnTo>
                    <a:pt x="1365" y="359"/>
                  </a:lnTo>
                  <a:lnTo>
                    <a:pt x="1365" y="357"/>
                  </a:lnTo>
                  <a:lnTo>
                    <a:pt x="1365" y="355"/>
                  </a:lnTo>
                  <a:lnTo>
                    <a:pt x="1364" y="353"/>
                  </a:lnTo>
                  <a:lnTo>
                    <a:pt x="1358" y="355"/>
                  </a:lnTo>
                  <a:lnTo>
                    <a:pt x="1355" y="355"/>
                  </a:lnTo>
                  <a:lnTo>
                    <a:pt x="1351" y="355"/>
                  </a:lnTo>
                  <a:lnTo>
                    <a:pt x="1343" y="353"/>
                  </a:lnTo>
                  <a:lnTo>
                    <a:pt x="1343" y="351"/>
                  </a:lnTo>
                  <a:lnTo>
                    <a:pt x="1344" y="349"/>
                  </a:lnTo>
                  <a:lnTo>
                    <a:pt x="1344" y="348"/>
                  </a:lnTo>
                  <a:lnTo>
                    <a:pt x="1344" y="347"/>
                  </a:lnTo>
                  <a:lnTo>
                    <a:pt x="1344" y="345"/>
                  </a:lnTo>
                  <a:lnTo>
                    <a:pt x="1343" y="344"/>
                  </a:lnTo>
                  <a:lnTo>
                    <a:pt x="1341" y="344"/>
                  </a:lnTo>
                  <a:lnTo>
                    <a:pt x="1340" y="343"/>
                  </a:lnTo>
                  <a:lnTo>
                    <a:pt x="1338" y="341"/>
                  </a:lnTo>
                  <a:lnTo>
                    <a:pt x="1337" y="339"/>
                  </a:lnTo>
                  <a:lnTo>
                    <a:pt x="1335" y="338"/>
                  </a:lnTo>
                  <a:lnTo>
                    <a:pt x="1332" y="338"/>
                  </a:lnTo>
                  <a:lnTo>
                    <a:pt x="1329" y="338"/>
                  </a:lnTo>
                  <a:lnTo>
                    <a:pt x="1326" y="328"/>
                  </a:lnTo>
                  <a:lnTo>
                    <a:pt x="1324" y="330"/>
                  </a:lnTo>
                  <a:lnTo>
                    <a:pt x="1323" y="330"/>
                  </a:lnTo>
                  <a:lnTo>
                    <a:pt x="1322" y="330"/>
                  </a:lnTo>
                  <a:lnTo>
                    <a:pt x="1324" y="323"/>
                  </a:lnTo>
                  <a:lnTo>
                    <a:pt x="1322" y="323"/>
                  </a:lnTo>
                  <a:lnTo>
                    <a:pt x="1321" y="322"/>
                  </a:lnTo>
                  <a:lnTo>
                    <a:pt x="1320" y="321"/>
                  </a:lnTo>
                  <a:lnTo>
                    <a:pt x="1328" y="321"/>
                  </a:lnTo>
                  <a:lnTo>
                    <a:pt x="1333" y="321"/>
                  </a:lnTo>
                  <a:lnTo>
                    <a:pt x="1333" y="315"/>
                  </a:lnTo>
                  <a:lnTo>
                    <a:pt x="1329" y="313"/>
                  </a:lnTo>
                  <a:lnTo>
                    <a:pt x="1324" y="311"/>
                  </a:lnTo>
                  <a:lnTo>
                    <a:pt x="1324" y="307"/>
                  </a:lnTo>
                  <a:lnTo>
                    <a:pt x="1324" y="304"/>
                  </a:lnTo>
                  <a:lnTo>
                    <a:pt x="1324" y="301"/>
                  </a:lnTo>
                  <a:lnTo>
                    <a:pt x="1322" y="301"/>
                  </a:lnTo>
                  <a:lnTo>
                    <a:pt x="1321" y="301"/>
                  </a:lnTo>
                  <a:lnTo>
                    <a:pt x="1319" y="300"/>
                  </a:lnTo>
                  <a:lnTo>
                    <a:pt x="1318" y="299"/>
                  </a:lnTo>
                  <a:lnTo>
                    <a:pt x="1317" y="298"/>
                  </a:lnTo>
                  <a:lnTo>
                    <a:pt x="1314" y="294"/>
                  </a:lnTo>
                  <a:lnTo>
                    <a:pt x="1315" y="290"/>
                  </a:lnTo>
                  <a:lnTo>
                    <a:pt x="1316" y="288"/>
                  </a:lnTo>
                  <a:lnTo>
                    <a:pt x="1309" y="288"/>
                  </a:lnTo>
                  <a:lnTo>
                    <a:pt x="1303" y="288"/>
                  </a:lnTo>
                  <a:lnTo>
                    <a:pt x="1312" y="282"/>
                  </a:lnTo>
                  <a:lnTo>
                    <a:pt x="1306" y="271"/>
                  </a:lnTo>
                  <a:lnTo>
                    <a:pt x="1303" y="271"/>
                  </a:lnTo>
                  <a:lnTo>
                    <a:pt x="1299" y="271"/>
                  </a:lnTo>
                  <a:lnTo>
                    <a:pt x="1298" y="270"/>
                  </a:lnTo>
                  <a:lnTo>
                    <a:pt x="1298" y="269"/>
                  </a:lnTo>
                  <a:lnTo>
                    <a:pt x="1298" y="268"/>
                  </a:lnTo>
                  <a:lnTo>
                    <a:pt x="1298" y="267"/>
                  </a:lnTo>
                  <a:lnTo>
                    <a:pt x="1297" y="267"/>
                  </a:lnTo>
                  <a:lnTo>
                    <a:pt x="1297" y="261"/>
                  </a:lnTo>
                  <a:lnTo>
                    <a:pt x="1296" y="257"/>
                  </a:lnTo>
                  <a:lnTo>
                    <a:pt x="1297" y="252"/>
                  </a:lnTo>
                  <a:lnTo>
                    <a:pt x="1293" y="250"/>
                  </a:lnTo>
                  <a:lnTo>
                    <a:pt x="1293" y="247"/>
                  </a:lnTo>
                  <a:lnTo>
                    <a:pt x="1294" y="245"/>
                  </a:lnTo>
                  <a:lnTo>
                    <a:pt x="1295" y="243"/>
                  </a:lnTo>
                  <a:lnTo>
                    <a:pt x="1295" y="242"/>
                  </a:lnTo>
                  <a:lnTo>
                    <a:pt x="1289" y="242"/>
                  </a:lnTo>
                  <a:lnTo>
                    <a:pt x="1283" y="255"/>
                  </a:lnTo>
                  <a:lnTo>
                    <a:pt x="1281" y="260"/>
                  </a:lnTo>
                  <a:lnTo>
                    <a:pt x="1280" y="267"/>
                  </a:lnTo>
                  <a:lnTo>
                    <a:pt x="1278" y="266"/>
                  </a:lnTo>
                  <a:lnTo>
                    <a:pt x="1277" y="265"/>
                  </a:lnTo>
                  <a:lnTo>
                    <a:pt x="1278" y="263"/>
                  </a:lnTo>
                  <a:lnTo>
                    <a:pt x="1278" y="261"/>
                  </a:lnTo>
                  <a:lnTo>
                    <a:pt x="1277" y="262"/>
                  </a:lnTo>
                  <a:lnTo>
                    <a:pt x="1275" y="263"/>
                  </a:lnTo>
                  <a:lnTo>
                    <a:pt x="1273" y="264"/>
                  </a:lnTo>
                  <a:lnTo>
                    <a:pt x="1272" y="265"/>
                  </a:lnTo>
                  <a:lnTo>
                    <a:pt x="1272" y="266"/>
                  </a:lnTo>
                  <a:lnTo>
                    <a:pt x="1272" y="268"/>
                  </a:lnTo>
                  <a:lnTo>
                    <a:pt x="1272" y="270"/>
                  </a:lnTo>
                  <a:lnTo>
                    <a:pt x="1272" y="271"/>
                  </a:lnTo>
                  <a:lnTo>
                    <a:pt x="1270" y="269"/>
                  </a:lnTo>
                  <a:lnTo>
                    <a:pt x="1269" y="269"/>
                  </a:lnTo>
                  <a:lnTo>
                    <a:pt x="1268" y="269"/>
                  </a:lnTo>
                  <a:lnTo>
                    <a:pt x="1267" y="271"/>
                  </a:lnTo>
                  <a:lnTo>
                    <a:pt x="1267" y="272"/>
                  </a:lnTo>
                  <a:lnTo>
                    <a:pt x="1267" y="274"/>
                  </a:lnTo>
                  <a:lnTo>
                    <a:pt x="1266" y="276"/>
                  </a:lnTo>
                  <a:lnTo>
                    <a:pt x="1264" y="278"/>
                  </a:lnTo>
                  <a:lnTo>
                    <a:pt x="1261" y="280"/>
                  </a:lnTo>
                  <a:lnTo>
                    <a:pt x="1257" y="282"/>
                  </a:lnTo>
                  <a:lnTo>
                    <a:pt x="1253" y="278"/>
                  </a:lnTo>
                  <a:lnTo>
                    <a:pt x="1249" y="275"/>
                  </a:lnTo>
                  <a:lnTo>
                    <a:pt x="1247" y="277"/>
                  </a:lnTo>
                  <a:lnTo>
                    <a:pt x="1245" y="279"/>
                  </a:lnTo>
                  <a:lnTo>
                    <a:pt x="1244" y="279"/>
                  </a:lnTo>
                  <a:lnTo>
                    <a:pt x="1243" y="278"/>
                  </a:lnTo>
                  <a:lnTo>
                    <a:pt x="1242" y="274"/>
                  </a:lnTo>
                  <a:lnTo>
                    <a:pt x="1241" y="269"/>
                  </a:lnTo>
                  <a:lnTo>
                    <a:pt x="1232" y="268"/>
                  </a:lnTo>
                  <a:lnTo>
                    <a:pt x="1229" y="267"/>
                  </a:lnTo>
                  <a:lnTo>
                    <a:pt x="1224" y="265"/>
                  </a:lnTo>
                  <a:lnTo>
                    <a:pt x="1224" y="254"/>
                  </a:lnTo>
                  <a:lnTo>
                    <a:pt x="1224" y="250"/>
                  </a:lnTo>
                  <a:lnTo>
                    <a:pt x="1222" y="244"/>
                  </a:lnTo>
                  <a:lnTo>
                    <a:pt x="1225" y="243"/>
                  </a:lnTo>
                  <a:lnTo>
                    <a:pt x="1227" y="243"/>
                  </a:lnTo>
                  <a:lnTo>
                    <a:pt x="1227" y="242"/>
                  </a:lnTo>
                  <a:lnTo>
                    <a:pt x="1228" y="242"/>
                  </a:lnTo>
                  <a:lnTo>
                    <a:pt x="1228" y="240"/>
                  </a:lnTo>
                  <a:lnTo>
                    <a:pt x="1227" y="240"/>
                  </a:lnTo>
                  <a:lnTo>
                    <a:pt x="1225" y="240"/>
                  </a:lnTo>
                  <a:lnTo>
                    <a:pt x="1224" y="240"/>
                  </a:lnTo>
                  <a:lnTo>
                    <a:pt x="1228" y="233"/>
                  </a:lnTo>
                  <a:lnTo>
                    <a:pt x="1232" y="227"/>
                  </a:lnTo>
                  <a:lnTo>
                    <a:pt x="1229" y="227"/>
                  </a:lnTo>
                  <a:lnTo>
                    <a:pt x="1228" y="229"/>
                  </a:lnTo>
                  <a:lnTo>
                    <a:pt x="1227" y="230"/>
                  </a:lnTo>
                  <a:lnTo>
                    <a:pt x="1226" y="230"/>
                  </a:lnTo>
                  <a:lnTo>
                    <a:pt x="1222" y="229"/>
                  </a:lnTo>
                  <a:lnTo>
                    <a:pt x="1219" y="229"/>
                  </a:lnTo>
                  <a:lnTo>
                    <a:pt x="1216" y="228"/>
                  </a:lnTo>
                  <a:lnTo>
                    <a:pt x="1216" y="227"/>
                  </a:lnTo>
                  <a:lnTo>
                    <a:pt x="1216" y="225"/>
                  </a:lnTo>
                  <a:lnTo>
                    <a:pt x="1216" y="224"/>
                  </a:lnTo>
                  <a:lnTo>
                    <a:pt x="1217" y="224"/>
                  </a:lnTo>
                  <a:lnTo>
                    <a:pt x="1218" y="225"/>
                  </a:lnTo>
                  <a:lnTo>
                    <a:pt x="1220" y="221"/>
                  </a:lnTo>
                  <a:lnTo>
                    <a:pt x="1218" y="220"/>
                  </a:lnTo>
                  <a:lnTo>
                    <a:pt x="1216" y="220"/>
                  </a:lnTo>
                  <a:lnTo>
                    <a:pt x="1210" y="221"/>
                  </a:lnTo>
                  <a:lnTo>
                    <a:pt x="1205" y="221"/>
                  </a:lnTo>
                  <a:lnTo>
                    <a:pt x="1203" y="221"/>
                  </a:lnTo>
                  <a:lnTo>
                    <a:pt x="1201" y="221"/>
                  </a:lnTo>
                  <a:lnTo>
                    <a:pt x="1201" y="218"/>
                  </a:lnTo>
                  <a:lnTo>
                    <a:pt x="1201" y="215"/>
                  </a:lnTo>
                  <a:lnTo>
                    <a:pt x="1197" y="215"/>
                  </a:lnTo>
                  <a:lnTo>
                    <a:pt x="1197" y="211"/>
                  </a:lnTo>
                  <a:lnTo>
                    <a:pt x="1196" y="209"/>
                  </a:lnTo>
                  <a:lnTo>
                    <a:pt x="1194" y="207"/>
                  </a:lnTo>
                  <a:lnTo>
                    <a:pt x="1189" y="203"/>
                  </a:lnTo>
                  <a:lnTo>
                    <a:pt x="1183" y="199"/>
                  </a:lnTo>
                  <a:lnTo>
                    <a:pt x="1178" y="196"/>
                  </a:lnTo>
                  <a:lnTo>
                    <a:pt x="1174" y="197"/>
                  </a:lnTo>
                  <a:lnTo>
                    <a:pt x="1172" y="197"/>
                  </a:lnTo>
                  <a:lnTo>
                    <a:pt x="1170" y="198"/>
                  </a:lnTo>
                  <a:lnTo>
                    <a:pt x="1168" y="201"/>
                  </a:lnTo>
                  <a:lnTo>
                    <a:pt x="1167" y="203"/>
                  </a:lnTo>
                  <a:lnTo>
                    <a:pt x="1166" y="204"/>
                  </a:lnTo>
                  <a:lnTo>
                    <a:pt x="1164" y="204"/>
                  </a:lnTo>
                  <a:lnTo>
                    <a:pt x="1161" y="203"/>
                  </a:lnTo>
                  <a:lnTo>
                    <a:pt x="1159" y="203"/>
                  </a:lnTo>
                  <a:lnTo>
                    <a:pt x="1157" y="204"/>
                  </a:lnTo>
                  <a:lnTo>
                    <a:pt x="1157" y="207"/>
                  </a:lnTo>
                  <a:lnTo>
                    <a:pt x="1152" y="207"/>
                  </a:lnTo>
                  <a:lnTo>
                    <a:pt x="1146" y="206"/>
                  </a:lnTo>
                  <a:lnTo>
                    <a:pt x="1136" y="204"/>
                  </a:lnTo>
                  <a:lnTo>
                    <a:pt x="1131" y="203"/>
                  </a:lnTo>
                  <a:lnTo>
                    <a:pt x="1128" y="204"/>
                  </a:lnTo>
                  <a:lnTo>
                    <a:pt x="1125" y="205"/>
                  </a:lnTo>
                  <a:lnTo>
                    <a:pt x="1122" y="205"/>
                  </a:lnTo>
                  <a:lnTo>
                    <a:pt x="1120" y="211"/>
                  </a:lnTo>
                  <a:lnTo>
                    <a:pt x="1124" y="212"/>
                  </a:lnTo>
                  <a:lnTo>
                    <a:pt x="1128" y="213"/>
                  </a:lnTo>
                  <a:lnTo>
                    <a:pt x="1128" y="217"/>
                  </a:lnTo>
                  <a:lnTo>
                    <a:pt x="1124" y="217"/>
                  </a:lnTo>
                  <a:lnTo>
                    <a:pt x="1124" y="218"/>
                  </a:lnTo>
                  <a:lnTo>
                    <a:pt x="1125" y="219"/>
                  </a:lnTo>
                  <a:lnTo>
                    <a:pt x="1126" y="220"/>
                  </a:lnTo>
                  <a:lnTo>
                    <a:pt x="1126" y="223"/>
                  </a:lnTo>
                  <a:lnTo>
                    <a:pt x="1125" y="224"/>
                  </a:lnTo>
                  <a:lnTo>
                    <a:pt x="1123" y="226"/>
                  </a:lnTo>
                  <a:lnTo>
                    <a:pt x="1122" y="228"/>
                  </a:lnTo>
                  <a:lnTo>
                    <a:pt x="1120" y="230"/>
                  </a:lnTo>
                  <a:lnTo>
                    <a:pt x="1119" y="230"/>
                  </a:lnTo>
                  <a:lnTo>
                    <a:pt x="1119" y="231"/>
                  </a:lnTo>
                  <a:lnTo>
                    <a:pt x="1120" y="234"/>
                  </a:lnTo>
                  <a:lnTo>
                    <a:pt x="1123" y="234"/>
                  </a:lnTo>
                  <a:lnTo>
                    <a:pt x="1126" y="234"/>
                  </a:lnTo>
                  <a:lnTo>
                    <a:pt x="1126" y="239"/>
                  </a:lnTo>
                  <a:lnTo>
                    <a:pt x="1125" y="243"/>
                  </a:lnTo>
                  <a:lnTo>
                    <a:pt x="1125" y="244"/>
                  </a:lnTo>
                  <a:lnTo>
                    <a:pt x="1125" y="246"/>
                  </a:lnTo>
                  <a:lnTo>
                    <a:pt x="1130" y="250"/>
                  </a:lnTo>
                  <a:lnTo>
                    <a:pt x="1130" y="251"/>
                  </a:lnTo>
                  <a:lnTo>
                    <a:pt x="1130" y="253"/>
                  </a:lnTo>
                  <a:lnTo>
                    <a:pt x="1129" y="254"/>
                  </a:lnTo>
                  <a:lnTo>
                    <a:pt x="1128" y="254"/>
                  </a:lnTo>
                  <a:lnTo>
                    <a:pt x="1128" y="253"/>
                  </a:lnTo>
                  <a:lnTo>
                    <a:pt x="1126" y="257"/>
                  </a:lnTo>
                  <a:lnTo>
                    <a:pt x="1123" y="256"/>
                  </a:lnTo>
                  <a:lnTo>
                    <a:pt x="1121" y="255"/>
                  </a:lnTo>
                  <a:lnTo>
                    <a:pt x="1120" y="255"/>
                  </a:lnTo>
                  <a:lnTo>
                    <a:pt x="1122" y="259"/>
                  </a:lnTo>
                  <a:lnTo>
                    <a:pt x="1123" y="259"/>
                  </a:lnTo>
                  <a:lnTo>
                    <a:pt x="1124" y="259"/>
                  </a:lnTo>
                  <a:lnTo>
                    <a:pt x="1124" y="261"/>
                  </a:lnTo>
                  <a:lnTo>
                    <a:pt x="1124" y="265"/>
                  </a:lnTo>
                  <a:lnTo>
                    <a:pt x="1121" y="265"/>
                  </a:lnTo>
                  <a:lnTo>
                    <a:pt x="1118" y="266"/>
                  </a:lnTo>
                  <a:lnTo>
                    <a:pt x="1116" y="266"/>
                  </a:lnTo>
                  <a:lnTo>
                    <a:pt x="1113" y="267"/>
                  </a:lnTo>
                  <a:lnTo>
                    <a:pt x="1113" y="273"/>
                  </a:lnTo>
                  <a:lnTo>
                    <a:pt x="1113" y="278"/>
                  </a:lnTo>
                  <a:lnTo>
                    <a:pt x="1115" y="279"/>
                  </a:lnTo>
                  <a:lnTo>
                    <a:pt x="1118" y="280"/>
                  </a:lnTo>
                  <a:lnTo>
                    <a:pt x="1121" y="281"/>
                  </a:lnTo>
                  <a:lnTo>
                    <a:pt x="1123" y="281"/>
                  </a:lnTo>
                  <a:lnTo>
                    <a:pt x="1124" y="282"/>
                  </a:lnTo>
                  <a:lnTo>
                    <a:pt x="1126" y="284"/>
                  </a:lnTo>
                  <a:lnTo>
                    <a:pt x="1127" y="287"/>
                  </a:lnTo>
                  <a:lnTo>
                    <a:pt x="1128" y="289"/>
                  </a:lnTo>
                  <a:lnTo>
                    <a:pt x="1128" y="292"/>
                  </a:lnTo>
                  <a:lnTo>
                    <a:pt x="1130" y="298"/>
                  </a:lnTo>
                  <a:lnTo>
                    <a:pt x="1131" y="301"/>
                  </a:lnTo>
                  <a:lnTo>
                    <a:pt x="1132" y="303"/>
                  </a:lnTo>
                  <a:lnTo>
                    <a:pt x="1133" y="305"/>
                  </a:lnTo>
                  <a:lnTo>
                    <a:pt x="1136" y="306"/>
                  </a:lnTo>
                  <a:lnTo>
                    <a:pt x="1138" y="308"/>
                  </a:lnTo>
                  <a:lnTo>
                    <a:pt x="1139" y="308"/>
                  </a:lnTo>
                  <a:lnTo>
                    <a:pt x="1139" y="309"/>
                  </a:lnTo>
                  <a:lnTo>
                    <a:pt x="1139" y="312"/>
                  </a:lnTo>
                  <a:lnTo>
                    <a:pt x="1138" y="317"/>
                  </a:lnTo>
                  <a:lnTo>
                    <a:pt x="1136" y="328"/>
                  </a:lnTo>
                  <a:lnTo>
                    <a:pt x="1137" y="326"/>
                  </a:lnTo>
                  <a:lnTo>
                    <a:pt x="1138" y="325"/>
                  </a:lnTo>
                  <a:lnTo>
                    <a:pt x="1139" y="324"/>
                  </a:lnTo>
                  <a:lnTo>
                    <a:pt x="1140" y="326"/>
                  </a:lnTo>
                  <a:lnTo>
                    <a:pt x="1141" y="328"/>
                  </a:lnTo>
                  <a:lnTo>
                    <a:pt x="1141" y="332"/>
                  </a:lnTo>
                  <a:lnTo>
                    <a:pt x="1140" y="332"/>
                  </a:lnTo>
                  <a:lnTo>
                    <a:pt x="1139" y="332"/>
                  </a:lnTo>
                  <a:lnTo>
                    <a:pt x="1137" y="332"/>
                  </a:lnTo>
                  <a:lnTo>
                    <a:pt x="1136" y="332"/>
                  </a:lnTo>
                  <a:lnTo>
                    <a:pt x="1130" y="344"/>
                  </a:lnTo>
                  <a:lnTo>
                    <a:pt x="1127" y="346"/>
                  </a:lnTo>
                  <a:lnTo>
                    <a:pt x="1125" y="349"/>
                  </a:lnTo>
                  <a:lnTo>
                    <a:pt x="1119" y="354"/>
                  </a:lnTo>
                  <a:lnTo>
                    <a:pt x="1112" y="357"/>
                  </a:lnTo>
                  <a:lnTo>
                    <a:pt x="1105" y="361"/>
                  </a:lnTo>
                  <a:lnTo>
                    <a:pt x="1108" y="377"/>
                  </a:lnTo>
                  <a:lnTo>
                    <a:pt x="1111" y="392"/>
                  </a:lnTo>
                  <a:lnTo>
                    <a:pt x="1111" y="399"/>
                  </a:lnTo>
                  <a:lnTo>
                    <a:pt x="1112" y="406"/>
                  </a:lnTo>
                  <a:lnTo>
                    <a:pt x="1111" y="413"/>
                  </a:lnTo>
                  <a:lnTo>
                    <a:pt x="1110" y="417"/>
                  </a:lnTo>
                  <a:lnTo>
                    <a:pt x="1109" y="420"/>
                  </a:lnTo>
                  <a:lnTo>
                    <a:pt x="1106" y="420"/>
                  </a:lnTo>
                  <a:lnTo>
                    <a:pt x="1103" y="420"/>
                  </a:lnTo>
                  <a:lnTo>
                    <a:pt x="1101" y="422"/>
                  </a:lnTo>
                  <a:lnTo>
                    <a:pt x="1100" y="423"/>
                  </a:lnTo>
                  <a:lnTo>
                    <a:pt x="1099" y="426"/>
                  </a:lnTo>
                  <a:lnTo>
                    <a:pt x="1098" y="426"/>
                  </a:lnTo>
                  <a:lnTo>
                    <a:pt x="1096" y="426"/>
                  </a:lnTo>
                  <a:lnTo>
                    <a:pt x="1090" y="424"/>
                  </a:lnTo>
                  <a:lnTo>
                    <a:pt x="1087" y="422"/>
                  </a:lnTo>
                  <a:lnTo>
                    <a:pt x="1082" y="418"/>
                  </a:lnTo>
                  <a:lnTo>
                    <a:pt x="1076" y="411"/>
                  </a:lnTo>
                  <a:lnTo>
                    <a:pt x="1076" y="409"/>
                  </a:lnTo>
                  <a:lnTo>
                    <a:pt x="1077" y="407"/>
                  </a:lnTo>
                  <a:lnTo>
                    <a:pt x="1077" y="404"/>
                  </a:lnTo>
                  <a:lnTo>
                    <a:pt x="1077" y="403"/>
                  </a:lnTo>
                  <a:lnTo>
                    <a:pt x="1076" y="401"/>
                  </a:lnTo>
                  <a:lnTo>
                    <a:pt x="1075" y="400"/>
                  </a:lnTo>
                  <a:lnTo>
                    <a:pt x="1072" y="399"/>
                  </a:lnTo>
                  <a:lnTo>
                    <a:pt x="1068" y="397"/>
                  </a:lnTo>
                  <a:lnTo>
                    <a:pt x="1068" y="395"/>
                  </a:lnTo>
                  <a:lnTo>
                    <a:pt x="1068" y="393"/>
                  </a:lnTo>
                  <a:lnTo>
                    <a:pt x="1069" y="390"/>
                  </a:lnTo>
                  <a:lnTo>
                    <a:pt x="1069" y="389"/>
                  </a:lnTo>
                  <a:lnTo>
                    <a:pt x="1068" y="388"/>
                  </a:lnTo>
                  <a:lnTo>
                    <a:pt x="1067" y="388"/>
                  </a:lnTo>
                  <a:lnTo>
                    <a:pt x="1066" y="387"/>
                  </a:lnTo>
                  <a:lnTo>
                    <a:pt x="1066" y="386"/>
                  </a:lnTo>
                  <a:lnTo>
                    <a:pt x="1066" y="385"/>
                  </a:lnTo>
                  <a:lnTo>
                    <a:pt x="1068" y="382"/>
                  </a:lnTo>
                  <a:lnTo>
                    <a:pt x="1067" y="381"/>
                  </a:lnTo>
                  <a:lnTo>
                    <a:pt x="1066" y="379"/>
                  </a:lnTo>
                  <a:lnTo>
                    <a:pt x="1067" y="377"/>
                  </a:lnTo>
                  <a:lnTo>
                    <a:pt x="1068" y="376"/>
                  </a:lnTo>
                  <a:lnTo>
                    <a:pt x="1070" y="365"/>
                  </a:lnTo>
                  <a:lnTo>
                    <a:pt x="1068" y="362"/>
                  </a:lnTo>
                  <a:lnTo>
                    <a:pt x="1068" y="360"/>
                  </a:lnTo>
                  <a:lnTo>
                    <a:pt x="1068" y="359"/>
                  </a:lnTo>
                  <a:lnTo>
                    <a:pt x="1069" y="359"/>
                  </a:lnTo>
                  <a:lnTo>
                    <a:pt x="1070" y="359"/>
                  </a:lnTo>
                  <a:lnTo>
                    <a:pt x="1070" y="357"/>
                  </a:lnTo>
                  <a:lnTo>
                    <a:pt x="1069" y="355"/>
                  </a:lnTo>
                  <a:lnTo>
                    <a:pt x="1068" y="353"/>
                  </a:lnTo>
                  <a:lnTo>
                    <a:pt x="1065" y="351"/>
                  </a:lnTo>
                  <a:lnTo>
                    <a:pt x="1061" y="351"/>
                  </a:lnTo>
                  <a:lnTo>
                    <a:pt x="1053" y="351"/>
                  </a:lnTo>
                  <a:lnTo>
                    <a:pt x="1045" y="351"/>
                  </a:lnTo>
                  <a:lnTo>
                    <a:pt x="1038" y="351"/>
                  </a:lnTo>
                  <a:lnTo>
                    <a:pt x="1035" y="350"/>
                  </a:lnTo>
                  <a:lnTo>
                    <a:pt x="1031" y="347"/>
                  </a:lnTo>
                  <a:lnTo>
                    <a:pt x="1027" y="344"/>
                  </a:lnTo>
                  <a:lnTo>
                    <a:pt x="1024" y="342"/>
                  </a:lnTo>
                  <a:lnTo>
                    <a:pt x="1013" y="339"/>
                  </a:lnTo>
                  <a:lnTo>
                    <a:pt x="1006" y="337"/>
                  </a:lnTo>
                  <a:lnTo>
                    <a:pt x="1004" y="336"/>
                  </a:lnTo>
                  <a:lnTo>
                    <a:pt x="1003" y="336"/>
                  </a:lnTo>
                  <a:lnTo>
                    <a:pt x="1002" y="335"/>
                  </a:lnTo>
                  <a:lnTo>
                    <a:pt x="1002" y="333"/>
                  </a:lnTo>
                  <a:lnTo>
                    <a:pt x="1001" y="329"/>
                  </a:lnTo>
                  <a:lnTo>
                    <a:pt x="1001" y="325"/>
                  </a:lnTo>
                  <a:lnTo>
                    <a:pt x="1000" y="324"/>
                  </a:lnTo>
                  <a:lnTo>
                    <a:pt x="999" y="323"/>
                  </a:lnTo>
                  <a:lnTo>
                    <a:pt x="997" y="321"/>
                  </a:lnTo>
                  <a:lnTo>
                    <a:pt x="995" y="321"/>
                  </a:lnTo>
                  <a:lnTo>
                    <a:pt x="993" y="321"/>
                  </a:lnTo>
                  <a:lnTo>
                    <a:pt x="990" y="321"/>
                  </a:lnTo>
                  <a:lnTo>
                    <a:pt x="988" y="319"/>
                  </a:lnTo>
                  <a:lnTo>
                    <a:pt x="985" y="317"/>
                  </a:lnTo>
                  <a:lnTo>
                    <a:pt x="982" y="314"/>
                  </a:lnTo>
                  <a:lnTo>
                    <a:pt x="980" y="313"/>
                  </a:lnTo>
                  <a:lnTo>
                    <a:pt x="978" y="313"/>
                  </a:lnTo>
                  <a:lnTo>
                    <a:pt x="976" y="313"/>
                  </a:lnTo>
                  <a:lnTo>
                    <a:pt x="972" y="313"/>
                  </a:lnTo>
                  <a:lnTo>
                    <a:pt x="971" y="313"/>
                  </a:lnTo>
                  <a:lnTo>
                    <a:pt x="970" y="312"/>
                  </a:lnTo>
                  <a:lnTo>
                    <a:pt x="968" y="310"/>
                  </a:lnTo>
                  <a:lnTo>
                    <a:pt x="966" y="308"/>
                  </a:lnTo>
                  <a:lnTo>
                    <a:pt x="965" y="307"/>
                  </a:lnTo>
                  <a:lnTo>
                    <a:pt x="962" y="306"/>
                  </a:lnTo>
                  <a:lnTo>
                    <a:pt x="959" y="306"/>
                  </a:lnTo>
                  <a:lnTo>
                    <a:pt x="954" y="307"/>
                  </a:lnTo>
                  <a:lnTo>
                    <a:pt x="949" y="309"/>
                  </a:lnTo>
                  <a:lnTo>
                    <a:pt x="944" y="311"/>
                  </a:lnTo>
                  <a:lnTo>
                    <a:pt x="941" y="303"/>
                  </a:lnTo>
                  <a:lnTo>
                    <a:pt x="938" y="293"/>
                  </a:lnTo>
                  <a:lnTo>
                    <a:pt x="930" y="275"/>
                  </a:lnTo>
                  <a:lnTo>
                    <a:pt x="925" y="275"/>
                  </a:lnTo>
                  <a:lnTo>
                    <a:pt x="922" y="275"/>
                  </a:lnTo>
                  <a:lnTo>
                    <a:pt x="917" y="276"/>
                  </a:lnTo>
                  <a:lnTo>
                    <a:pt x="916" y="276"/>
                  </a:lnTo>
                  <a:lnTo>
                    <a:pt x="915" y="275"/>
                  </a:lnTo>
                  <a:lnTo>
                    <a:pt x="914" y="274"/>
                  </a:lnTo>
                  <a:lnTo>
                    <a:pt x="911" y="267"/>
                  </a:lnTo>
                  <a:lnTo>
                    <a:pt x="907" y="263"/>
                  </a:lnTo>
                  <a:lnTo>
                    <a:pt x="907" y="260"/>
                  </a:lnTo>
                  <a:lnTo>
                    <a:pt x="908" y="256"/>
                  </a:lnTo>
                  <a:lnTo>
                    <a:pt x="908" y="251"/>
                  </a:lnTo>
                  <a:lnTo>
                    <a:pt x="909" y="248"/>
                  </a:lnTo>
                  <a:lnTo>
                    <a:pt x="910" y="247"/>
                  </a:lnTo>
                  <a:lnTo>
                    <a:pt x="912" y="246"/>
                  </a:lnTo>
                  <a:lnTo>
                    <a:pt x="915" y="244"/>
                  </a:lnTo>
                  <a:lnTo>
                    <a:pt x="915" y="241"/>
                  </a:lnTo>
                  <a:lnTo>
                    <a:pt x="913" y="240"/>
                  </a:lnTo>
                  <a:lnTo>
                    <a:pt x="912" y="238"/>
                  </a:lnTo>
                  <a:lnTo>
                    <a:pt x="912" y="237"/>
                  </a:lnTo>
                  <a:lnTo>
                    <a:pt x="913" y="236"/>
                  </a:lnTo>
                  <a:lnTo>
                    <a:pt x="914" y="236"/>
                  </a:lnTo>
                  <a:lnTo>
                    <a:pt x="916" y="236"/>
                  </a:lnTo>
                  <a:lnTo>
                    <a:pt x="919" y="236"/>
                  </a:lnTo>
                  <a:lnTo>
                    <a:pt x="919" y="234"/>
                  </a:lnTo>
                  <a:lnTo>
                    <a:pt x="919" y="231"/>
                  </a:lnTo>
                  <a:lnTo>
                    <a:pt x="918" y="229"/>
                  </a:lnTo>
                  <a:lnTo>
                    <a:pt x="919" y="227"/>
                  </a:lnTo>
                  <a:lnTo>
                    <a:pt x="919" y="226"/>
                  </a:lnTo>
                  <a:lnTo>
                    <a:pt x="920" y="225"/>
                  </a:lnTo>
                  <a:lnTo>
                    <a:pt x="923" y="223"/>
                  </a:lnTo>
                  <a:lnTo>
                    <a:pt x="925" y="221"/>
                  </a:lnTo>
                  <a:lnTo>
                    <a:pt x="926" y="220"/>
                  </a:lnTo>
                  <a:lnTo>
                    <a:pt x="926" y="219"/>
                  </a:lnTo>
                  <a:lnTo>
                    <a:pt x="926" y="217"/>
                  </a:lnTo>
                  <a:lnTo>
                    <a:pt x="928" y="217"/>
                  </a:lnTo>
                  <a:lnTo>
                    <a:pt x="930" y="217"/>
                  </a:lnTo>
                  <a:lnTo>
                    <a:pt x="933" y="217"/>
                  </a:lnTo>
                  <a:lnTo>
                    <a:pt x="934" y="217"/>
                  </a:lnTo>
                  <a:lnTo>
                    <a:pt x="934" y="215"/>
                  </a:lnTo>
                  <a:lnTo>
                    <a:pt x="934" y="212"/>
                  </a:lnTo>
                  <a:lnTo>
                    <a:pt x="934" y="207"/>
                  </a:lnTo>
                  <a:lnTo>
                    <a:pt x="936" y="206"/>
                  </a:lnTo>
                  <a:lnTo>
                    <a:pt x="937" y="206"/>
                  </a:lnTo>
                  <a:lnTo>
                    <a:pt x="938" y="204"/>
                  </a:lnTo>
                  <a:lnTo>
                    <a:pt x="941" y="205"/>
                  </a:lnTo>
                  <a:lnTo>
                    <a:pt x="943" y="206"/>
                  </a:lnTo>
                  <a:lnTo>
                    <a:pt x="944" y="206"/>
                  </a:lnTo>
                  <a:lnTo>
                    <a:pt x="946" y="205"/>
                  </a:lnTo>
                  <a:lnTo>
                    <a:pt x="945" y="205"/>
                  </a:lnTo>
                  <a:lnTo>
                    <a:pt x="944" y="203"/>
                  </a:lnTo>
                  <a:lnTo>
                    <a:pt x="942" y="202"/>
                  </a:lnTo>
                  <a:lnTo>
                    <a:pt x="946" y="199"/>
                  </a:lnTo>
                  <a:lnTo>
                    <a:pt x="949" y="198"/>
                  </a:lnTo>
                  <a:lnTo>
                    <a:pt x="946" y="197"/>
                  </a:lnTo>
                  <a:lnTo>
                    <a:pt x="945" y="197"/>
                  </a:lnTo>
                  <a:lnTo>
                    <a:pt x="945" y="196"/>
                  </a:lnTo>
                  <a:lnTo>
                    <a:pt x="946" y="196"/>
                  </a:lnTo>
                  <a:lnTo>
                    <a:pt x="947" y="195"/>
                  </a:lnTo>
                  <a:lnTo>
                    <a:pt x="949" y="196"/>
                  </a:lnTo>
                  <a:lnTo>
                    <a:pt x="951" y="197"/>
                  </a:lnTo>
                  <a:lnTo>
                    <a:pt x="954" y="198"/>
                  </a:lnTo>
                  <a:lnTo>
                    <a:pt x="957" y="198"/>
                  </a:lnTo>
                  <a:lnTo>
                    <a:pt x="959" y="197"/>
                  </a:lnTo>
                  <a:lnTo>
                    <a:pt x="961" y="195"/>
                  </a:lnTo>
                  <a:lnTo>
                    <a:pt x="963" y="193"/>
                  </a:lnTo>
                  <a:lnTo>
                    <a:pt x="965" y="192"/>
                  </a:lnTo>
                  <a:lnTo>
                    <a:pt x="964" y="190"/>
                  </a:lnTo>
                  <a:lnTo>
                    <a:pt x="965" y="189"/>
                  </a:lnTo>
                  <a:lnTo>
                    <a:pt x="966" y="187"/>
                  </a:lnTo>
                  <a:lnTo>
                    <a:pt x="967" y="186"/>
                  </a:lnTo>
                  <a:lnTo>
                    <a:pt x="965" y="185"/>
                  </a:lnTo>
                  <a:lnTo>
                    <a:pt x="963" y="184"/>
                  </a:lnTo>
                  <a:lnTo>
                    <a:pt x="961" y="182"/>
                  </a:lnTo>
                  <a:lnTo>
                    <a:pt x="961" y="179"/>
                  </a:lnTo>
                  <a:lnTo>
                    <a:pt x="965" y="180"/>
                  </a:lnTo>
                  <a:lnTo>
                    <a:pt x="966" y="181"/>
                  </a:lnTo>
                  <a:lnTo>
                    <a:pt x="969" y="180"/>
                  </a:lnTo>
                  <a:lnTo>
                    <a:pt x="971" y="165"/>
                  </a:lnTo>
                  <a:lnTo>
                    <a:pt x="974" y="165"/>
                  </a:lnTo>
                  <a:lnTo>
                    <a:pt x="978" y="165"/>
                  </a:lnTo>
                  <a:lnTo>
                    <a:pt x="978" y="163"/>
                  </a:lnTo>
                  <a:lnTo>
                    <a:pt x="978" y="162"/>
                  </a:lnTo>
                  <a:lnTo>
                    <a:pt x="980" y="161"/>
                  </a:lnTo>
                  <a:lnTo>
                    <a:pt x="984" y="162"/>
                  </a:lnTo>
                  <a:lnTo>
                    <a:pt x="986" y="162"/>
                  </a:lnTo>
                  <a:lnTo>
                    <a:pt x="987" y="164"/>
                  </a:lnTo>
                  <a:lnTo>
                    <a:pt x="988" y="165"/>
                  </a:lnTo>
                  <a:lnTo>
                    <a:pt x="989" y="165"/>
                  </a:lnTo>
                  <a:lnTo>
                    <a:pt x="990" y="165"/>
                  </a:lnTo>
                  <a:lnTo>
                    <a:pt x="994" y="164"/>
                  </a:lnTo>
                  <a:lnTo>
                    <a:pt x="999" y="161"/>
                  </a:lnTo>
                  <a:lnTo>
                    <a:pt x="1003" y="161"/>
                  </a:lnTo>
                  <a:lnTo>
                    <a:pt x="1004" y="160"/>
                  </a:lnTo>
                  <a:lnTo>
                    <a:pt x="1005" y="159"/>
                  </a:lnTo>
                  <a:lnTo>
                    <a:pt x="1005" y="158"/>
                  </a:lnTo>
                  <a:lnTo>
                    <a:pt x="1005" y="156"/>
                  </a:lnTo>
                  <a:lnTo>
                    <a:pt x="1003" y="152"/>
                  </a:lnTo>
                  <a:lnTo>
                    <a:pt x="1005" y="151"/>
                  </a:lnTo>
                  <a:lnTo>
                    <a:pt x="1005" y="150"/>
                  </a:lnTo>
                  <a:lnTo>
                    <a:pt x="1005" y="148"/>
                  </a:lnTo>
                  <a:lnTo>
                    <a:pt x="1007" y="148"/>
                  </a:lnTo>
                  <a:lnTo>
                    <a:pt x="1008" y="148"/>
                  </a:lnTo>
                  <a:lnTo>
                    <a:pt x="1008" y="147"/>
                  </a:lnTo>
                  <a:lnTo>
                    <a:pt x="1007" y="144"/>
                  </a:lnTo>
                  <a:lnTo>
                    <a:pt x="989" y="143"/>
                  </a:lnTo>
                  <a:lnTo>
                    <a:pt x="967" y="142"/>
                  </a:lnTo>
                  <a:lnTo>
                    <a:pt x="974" y="140"/>
                  </a:lnTo>
                  <a:lnTo>
                    <a:pt x="975" y="139"/>
                  </a:lnTo>
                  <a:lnTo>
                    <a:pt x="976" y="138"/>
                  </a:lnTo>
                  <a:lnTo>
                    <a:pt x="977" y="136"/>
                  </a:lnTo>
                  <a:lnTo>
                    <a:pt x="977" y="134"/>
                  </a:lnTo>
                  <a:lnTo>
                    <a:pt x="978" y="131"/>
                  </a:lnTo>
                  <a:lnTo>
                    <a:pt x="980" y="131"/>
                  </a:lnTo>
                  <a:lnTo>
                    <a:pt x="980" y="132"/>
                  </a:lnTo>
                  <a:lnTo>
                    <a:pt x="980" y="133"/>
                  </a:lnTo>
                  <a:lnTo>
                    <a:pt x="980" y="134"/>
                  </a:lnTo>
                  <a:lnTo>
                    <a:pt x="991" y="134"/>
                  </a:lnTo>
                  <a:lnTo>
                    <a:pt x="995" y="135"/>
                  </a:lnTo>
                  <a:lnTo>
                    <a:pt x="999" y="136"/>
                  </a:lnTo>
                  <a:lnTo>
                    <a:pt x="1005" y="139"/>
                  </a:lnTo>
                  <a:lnTo>
                    <a:pt x="1013" y="144"/>
                  </a:lnTo>
                  <a:lnTo>
                    <a:pt x="1013" y="143"/>
                  </a:lnTo>
                  <a:lnTo>
                    <a:pt x="1013" y="141"/>
                  </a:lnTo>
                  <a:lnTo>
                    <a:pt x="1013" y="140"/>
                  </a:lnTo>
                  <a:lnTo>
                    <a:pt x="1013" y="138"/>
                  </a:lnTo>
                  <a:lnTo>
                    <a:pt x="1015" y="136"/>
                  </a:lnTo>
                  <a:lnTo>
                    <a:pt x="1019" y="134"/>
                  </a:lnTo>
                  <a:lnTo>
                    <a:pt x="1016" y="127"/>
                  </a:lnTo>
                  <a:lnTo>
                    <a:pt x="1015" y="121"/>
                  </a:lnTo>
                  <a:lnTo>
                    <a:pt x="1021" y="120"/>
                  </a:lnTo>
                  <a:lnTo>
                    <a:pt x="1026" y="119"/>
                  </a:lnTo>
                  <a:lnTo>
                    <a:pt x="1028" y="120"/>
                  </a:lnTo>
                  <a:lnTo>
                    <a:pt x="1029" y="121"/>
                  </a:lnTo>
                  <a:lnTo>
                    <a:pt x="1031" y="124"/>
                  </a:lnTo>
                  <a:lnTo>
                    <a:pt x="1033" y="126"/>
                  </a:lnTo>
                  <a:lnTo>
                    <a:pt x="1034" y="127"/>
                  </a:lnTo>
                  <a:lnTo>
                    <a:pt x="1037" y="128"/>
                  </a:lnTo>
                  <a:lnTo>
                    <a:pt x="1040" y="129"/>
                  </a:lnTo>
                  <a:lnTo>
                    <a:pt x="1043" y="128"/>
                  </a:lnTo>
                  <a:lnTo>
                    <a:pt x="1045" y="128"/>
                  </a:lnTo>
                  <a:lnTo>
                    <a:pt x="1046" y="127"/>
                  </a:lnTo>
                  <a:lnTo>
                    <a:pt x="1047" y="126"/>
                  </a:lnTo>
                  <a:lnTo>
                    <a:pt x="1046" y="125"/>
                  </a:lnTo>
                  <a:lnTo>
                    <a:pt x="1045" y="124"/>
                  </a:lnTo>
                  <a:lnTo>
                    <a:pt x="1043" y="122"/>
                  </a:lnTo>
                  <a:lnTo>
                    <a:pt x="1040" y="121"/>
                  </a:lnTo>
                  <a:lnTo>
                    <a:pt x="1040" y="117"/>
                  </a:lnTo>
                  <a:lnTo>
                    <a:pt x="1042" y="117"/>
                  </a:lnTo>
                  <a:lnTo>
                    <a:pt x="1043" y="117"/>
                  </a:lnTo>
                  <a:lnTo>
                    <a:pt x="1044" y="115"/>
                  </a:lnTo>
                  <a:lnTo>
                    <a:pt x="1045" y="115"/>
                  </a:lnTo>
                  <a:lnTo>
                    <a:pt x="1045" y="119"/>
                  </a:lnTo>
                  <a:lnTo>
                    <a:pt x="1048" y="120"/>
                  </a:lnTo>
                  <a:lnTo>
                    <a:pt x="1049" y="121"/>
                  </a:lnTo>
                  <a:lnTo>
                    <a:pt x="1053" y="123"/>
                  </a:lnTo>
                  <a:lnTo>
                    <a:pt x="1057" y="118"/>
                  </a:lnTo>
                  <a:lnTo>
                    <a:pt x="1059" y="115"/>
                  </a:lnTo>
                  <a:lnTo>
                    <a:pt x="1061" y="113"/>
                  </a:lnTo>
                  <a:lnTo>
                    <a:pt x="1062" y="113"/>
                  </a:lnTo>
                  <a:lnTo>
                    <a:pt x="1064" y="113"/>
                  </a:lnTo>
                  <a:lnTo>
                    <a:pt x="1065" y="113"/>
                  </a:lnTo>
                  <a:lnTo>
                    <a:pt x="1066" y="113"/>
                  </a:lnTo>
                  <a:lnTo>
                    <a:pt x="1068" y="109"/>
                  </a:lnTo>
                  <a:lnTo>
                    <a:pt x="1075" y="107"/>
                  </a:lnTo>
                  <a:lnTo>
                    <a:pt x="1080" y="106"/>
                  </a:lnTo>
                  <a:lnTo>
                    <a:pt x="1084" y="104"/>
                  </a:lnTo>
                  <a:lnTo>
                    <a:pt x="1090" y="102"/>
                  </a:lnTo>
                  <a:lnTo>
                    <a:pt x="1089" y="97"/>
                  </a:lnTo>
                  <a:lnTo>
                    <a:pt x="1089" y="94"/>
                  </a:lnTo>
                  <a:lnTo>
                    <a:pt x="1090" y="92"/>
                  </a:lnTo>
                  <a:lnTo>
                    <a:pt x="1083" y="90"/>
                  </a:lnTo>
                  <a:lnTo>
                    <a:pt x="1080" y="88"/>
                  </a:lnTo>
                  <a:lnTo>
                    <a:pt x="1077" y="86"/>
                  </a:lnTo>
                  <a:lnTo>
                    <a:pt x="1074" y="84"/>
                  </a:lnTo>
                  <a:lnTo>
                    <a:pt x="1073" y="81"/>
                  </a:lnTo>
                  <a:lnTo>
                    <a:pt x="1072" y="79"/>
                  </a:lnTo>
                  <a:lnTo>
                    <a:pt x="1072" y="77"/>
                  </a:lnTo>
                  <a:lnTo>
                    <a:pt x="1072" y="75"/>
                  </a:lnTo>
                  <a:lnTo>
                    <a:pt x="1072" y="73"/>
                  </a:lnTo>
                  <a:lnTo>
                    <a:pt x="1074" y="72"/>
                  </a:lnTo>
                  <a:lnTo>
                    <a:pt x="1075" y="70"/>
                  </a:lnTo>
                  <a:lnTo>
                    <a:pt x="1074" y="69"/>
                  </a:lnTo>
                  <a:lnTo>
                    <a:pt x="1076" y="70"/>
                  </a:lnTo>
                  <a:lnTo>
                    <a:pt x="1077" y="70"/>
                  </a:lnTo>
                  <a:lnTo>
                    <a:pt x="1079" y="68"/>
                  </a:lnTo>
                  <a:lnTo>
                    <a:pt x="1079" y="66"/>
                  </a:lnTo>
                  <a:lnTo>
                    <a:pt x="1080" y="65"/>
                  </a:lnTo>
                  <a:lnTo>
                    <a:pt x="1078" y="66"/>
                  </a:lnTo>
                  <a:lnTo>
                    <a:pt x="1077" y="66"/>
                  </a:lnTo>
                  <a:lnTo>
                    <a:pt x="1076" y="65"/>
                  </a:lnTo>
                  <a:lnTo>
                    <a:pt x="1075" y="65"/>
                  </a:lnTo>
                  <a:lnTo>
                    <a:pt x="1075" y="63"/>
                  </a:lnTo>
                  <a:lnTo>
                    <a:pt x="1076" y="61"/>
                  </a:lnTo>
                  <a:lnTo>
                    <a:pt x="1080" y="56"/>
                  </a:lnTo>
                  <a:lnTo>
                    <a:pt x="1082" y="54"/>
                  </a:lnTo>
                  <a:lnTo>
                    <a:pt x="1082" y="51"/>
                  </a:lnTo>
                  <a:lnTo>
                    <a:pt x="1081" y="50"/>
                  </a:lnTo>
                  <a:lnTo>
                    <a:pt x="1080" y="49"/>
                  </a:lnTo>
                  <a:lnTo>
                    <a:pt x="1080" y="48"/>
                  </a:lnTo>
                  <a:lnTo>
                    <a:pt x="1078" y="49"/>
                  </a:lnTo>
                  <a:lnTo>
                    <a:pt x="1077" y="50"/>
                  </a:lnTo>
                  <a:lnTo>
                    <a:pt x="1074" y="52"/>
                  </a:lnTo>
                  <a:lnTo>
                    <a:pt x="1073" y="51"/>
                  </a:lnTo>
                  <a:lnTo>
                    <a:pt x="1071" y="51"/>
                  </a:lnTo>
                  <a:lnTo>
                    <a:pt x="1070" y="51"/>
                  </a:lnTo>
                  <a:lnTo>
                    <a:pt x="1068" y="50"/>
                  </a:lnTo>
                  <a:lnTo>
                    <a:pt x="1065" y="36"/>
                  </a:lnTo>
                  <a:lnTo>
                    <a:pt x="1056" y="37"/>
                  </a:lnTo>
                  <a:lnTo>
                    <a:pt x="1049" y="36"/>
                  </a:lnTo>
                  <a:lnTo>
                    <a:pt x="1042" y="35"/>
                  </a:lnTo>
                  <a:lnTo>
                    <a:pt x="1032" y="35"/>
                  </a:lnTo>
                  <a:lnTo>
                    <a:pt x="1034" y="41"/>
                  </a:lnTo>
                  <a:lnTo>
                    <a:pt x="1036" y="47"/>
                  </a:lnTo>
                  <a:lnTo>
                    <a:pt x="1042" y="60"/>
                  </a:lnTo>
                  <a:lnTo>
                    <a:pt x="1040" y="61"/>
                  </a:lnTo>
                  <a:lnTo>
                    <a:pt x="1040" y="63"/>
                  </a:lnTo>
                  <a:lnTo>
                    <a:pt x="1036" y="63"/>
                  </a:lnTo>
                  <a:lnTo>
                    <a:pt x="1032" y="63"/>
                  </a:lnTo>
                  <a:lnTo>
                    <a:pt x="1031" y="71"/>
                  </a:lnTo>
                  <a:lnTo>
                    <a:pt x="1030" y="79"/>
                  </a:lnTo>
                  <a:lnTo>
                    <a:pt x="1026" y="79"/>
                  </a:lnTo>
                  <a:lnTo>
                    <a:pt x="1023" y="85"/>
                  </a:lnTo>
                  <a:lnTo>
                    <a:pt x="1020" y="91"/>
                  </a:lnTo>
                  <a:lnTo>
                    <a:pt x="1017" y="97"/>
                  </a:lnTo>
                  <a:lnTo>
                    <a:pt x="1013" y="102"/>
                  </a:lnTo>
                  <a:lnTo>
                    <a:pt x="1014" y="102"/>
                  </a:lnTo>
                  <a:lnTo>
                    <a:pt x="1014" y="103"/>
                  </a:lnTo>
                  <a:lnTo>
                    <a:pt x="1012" y="103"/>
                  </a:lnTo>
                  <a:lnTo>
                    <a:pt x="1008" y="103"/>
                  </a:lnTo>
                  <a:lnTo>
                    <a:pt x="1006" y="102"/>
                  </a:lnTo>
                  <a:lnTo>
                    <a:pt x="1005" y="102"/>
                  </a:lnTo>
                  <a:lnTo>
                    <a:pt x="1004" y="101"/>
                  </a:lnTo>
                  <a:lnTo>
                    <a:pt x="1004" y="100"/>
                  </a:lnTo>
                  <a:lnTo>
                    <a:pt x="1003" y="97"/>
                  </a:lnTo>
                  <a:lnTo>
                    <a:pt x="1002" y="95"/>
                  </a:lnTo>
                  <a:lnTo>
                    <a:pt x="1001" y="92"/>
                  </a:lnTo>
                  <a:lnTo>
                    <a:pt x="1000" y="91"/>
                  </a:lnTo>
                  <a:lnTo>
                    <a:pt x="998" y="91"/>
                  </a:lnTo>
                  <a:lnTo>
                    <a:pt x="997" y="90"/>
                  </a:lnTo>
                  <a:lnTo>
                    <a:pt x="995" y="88"/>
                  </a:lnTo>
                  <a:lnTo>
                    <a:pt x="992" y="84"/>
                  </a:lnTo>
                  <a:lnTo>
                    <a:pt x="990" y="80"/>
                  </a:lnTo>
                  <a:lnTo>
                    <a:pt x="990" y="79"/>
                  </a:lnTo>
                  <a:lnTo>
                    <a:pt x="992" y="77"/>
                  </a:lnTo>
                  <a:lnTo>
                    <a:pt x="993" y="75"/>
                  </a:lnTo>
                  <a:lnTo>
                    <a:pt x="996" y="70"/>
                  </a:lnTo>
                  <a:lnTo>
                    <a:pt x="999" y="60"/>
                  </a:lnTo>
                  <a:lnTo>
                    <a:pt x="1001" y="59"/>
                  </a:lnTo>
                  <a:lnTo>
                    <a:pt x="1002" y="58"/>
                  </a:lnTo>
                  <a:lnTo>
                    <a:pt x="1001" y="58"/>
                  </a:lnTo>
                  <a:lnTo>
                    <a:pt x="1000" y="57"/>
                  </a:lnTo>
                  <a:lnTo>
                    <a:pt x="999" y="56"/>
                  </a:lnTo>
                  <a:lnTo>
                    <a:pt x="998" y="53"/>
                  </a:lnTo>
                  <a:lnTo>
                    <a:pt x="995" y="46"/>
                  </a:lnTo>
                  <a:lnTo>
                    <a:pt x="990" y="48"/>
                  </a:lnTo>
                  <a:lnTo>
                    <a:pt x="984" y="50"/>
                  </a:lnTo>
                  <a:lnTo>
                    <a:pt x="983" y="59"/>
                  </a:lnTo>
                  <a:lnTo>
                    <a:pt x="982" y="69"/>
                  </a:lnTo>
                  <a:lnTo>
                    <a:pt x="980" y="69"/>
                  </a:lnTo>
                  <a:lnTo>
                    <a:pt x="979" y="70"/>
                  </a:lnTo>
                  <a:lnTo>
                    <a:pt x="977" y="70"/>
                  </a:lnTo>
                  <a:lnTo>
                    <a:pt x="976" y="71"/>
                  </a:lnTo>
                  <a:lnTo>
                    <a:pt x="976" y="73"/>
                  </a:lnTo>
                  <a:lnTo>
                    <a:pt x="976" y="74"/>
                  </a:lnTo>
                  <a:lnTo>
                    <a:pt x="977" y="75"/>
                  </a:lnTo>
                  <a:lnTo>
                    <a:pt x="976" y="77"/>
                  </a:lnTo>
                  <a:lnTo>
                    <a:pt x="973" y="77"/>
                  </a:lnTo>
                  <a:lnTo>
                    <a:pt x="971" y="77"/>
                  </a:lnTo>
                  <a:lnTo>
                    <a:pt x="970" y="76"/>
                  </a:lnTo>
                  <a:lnTo>
                    <a:pt x="971" y="75"/>
                  </a:lnTo>
                  <a:lnTo>
                    <a:pt x="972" y="73"/>
                  </a:lnTo>
                  <a:lnTo>
                    <a:pt x="972" y="72"/>
                  </a:lnTo>
                  <a:lnTo>
                    <a:pt x="972" y="71"/>
                  </a:lnTo>
                  <a:lnTo>
                    <a:pt x="972" y="70"/>
                  </a:lnTo>
                  <a:lnTo>
                    <a:pt x="971" y="69"/>
                  </a:lnTo>
                  <a:lnTo>
                    <a:pt x="970" y="66"/>
                  </a:lnTo>
                  <a:lnTo>
                    <a:pt x="968" y="60"/>
                  </a:lnTo>
                  <a:lnTo>
                    <a:pt x="967" y="54"/>
                  </a:lnTo>
                  <a:lnTo>
                    <a:pt x="966" y="51"/>
                  </a:lnTo>
                  <a:lnTo>
                    <a:pt x="965" y="50"/>
                  </a:lnTo>
                  <a:lnTo>
                    <a:pt x="963" y="49"/>
                  </a:lnTo>
                  <a:lnTo>
                    <a:pt x="961" y="48"/>
                  </a:lnTo>
                  <a:lnTo>
                    <a:pt x="958" y="48"/>
                  </a:lnTo>
                  <a:lnTo>
                    <a:pt x="954" y="47"/>
                  </a:lnTo>
                  <a:lnTo>
                    <a:pt x="951" y="47"/>
                  </a:lnTo>
                  <a:lnTo>
                    <a:pt x="949" y="46"/>
                  </a:lnTo>
                  <a:lnTo>
                    <a:pt x="944" y="38"/>
                  </a:lnTo>
                  <a:lnTo>
                    <a:pt x="943" y="39"/>
                  </a:lnTo>
                  <a:lnTo>
                    <a:pt x="943" y="38"/>
                  </a:lnTo>
                  <a:lnTo>
                    <a:pt x="946" y="35"/>
                  </a:lnTo>
                  <a:lnTo>
                    <a:pt x="953" y="29"/>
                  </a:lnTo>
                  <a:lnTo>
                    <a:pt x="954" y="28"/>
                  </a:lnTo>
                  <a:lnTo>
                    <a:pt x="954" y="27"/>
                  </a:lnTo>
                  <a:lnTo>
                    <a:pt x="953" y="26"/>
                  </a:lnTo>
                  <a:lnTo>
                    <a:pt x="949" y="25"/>
                  </a:lnTo>
                  <a:lnTo>
                    <a:pt x="949" y="27"/>
                  </a:lnTo>
                  <a:lnTo>
                    <a:pt x="947" y="29"/>
                  </a:lnTo>
                  <a:lnTo>
                    <a:pt x="946" y="29"/>
                  </a:lnTo>
                  <a:lnTo>
                    <a:pt x="947" y="27"/>
                  </a:lnTo>
                  <a:lnTo>
                    <a:pt x="947" y="25"/>
                  </a:lnTo>
                  <a:lnTo>
                    <a:pt x="947" y="19"/>
                  </a:lnTo>
                  <a:lnTo>
                    <a:pt x="953" y="21"/>
                  </a:lnTo>
                  <a:lnTo>
                    <a:pt x="959" y="23"/>
                  </a:lnTo>
                  <a:lnTo>
                    <a:pt x="960" y="20"/>
                  </a:lnTo>
                  <a:lnTo>
                    <a:pt x="960" y="18"/>
                  </a:lnTo>
                  <a:lnTo>
                    <a:pt x="961" y="17"/>
                  </a:lnTo>
                  <a:lnTo>
                    <a:pt x="959" y="17"/>
                  </a:lnTo>
                  <a:lnTo>
                    <a:pt x="957" y="17"/>
                  </a:lnTo>
                  <a:lnTo>
                    <a:pt x="956" y="17"/>
                  </a:lnTo>
                  <a:lnTo>
                    <a:pt x="955" y="17"/>
                  </a:lnTo>
                  <a:lnTo>
                    <a:pt x="955" y="13"/>
                  </a:lnTo>
                  <a:lnTo>
                    <a:pt x="954" y="13"/>
                  </a:lnTo>
                  <a:lnTo>
                    <a:pt x="952" y="13"/>
                  </a:lnTo>
                  <a:lnTo>
                    <a:pt x="947" y="12"/>
                  </a:lnTo>
                  <a:lnTo>
                    <a:pt x="946" y="10"/>
                  </a:lnTo>
                  <a:lnTo>
                    <a:pt x="945" y="8"/>
                  </a:lnTo>
                  <a:lnTo>
                    <a:pt x="943" y="5"/>
                  </a:lnTo>
                  <a:lnTo>
                    <a:pt x="942" y="4"/>
                  </a:lnTo>
                  <a:lnTo>
                    <a:pt x="938" y="3"/>
                  </a:lnTo>
                  <a:lnTo>
                    <a:pt x="935" y="2"/>
                  </a:lnTo>
                  <a:lnTo>
                    <a:pt x="931" y="1"/>
                  </a:lnTo>
                  <a:lnTo>
                    <a:pt x="928" y="0"/>
                  </a:lnTo>
                  <a:lnTo>
                    <a:pt x="907" y="0"/>
                  </a:lnTo>
                  <a:lnTo>
                    <a:pt x="905" y="1"/>
                  </a:lnTo>
                  <a:lnTo>
                    <a:pt x="903" y="2"/>
                  </a:lnTo>
                  <a:lnTo>
                    <a:pt x="900" y="4"/>
                  </a:lnTo>
                  <a:lnTo>
                    <a:pt x="898" y="7"/>
                  </a:lnTo>
                  <a:lnTo>
                    <a:pt x="896" y="10"/>
                  </a:lnTo>
                  <a:lnTo>
                    <a:pt x="895" y="13"/>
                  </a:lnTo>
                  <a:lnTo>
                    <a:pt x="895" y="15"/>
                  </a:lnTo>
                  <a:lnTo>
                    <a:pt x="896" y="16"/>
                  </a:lnTo>
                  <a:lnTo>
                    <a:pt x="896" y="18"/>
                  </a:lnTo>
                  <a:lnTo>
                    <a:pt x="898" y="19"/>
                  </a:lnTo>
                  <a:lnTo>
                    <a:pt x="895" y="19"/>
                  </a:lnTo>
                  <a:lnTo>
                    <a:pt x="892" y="19"/>
                  </a:lnTo>
                  <a:lnTo>
                    <a:pt x="892" y="20"/>
                  </a:lnTo>
                  <a:lnTo>
                    <a:pt x="891" y="21"/>
                  </a:lnTo>
                  <a:lnTo>
                    <a:pt x="890" y="23"/>
                  </a:lnTo>
                  <a:lnTo>
                    <a:pt x="896" y="28"/>
                  </a:lnTo>
                  <a:lnTo>
                    <a:pt x="898" y="30"/>
                  </a:lnTo>
                  <a:lnTo>
                    <a:pt x="901" y="33"/>
                  </a:lnTo>
                  <a:lnTo>
                    <a:pt x="900" y="33"/>
                  </a:lnTo>
                  <a:lnTo>
                    <a:pt x="898" y="34"/>
                  </a:lnTo>
                  <a:lnTo>
                    <a:pt x="897" y="35"/>
                  </a:lnTo>
                  <a:lnTo>
                    <a:pt x="897" y="36"/>
                  </a:lnTo>
                  <a:lnTo>
                    <a:pt x="897" y="37"/>
                  </a:lnTo>
                  <a:lnTo>
                    <a:pt x="898" y="38"/>
                  </a:lnTo>
                  <a:lnTo>
                    <a:pt x="900" y="38"/>
                  </a:lnTo>
                  <a:lnTo>
                    <a:pt x="903" y="38"/>
                  </a:lnTo>
                  <a:lnTo>
                    <a:pt x="903" y="39"/>
                  </a:lnTo>
                  <a:lnTo>
                    <a:pt x="903" y="40"/>
                  </a:lnTo>
                  <a:lnTo>
                    <a:pt x="905" y="40"/>
                  </a:lnTo>
                  <a:lnTo>
                    <a:pt x="904" y="39"/>
                  </a:lnTo>
                  <a:lnTo>
                    <a:pt x="904" y="36"/>
                  </a:lnTo>
                  <a:lnTo>
                    <a:pt x="904" y="34"/>
                  </a:lnTo>
                  <a:lnTo>
                    <a:pt x="905" y="33"/>
                  </a:lnTo>
                  <a:lnTo>
                    <a:pt x="907" y="32"/>
                  </a:lnTo>
                  <a:lnTo>
                    <a:pt x="908" y="33"/>
                  </a:lnTo>
                  <a:lnTo>
                    <a:pt x="910" y="33"/>
                  </a:lnTo>
                  <a:lnTo>
                    <a:pt x="911" y="33"/>
                  </a:lnTo>
                  <a:lnTo>
                    <a:pt x="914" y="37"/>
                  </a:lnTo>
                  <a:lnTo>
                    <a:pt x="917" y="40"/>
                  </a:lnTo>
                  <a:lnTo>
                    <a:pt x="920" y="42"/>
                  </a:lnTo>
                  <a:lnTo>
                    <a:pt x="922" y="43"/>
                  </a:lnTo>
                  <a:lnTo>
                    <a:pt x="925" y="42"/>
                  </a:lnTo>
                  <a:lnTo>
                    <a:pt x="928" y="41"/>
                  </a:lnTo>
                  <a:lnTo>
                    <a:pt x="932" y="39"/>
                  </a:lnTo>
                  <a:lnTo>
                    <a:pt x="938" y="36"/>
                  </a:lnTo>
                  <a:lnTo>
                    <a:pt x="938" y="40"/>
                  </a:lnTo>
                  <a:lnTo>
                    <a:pt x="934" y="41"/>
                  </a:lnTo>
                  <a:lnTo>
                    <a:pt x="932" y="42"/>
                  </a:lnTo>
                  <a:lnTo>
                    <a:pt x="930" y="42"/>
                  </a:lnTo>
                  <a:lnTo>
                    <a:pt x="930" y="44"/>
                  </a:lnTo>
                  <a:lnTo>
                    <a:pt x="930" y="47"/>
                  </a:lnTo>
                  <a:lnTo>
                    <a:pt x="930" y="52"/>
                  </a:lnTo>
                  <a:lnTo>
                    <a:pt x="927" y="51"/>
                  </a:lnTo>
                  <a:lnTo>
                    <a:pt x="924" y="50"/>
                  </a:lnTo>
                  <a:lnTo>
                    <a:pt x="922" y="50"/>
                  </a:lnTo>
                  <a:lnTo>
                    <a:pt x="919" y="50"/>
                  </a:lnTo>
                  <a:lnTo>
                    <a:pt x="918" y="57"/>
                  </a:lnTo>
                  <a:lnTo>
                    <a:pt x="917" y="65"/>
                  </a:lnTo>
                  <a:lnTo>
                    <a:pt x="922" y="64"/>
                  </a:lnTo>
                  <a:lnTo>
                    <a:pt x="924" y="63"/>
                  </a:lnTo>
                  <a:lnTo>
                    <a:pt x="926" y="63"/>
                  </a:lnTo>
                  <a:lnTo>
                    <a:pt x="926" y="64"/>
                  </a:lnTo>
                  <a:lnTo>
                    <a:pt x="926" y="65"/>
                  </a:lnTo>
                  <a:lnTo>
                    <a:pt x="927" y="66"/>
                  </a:lnTo>
                  <a:lnTo>
                    <a:pt x="928" y="69"/>
                  </a:lnTo>
                  <a:lnTo>
                    <a:pt x="924" y="70"/>
                  </a:lnTo>
                  <a:lnTo>
                    <a:pt x="921" y="70"/>
                  </a:lnTo>
                  <a:lnTo>
                    <a:pt x="919" y="71"/>
                  </a:lnTo>
                  <a:lnTo>
                    <a:pt x="919" y="73"/>
                  </a:lnTo>
                  <a:lnTo>
                    <a:pt x="910" y="79"/>
                  </a:lnTo>
                  <a:lnTo>
                    <a:pt x="906" y="83"/>
                  </a:lnTo>
                  <a:lnTo>
                    <a:pt x="902" y="87"/>
                  </a:lnTo>
                  <a:lnTo>
                    <a:pt x="901" y="89"/>
                  </a:lnTo>
                  <a:lnTo>
                    <a:pt x="900" y="91"/>
                  </a:lnTo>
                  <a:lnTo>
                    <a:pt x="899" y="95"/>
                  </a:lnTo>
                  <a:lnTo>
                    <a:pt x="899" y="98"/>
                  </a:lnTo>
                  <a:lnTo>
                    <a:pt x="901" y="100"/>
                  </a:lnTo>
                  <a:lnTo>
                    <a:pt x="903" y="102"/>
                  </a:lnTo>
                  <a:lnTo>
                    <a:pt x="905" y="104"/>
                  </a:lnTo>
                  <a:lnTo>
                    <a:pt x="905" y="105"/>
                  </a:lnTo>
                  <a:lnTo>
                    <a:pt x="904" y="106"/>
                  </a:lnTo>
                  <a:lnTo>
                    <a:pt x="903" y="108"/>
                  </a:lnTo>
                  <a:lnTo>
                    <a:pt x="899" y="105"/>
                  </a:lnTo>
                  <a:lnTo>
                    <a:pt x="894" y="102"/>
                  </a:lnTo>
                  <a:lnTo>
                    <a:pt x="891" y="99"/>
                  </a:lnTo>
                  <a:lnTo>
                    <a:pt x="889" y="97"/>
                  </a:lnTo>
                  <a:lnTo>
                    <a:pt x="888" y="94"/>
                  </a:lnTo>
                  <a:lnTo>
                    <a:pt x="887" y="91"/>
                  </a:lnTo>
                  <a:lnTo>
                    <a:pt x="886" y="84"/>
                  </a:lnTo>
                  <a:lnTo>
                    <a:pt x="886" y="75"/>
                  </a:lnTo>
                  <a:lnTo>
                    <a:pt x="885" y="75"/>
                  </a:lnTo>
                  <a:lnTo>
                    <a:pt x="884" y="75"/>
                  </a:lnTo>
                  <a:lnTo>
                    <a:pt x="882" y="77"/>
                  </a:lnTo>
                  <a:lnTo>
                    <a:pt x="883" y="78"/>
                  </a:lnTo>
                  <a:lnTo>
                    <a:pt x="882" y="79"/>
                  </a:lnTo>
                  <a:lnTo>
                    <a:pt x="880" y="79"/>
                  </a:lnTo>
                  <a:lnTo>
                    <a:pt x="875" y="73"/>
                  </a:lnTo>
                  <a:lnTo>
                    <a:pt x="869" y="67"/>
                  </a:lnTo>
                  <a:lnTo>
                    <a:pt x="867" y="70"/>
                  </a:lnTo>
                  <a:lnTo>
                    <a:pt x="865" y="75"/>
                  </a:lnTo>
                  <a:lnTo>
                    <a:pt x="865" y="77"/>
                  </a:lnTo>
                  <a:lnTo>
                    <a:pt x="865" y="80"/>
                  </a:lnTo>
                  <a:lnTo>
                    <a:pt x="865" y="82"/>
                  </a:lnTo>
                  <a:lnTo>
                    <a:pt x="867" y="84"/>
                  </a:lnTo>
                  <a:lnTo>
                    <a:pt x="861" y="86"/>
                  </a:lnTo>
                  <a:lnTo>
                    <a:pt x="856" y="88"/>
                  </a:lnTo>
                  <a:lnTo>
                    <a:pt x="853" y="88"/>
                  </a:lnTo>
                  <a:lnTo>
                    <a:pt x="850" y="88"/>
                  </a:lnTo>
                  <a:lnTo>
                    <a:pt x="844" y="86"/>
                  </a:lnTo>
                  <a:lnTo>
                    <a:pt x="842" y="83"/>
                  </a:lnTo>
                  <a:lnTo>
                    <a:pt x="839" y="83"/>
                  </a:lnTo>
                  <a:lnTo>
                    <a:pt x="837" y="84"/>
                  </a:lnTo>
                  <a:lnTo>
                    <a:pt x="833" y="86"/>
                  </a:lnTo>
                  <a:lnTo>
                    <a:pt x="829" y="89"/>
                  </a:lnTo>
                  <a:lnTo>
                    <a:pt x="827" y="90"/>
                  </a:lnTo>
                  <a:lnTo>
                    <a:pt x="825" y="90"/>
                  </a:lnTo>
                  <a:lnTo>
                    <a:pt x="823" y="86"/>
                  </a:lnTo>
                  <a:lnTo>
                    <a:pt x="821" y="86"/>
                  </a:lnTo>
                  <a:lnTo>
                    <a:pt x="819" y="86"/>
                  </a:lnTo>
                  <a:lnTo>
                    <a:pt x="817" y="86"/>
                  </a:lnTo>
                  <a:lnTo>
                    <a:pt x="814" y="86"/>
                  </a:lnTo>
                  <a:lnTo>
                    <a:pt x="809" y="84"/>
                  </a:lnTo>
                  <a:lnTo>
                    <a:pt x="808" y="83"/>
                  </a:lnTo>
                  <a:lnTo>
                    <a:pt x="806" y="80"/>
                  </a:lnTo>
                  <a:lnTo>
                    <a:pt x="804" y="78"/>
                  </a:lnTo>
                  <a:lnTo>
                    <a:pt x="802" y="77"/>
                  </a:lnTo>
                  <a:lnTo>
                    <a:pt x="801" y="77"/>
                  </a:lnTo>
                  <a:lnTo>
                    <a:pt x="800" y="77"/>
                  </a:lnTo>
                  <a:lnTo>
                    <a:pt x="799" y="78"/>
                  </a:lnTo>
                  <a:lnTo>
                    <a:pt x="797" y="80"/>
                  </a:lnTo>
                  <a:lnTo>
                    <a:pt x="796" y="81"/>
                  </a:lnTo>
                  <a:lnTo>
                    <a:pt x="796" y="79"/>
                  </a:lnTo>
                  <a:lnTo>
                    <a:pt x="794" y="81"/>
                  </a:lnTo>
                  <a:lnTo>
                    <a:pt x="792" y="81"/>
                  </a:lnTo>
                  <a:lnTo>
                    <a:pt x="790" y="81"/>
                  </a:lnTo>
                  <a:lnTo>
                    <a:pt x="790" y="80"/>
                  </a:lnTo>
                  <a:lnTo>
                    <a:pt x="791" y="79"/>
                  </a:lnTo>
                  <a:lnTo>
                    <a:pt x="792" y="77"/>
                  </a:lnTo>
                  <a:lnTo>
                    <a:pt x="792" y="76"/>
                  </a:lnTo>
                  <a:lnTo>
                    <a:pt x="792" y="75"/>
                  </a:lnTo>
                  <a:lnTo>
                    <a:pt x="791" y="74"/>
                  </a:lnTo>
                  <a:lnTo>
                    <a:pt x="789" y="74"/>
                  </a:lnTo>
                  <a:lnTo>
                    <a:pt x="787" y="74"/>
                  </a:lnTo>
                  <a:lnTo>
                    <a:pt x="786" y="73"/>
                  </a:lnTo>
                  <a:lnTo>
                    <a:pt x="785" y="74"/>
                  </a:lnTo>
                  <a:lnTo>
                    <a:pt x="784" y="75"/>
                  </a:lnTo>
                  <a:lnTo>
                    <a:pt x="783" y="76"/>
                  </a:lnTo>
                  <a:lnTo>
                    <a:pt x="780" y="77"/>
                  </a:lnTo>
                  <a:lnTo>
                    <a:pt x="778" y="68"/>
                  </a:lnTo>
                  <a:lnTo>
                    <a:pt x="776" y="64"/>
                  </a:lnTo>
                  <a:lnTo>
                    <a:pt x="775" y="60"/>
                  </a:lnTo>
                  <a:lnTo>
                    <a:pt x="765" y="60"/>
                  </a:lnTo>
                  <a:lnTo>
                    <a:pt x="757" y="60"/>
                  </a:lnTo>
                  <a:lnTo>
                    <a:pt x="739" y="61"/>
                  </a:lnTo>
                  <a:lnTo>
                    <a:pt x="737" y="66"/>
                  </a:lnTo>
                  <a:lnTo>
                    <a:pt x="736" y="70"/>
                  </a:lnTo>
                  <a:lnTo>
                    <a:pt x="735" y="74"/>
                  </a:lnTo>
                  <a:lnTo>
                    <a:pt x="733" y="79"/>
                  </a:lnTo>
                  <a:lnTo>
                    <a:pt x="737" y="77"/>
                  </a:lnTo>
                  <a:lnTo>
                    <a:pt x="739" y="77"/>
                  </a:lnTo>
                  <a:lnTo>
                    <a:pt x="738" y="77"/>
                  </a:lnTo>
                  <a:lnTo>
                    <a:pt x="738" y="78"/>
                  </a:lnTo>
                  <a:lnTo>
                    <a:pt x="740" y="78"/>
                  </a:lnTo>
                  <a:lnTo>
                    <a:pt x="744" y="79"/>
                  </a:lnTo>
                  <a:lnTo>
                    <a:pt x="741" y="73"/>
                  </a:lnTo>
                  <a:lnTo>
                    <a:pt x="745" y="73"/>
                  </a:lnTo>
                  <a:lnTo>
                    <a:pt x="746" y="74"/>
                  </a:lnTo>
                  <a:lnTo>
                    <a:pt x="747" y="75"/>
                  </a:lnTo>
                  <a:lnTo>
                    <a:pt x="750" y="75"/>
                  </a:lnTo>
                  <a:lnTo>
                    <a:pt x="754" y="69"/>
                  </a:lnTo>
                  <a:lnTo>
                    <a:pt x="758" y="70"/>
                  </a:lnTo>
                  <a:lnTo>
                    <a:pt x="760" y="71"/>
                  </a:lnTo>
                  <a:lnTo>
                    <a:pt x="763" y="71"/>
                  </a:lnTo>
                  <a:lnTo>
                    <a:pt x="737" y="88"/>
                  </a:lnTo>
                  <a:lnTo>
                    <a:pt x="738" y="91"/>
                  </a:lnTo>
                  <a:lnTo>
                    <a:pt x="739" y="93"/>
                  </a:lnTo>
                  <a:lnTo>
                    <a:pt x="741" y="96"/>
                  </a:lnTo>
                  <a:lnTo>
                    <a:pt x="741" y="98"/>
                  </a:lnTo>
                  <a:lnTo>
                    <a:pt x="740" y="99"/>
                  </a:lnTo>
                  <a:lnTo>
                    <a:pt x="739" y="100"/>
                  </a:lnTo>
                  <a:lnTo>
                    <a:pt x="739" y="102"/>
                  </a:lnTo>
                  <a:lnTo>
                    <a:pt x="741" y="103"/>
                  </a:lnTo>
                  <a:lnTo>
                    <a:pt x="742" y="104"/>
                  </a:lnTo>
                  <a:lnTo>
                    <a:pt x="744" y="106"/>
                  </a:lnTo>
                  <a:lnTo>
                    <a:pt x="746" y="106"/>
                  </a:lnTo>
                  <a:lnTo>
                    <a:pt x="746" y="107"/>
                  </a:lnTo>
                  <a:lnTo>
                    <a:pt x="745" y="108"/>
                  </a:lnTo>
                  <a:lnTo>
                    <a:pt x="744" y="108"/>
                  </a:lnTo>
                  <a:lnTo>
                    <a:pt x="742" y="108"/>
                  </a:lnTo>
                  <a:lnTo>
                    <a:pt x="741" y="108"/>
                  </a:lnTo>
                  <a:lnTo>
                    <a:pt x="740" y="110"/>
                  </a:lnTo>
                  <a:lnTo>
                    <a:pt x="739" y="113"/>
                  </a:lnTo>
                  <a:lnTo>
                    <a:pt x="738" y="112"/>
                  </a:lnTo>
                  <a:lnTo>
                    <a:pt x="736" y="111"/>
                  </a:lnTo>
                  <a:lnTo>
                    <a:pt x="735" y="110"/>
                  </a:lnTo>
                  <a:lnTo>
                    <a:pt x="733" y="109"/>
                  </a:lnTo>
                  <a:lnTo>
                    <a:pt x="733" y="107"/>
                  </a:lnTo>
                  <a:lnTo>
                    <a:pt x="732" y="105"/>
                  </a:lnTo>
                  <a:lnTo>
                    <a:pt x="732" y="98"/>
                  </a:lnTo>
                  <a:lnTo>
                    <a:pt x="731" y="94"/>
                  </a:lnTo>
                  <a:lnTo>
                    <a:pt x="730" y="94"/>
                  </a:lnTo>
                  <a:lnTo>
                    <a:pt x="730" y="96"/>
                  </a:lnTo>
                  <a:lnTo>
                    <a:pt x="728" y="102"/>
                  </a:lnTo>
                  <a:lnTo>
                    <a:pt x="726" y="94"/>
                  </a:lnTo>
                  <a:lnTo>
                    <a:pt x="724" y="86"/>
                  </a:lnTo>
                  <a:lnTo>
                    <a:pt x="720" y="87"/>
                  </a:lnTo>
                  <a:lnTo>
                    <a:pt x="716" y="86"/>
                  </a:lnTo>
                  <a:lnTo>
                    <a:pt x="715" y="85"/>
                  </a:lnTo>
                  <a:lnTo>
                    <a:pt x="714" y="83"/>
                  </a:lnTo>
                  <a:lnTo>
                    <a:pt x="712" y="79"/>
                  </a:lnTo>
                  <a:lnTo>
                    <a:pt x="707" y="83"/>
                  </a:lnTo>
                  <a:lnTo>
                    <a:pt x="705" y="85"/>
                  </a:lnTo>
                  <a:lnTo>
                    <a:pt x="703" y="86"/>
                  </a:lnTo>
                  <a:lnTo>
                    <a:pt x="701" y="87"/>
                  </a:lnTo>
                  <a:lnTo>
                    <a:pt x="701" y="86"/>
                  </a:lnTo>
                  <a:lnTo>
                    <a:pt x="701" y="85"/>
                  </a:lnTo>
                  <a:lnTo>
                    <a:pt x="701" y="84"/>
                  </a:lnTo>
                  <a:lnTo>
                    <a:pt x="697" y="84"/>
                  </a:lnTo>
                  <a:lnTo>
                    <a:pt x="693" y="85"/>
                  </a:lnTo>
                  <a:lnTo>
                    <a:pt x="683" y="88"/>
                  </a:lnTo>
                  <a:lnTo>
                    <a:pt x="678" y="90"/>
                  </a:lnTo>
                  <a:lnTo>
                    <a:pt x="673" y="91"/>
                  </a:lnTo>
                  <a:lnTo>
                    <a:pt x="667" y="91"/>
                  </a:lnTo>
                  <a:lnTo>
                    <a:pt x="662" y="90"/>
                  </a:lnTo>
                  <a:lnTo>
                    <a:pt x="661" y="89"/>
                  </a:lnTo>
                  <a:lnTo>
                    <a:pt x="660" y="88"/>
                  </a:lnTo>
                  <a:lnTo>
                    <a:pt x="659" y="86"/>
                  </a:lnTo>
                  <a:lnTo>
                    <a:pt x="659" y="83"/>
                  </a:lnTo>
                  <a:lnTo>
                    <a:pt x="659" y="81"/>
                  </a:lnTo>
                  <a:lnTo>
                    <a:pt x="659" y="80"/>
                  </a:lnTo>
                  <a:lnTo>
                    <a:pt x="661" y="79"/>
                  </a:lnTo>
                  <a:lnTo>
                    <a:pt x="662" y="79"/>
                  </a:lnTo>
                  <a:lnTo>
                    <a:pt x="661" y="77"/>
                  </a:lnTo>
                  <a:lnTo>
                    <a:pt x="660" y="76"/>
                  </a:lnTo>
                  <a:lnTo>
                    <a:pt x="660" y="75"/>
                  </a:lnTo>
                  <a:lnTo>
                    <a:pt x="666" y="75"/>
                  </a:lnTo>
                  <a:lnTo>
                    <a:pt x="672" y="75"/>
                  </a:lnTo>
                  <a:lnTo>
                    <a:pt x="665" y="66"/>
                  </a:lnTo>
                  <a:lnTo>
                    <a:pt x="660" y="62"/>
                  </a:lnTo>
                  <a:lnTo>
                    <a:pt x="657" y="60"/>
                  </a:lnTo>
                  <a:lnTo>
                    <a:pt x="653" y="59"/>
                  </a:lnTo>
                  <a:lnTo>
                    <a:pt x="650" y="60"/>
                  </a:lnTo>
                  <a:lnTo>
                    <a:pt x="649" y="61"/>
                  </a:lnTo>
                  <a:lnTo>
                    <a:pt x="648" y="62"/>
                  </a:lnTo>
                  <a:lnTo>
                    <a:pt x="647" y="64"/>
                  </a:lnTo>
                  <a:lnTo>
                    <a:pt x="646" y="65"/>
                  </a:lnTo>
                  <a:lnTo>
                    <a:pt x="644" y="65"/>
                  </a:lnTo>
                  <a:lnTo>
                    <a:pt x="639" y="65"/>
                  </a:lnTo>
                  <a:lnTo>
                    <a:pt x="637" y="64"/>
                  </a:lnTo>
                  <a:lnTo>
                    <a:pt x="634" y="62"/>
                  </a:lnTo>
                  <a:lnTo>
                    <a:pt x="630" y="60"/>
                  </a:lnTo>
                  <a:lnTo>
                    <a:pt x="628" y="59"/>
                  </a:lnTo>
                  <a:lnTo>
                    <a:pt x="626" y="59"/>
                  </a:lnTo>
                  <a:lnTo>
                    <a:pt x="623" y="59"/>
                  </a:lnTo>
                  <a:lnTo>
                    <a:pt x="619" y="59"/>
                  </a:lnTo>
                  <a:lnTo>
                    <a:pt x="616" y="58"/>
                  </a:lnTo>
                  <a:lnTo>
                    <a:pt x="616" y="56"/>
                  </a:lnTo>
                  <a:lnTo>
                    <a:pt x="616" y="55"/>
                  </a:lnTo>
                  <a:lnTo>
                    <a:pt x="615" y="53"/>
                  </a:lnTo>
                  <a:lnTo>
                    <a:pt x="615" y="52"/>
                  </a:lnTo>
                  <a:lnTo>
                    <a:pt x="614" y="52"/>
                  </a:lnTo>
                  <a:lnTo>
                    <a:pt x="612" y="51"/>
                  </a:lnTo>
                  <a:lnTo>
                    <a:pt x="611" y="52"/>
                  </a:lnTo>
                  <a:lnTo>
                    <a:pt x="610" y="53"/>
                  </a:lnTo>
                  <a:lnTo>
                    <a:pt x="609" y="54"/>
                  </a:lnTo>
                  <a:lnTo>
                    <a:pt x="605" y="50"/>
                  </a:lnTo>
                  <a:lnTo>
                    <a:pt x="596" y="46"/>
                  </a:lnTo>
                  <a:lnTo>
                    <a:pt x="586" y="41"/>
                  </a:lnTo>
                  <a:lnTo>
                    <a:pt x="581" y="39"/>
                  </a:lnTo>
                  <a:lnTo>
                    <a:pt x="575" y="38"/>
                  </a:lnTo>
                  <a:lnTo>
                    <a:pt x="570" y="38"/>
                  </a:lnTo>
                  <a:lnTo>
                    <a:pt x="564" y="38"/>
                  </a:lnTo>
                  <a:lnTo>
                    <a:pt x="564" y="42"/>
                  </a:lnTo>
                  <a:lnTo>
                    <a:pt x="559" y="45"/>
                  </a:lnTo>
                  <a:lnTo>
                    <a:pt x="553" y="48"/>
                  </a:lnTo>
                  <a:lnTo>
                    <a:pt x="551" y="42"/>
                  </a:lnTo>
                  <a:lnTo>
                    <a:pt x="550" y="37"/>
                  </a:lnTo>
                  <a:lnTo>
                    <a:pt x="549" y="29"/>
                  </a:lnTo>
                  <a:lnTo>
                    <a:pt x="548" y="30"/>
                  </a:lnTo>
                  <a:lnTo>
                    <a:pt x="548" y="31"/>
                  </a:lnTo>
                  <a:lnTo>
                    <a:pt x="545" y="33"/>
                  </a:lnTo>
                  <a:lnTo>
                    <a:pt x="546" y="33"/>
                  </a:lnTo>
                  <a:lnTo>
                    <a:pt x="547" y="35"/>
                  </a:lnTo>
                  <a:lnTo>
                    <a:pt x="546" y="40"/>
                  </a:lnTo>
                  <a:lnTo>
                    <a:pt x="543" y="50"/>
                  </a:lnTo>
                  <a:lnTo>
                    <a:pt x="540" y="50"/>
                  </a:lnTo>
                  <a:lnTo>
                    <a:pt x="528" y="40"/>
                  </a:lnTo>
                  <a:lnTo>
                    <a:pt x="522" y="35"/>
                  </a:lnTo>
                  <a:lnTo>
                    <a:pt x="518" y="31"/>
                  </a:lnTo>
                  <a:lnTo>
                    <a:pt x="518" y="27"/>
                  </a:lnTo>
                  <a:lnTo>
                    <a:pt x="515" y="27"/>
                  </a:lnTo>
                  <a:lnTo>
                    <a:pt x="515" y="25"/>
                  </a:lnTo>
                  <a:lnTo>
                    <a:pt x="509" y="21"/>
                  </a:lnTo>
                  <a:lnTo>
                    <a:pt x="504" y="17"/>
                  </a:lnTo>
                  <a:lnTo>
                    <a:pt x="499" y="12"/>
                  </a:lnTo>
                  <a:lnTo>
                    <a:pt x="493" y="8"/>
                  </a:lnTo>
                  <a:lnTo>
                    <a:pt x="492" y="17"/>
                  </a:lnTo>
                  <a:lnTo>
                    <a:pt x="493" y="17"/>
                  </a:lnTo>
                  <a:lnTo>
                    <a:pt x="493" y="18"/>
                  </a:lnTo>
                  <a:lnTo>
                    <a:pt x="494" y="19"/>
                  </a:lnTo>
                  <a:lnTo>
                    <a:pt x="494" y="20"/>
                  </a:lnTo>
                  <a:lnTo>
                    <a:pt x="493" y="21"/>
                  </a:lnTo>
                  <a:lnTo>
                    <a:pt x="492" y="21"/>
                  </a:lnTo>
                  <a:lnTo>
                    <a:pt x="489" y="28"/>
                  </a:lnTo>
                  <a:lnTo>
                    <a:pt x="487" y="32"/>
                  </a:lnTo>
                  <a:lnTo>
                    <a:pt x="486" y="35"/>
                  </a:lnTo>
                  <a:lnTo>
                    <a:pt x="483" y="33"/>
                  </a:lnTo>
                  <a:lnTo>
                    <a:pt x="480" y="33"/>
                  </a:lnTo>
                  <a:lnTo>
                    <a:pt x="478" y="33"/>
                  </a:lnTo>
                  <a:lnTo>
                    <a:pt x="475" y="33"/>
                  </a:lnTo>
                  <a:lnTo>
                    <a:pt x="473" y="35"/>
                  </a:lnTo>
                  <a:lnTo>
                    <a:pt x="472" y="36"/>
                  </a:lnTo>
                  <a:lnTo>
                    <a:pt x="471" y="37"/>
                  </a:lnTo>
                  <a:lnTo>
                    <a:pt x="470" y="39"/>
                  </a:lnTo>
                  <a:lnTo>
                    <a:pt x="468" y="44"/>
                  </a:lnTo>
                  <a:lnTo>
                    <a:pt x="467" y="50"/>
                  </a:lnTo>
                  <a:lnTo>
                    <a:pt x="465" y="50"/>
                  </a:lnTo>
                  <a:lnTo>
                    <a:pt x="465" y="49"/>
                  </a:lnTo>
                  <a:lnTo>
                    <a:pt x="465" y="48"/>
                  </a:lnTo>
                  <a:lnTo>
                    <a:pt x="463" y="46"/>
                  </a:lnTo>
                  <a:lnTo>
                    <a:pt x="460" y="48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1" y="49"/>
                  </a:lnTo>
                  <a:lnTo>
                    <a:pt x="447" y="50"/>
                  </a:lnTo>
                  <a:lnTo>
                    <a:pt x="445" y="52"/>
                  </a:lnTo>
                  <a:lnTo>
                    <a:pt x="442" y="63"/>
                  </a:lnTo>
                  <a:lnTo>
                    <a:pt x="440" y="64"/>
                  </a:lnTo>
                  <a:lnTo>
                    <a:pt x="438" y="64"/>
                  </a:lnTo>
                  <a:lnTo>
                    <a:pt x="436" y="64"/>
                  </a:lnTo>
                  <a:lnTo>
                    <a:pt x="434" y="65"/>
                  </a:lnTo>
                  <a:lnTo>
                    <a:pt x="433" y="65"/>
                  </a:lnTo>
                  <a:lnTo>
                    <a:pt x="433" y="64"/>
                  </a:lnTo>
                  <a:lnTo>
                    <a:pt x="434" y="63"/>
                  </a:lnTo>
                  <a:lnTo>
                    <a:pt x="432" y="63"/>
                  </a:lnTo>
                  <a:lnTo>
                    <a:pt x="439" y="51"/>
                  </a:lnTo>
                  <a:lnTo>
                    <a:pt x="443" y="44"/>
                  </a:lnTo>
                  <a:lnTo>
                    <a:pt x="445" y="40"/>
                  </a:lnTo>
                  <a:lnTo>
                    <a:pt x="450" y="39"/>
                  </a:lnTo>
                  <a:lnTo>
                    <a:pt x="456" y="38"/>
                  </a:lnTo>
                  <a:lnTo>
                    <a:pt x="461" y="37"/>
                  </a:lnTo>
                  <a:lnTo>
                    <a:pt x="467" y="35"/>
                  </a:lnTo>
                  <a:lnTo>
                    <a:pt x="472" y="31"/>
                  </a:lnTo>
                  <a:lnTo>
                    <a:pt x="475" y="29"/>
                  </a:lnTo>
                  <a:lnTo>
                    <a:pt x="476" y="28"/>
                  </a:lnTo>
                  <a:lnTo>
                    <a:pt x="476" y="27"/>
                  </a:lnTo>
                  <a:lnTo>
                    <a:pt x="476" y="26"/>
                  </a:lnTo>
                  <a:lnTo>
                    <a:pt x="474" y="25"/>
                  </a:lnTo>
                  <a:lnTo>
                    <a:pt x="471" y="24"/>
                  </a:lnTo>
                  <a:lnTo>
                    <a:pt x="461" y="23"/>
                  </a:lnTo>
                  <a:lnTo>
                    <a:pt x="459" y="29"/>
                  </a:lnTo>
                  <a:lnTo>
                    <a:pt x="458" y="31"/>
                  </a:lnTo>
                  <a:lnTo>
                    <a:pt x="457" y="35"/>
                  </a:lnTo>
                  <a:lnTo>
                    <a:pt x="455" y="34"/>
                  </a:lnTo>
                  <a:lnTo>
                    <a:pt x="454" y="33"/>
                  </a:lnTo>
                  <a:lnTo>
                    <a:pt x="451" y="31"/>
                  </a:lnTo>
                  <a:lnTo>
                    <a:pt x="442" y="33"/>
                  </a:lnTo>
                  <a:lnTo>
                    <a:pt x="434" y="36"/>
                  </a:lnTo>
                  <a:lnTo>
                    <a:pt x="433" y="39"/>
                  </a:lnTo>
                  <a:lnTo>
                    <a:pt x="433" y="41"/>
                  </a:lnTo>
                  <a:lnTo>
                    <a:pt x="433" y="43"/>
                  </a:lnTo>
                  <a:lnTo>
                    <a:pt x="432" y="44"/>
                  </a:lnTo>
                  <a:lnTo>
                    <a:pt x="430" y="45"/>
                  </a:lnTo>
                  <a:lnTo>
                    <a:pt x="428" y="45"/>
                  </a:lnTo>
                  <a:lnTo>
                    <a:pt x="426" y="46"/>
                  </a:lnTo>
                  <a:lnTo>
                    <a:pt x="424" y="46"/>
                  </a:lnTo>
                  <a:lnTo>
                    <a:pt x="424" y="43"/>
                  </a:lnTo>
                  <a:lnTo>
                    <a:pt x="424" y="40"/>
                  </a:lnTo>
                  <a:lnTo>
                    <a:pt x="420" y="39"/>
                  </a:lnTo>
                  <a:lnTo>
                    <a:pt x="419" y="38"/>
                  </a:lnTo>
                  <a:lnTo>
                    <a:pt x="417" y="36"/>
                  </a:lnTo>
                  <a:lnTo>
                    <a:pt x="416" y="40"/>
                  </a:lnTo>
                  <a:lnTo>
                    <a:pt x="416" y="43"/>
                  </a:lnTo>
                  <a:lnTo>
                    <a:pt x="416" y="45"/>
                  </a:lnTo>
                  <a:lnTo>
                    <a:pt x="415" y="48"/>
                  </a:lnTo>
                  <a:lnTo>
                    <a:pt x="414" y="49"/>
                  </a:lnTo>
                  <a:lnTo>
                    <a:pt x="413" y="48"/>
                  </a:lnTo>
                  <a:lnTo>
                    <a:pt x="413" y="46"/>
                  </a:lnTo>
                  <a:lnTo>
                    <a:pt x="411" y="46"/>
                  </a:lnTo>
                  <a:lnTo>
                    <a:pt x="410" y="46"/>
                  </a:lnTo>
                  <a:lnTo>
                    <a:pt x="409" y="47"/>
                  </a:lnTo>
                  <a:lnTo>
                    <a:pt x="409" y="48"/>
                  </a:lnTo>
                  <a:lnTo>
                    <a:pt x="410" y="50"/>
                  </a:lnTo>
                  <a:lnTo>
                    <a:pt x="410" y="51"/>
                  </a:lnTo>
                  <a:lnTo>
                    <a:pt x="409" y="52"/>
                  </a:lnTo>
                  <a:lnTo>
                    <a:pt x="407" y="52"/>
                  </a:lnTo>
                  <a:lnTo>
                    <a:pt x="404" y="51"/>
                  </a:lnTo>
                  <a:lnTo>
                    <a:pt x="397" y="50"/>
                  </a:lnTo>
                  <a:lnTo>
                    <a:pt x="398" y="52"/>
                  </a:lnTo>
                  <a:lnTo>
                    <a:pt x="397" y="53"/>
                  </a:lnTo>
                  <a:lnTo>
                    <a:pt x="398" y="54"/>
                  </a:lnTo>
                  <a:lnTo>
                    <a:pt x="399" y="54"/>
                  </a:lnTo>
                  <a:lnTo>
                    <a:pt x="399" y="56"/>
                  </a:lnTo>
                  <a:lnTo>
                    <a:pt x="402" y="56"/>
                  </a:lnTo>
                  <a:lnTo>
                    <a:pt x="403" y="58"/>
                  </a:lnTo>
                  <a:lnTo>
                    <a:pt x="404" y="59"/>
                  </a:lnTo>
                  <a:lnTo>
                    <a:pt x="405" y="60"/>
                  </a:lnTo>
                  <a:lnTo>
                    <a:pt x="404" y="61"/>
                  </a:lnTo>
                  <a:lnTo>
                    <a:pt x="404" y="62"/>
                  </a:lnTo>
                  <a:lnTo>
                    <a:pt x="402" y="62"/>
                  </a:lnTo>
                  <a:lnTo>
                    <a:pt x="401" y="62"/>
                  </a:lnTo>
                  <a:lnTo>
                    <a:pt x="399" y="61"/>
                  </a:lnTo>
                  <a:lnTo>
                    <a:pt x="397" y="56"/>
                  </a:lnTo>
                  <a:lnTo>
                    <a:pt x="395" y="55"/>
                  </a:lnTo>
                  <a:lnTo>
                    <a:pt x="393" y="54"/>
                  </a:lnTo>
                  <a:lnTo>
                    <a:pt x="391" y="54"/>
                  </a:lnTo>
                  <a:lnTo>
                    <a:pt x="388" y="54"/>
                  </a:lnTo>
                  <a:lnTo>
                    <a:pt x="386" y="50"/>
                  </a:lnTo>
                  <a:lnTo>
                    <a:pt x="372" y="45"/>
                  </a:lnTo>
                  <a:lnTo>
                    <a:pt x="364" y="42"/>
                  </a:lnTo>
                  <a:lnTo>
                    <a:pt x="361" y="40"/>
                  </a:lnTo>
                  <a:lnTo>
                    <a:pt x="359" y="38"/>
                  </a:lnTo>
                  <a:lnTo>
                    <a:pt x="358" y="36"/>
                  </a:lnTo>
                  <a:lnTo>
                    <a:pt x="357" y="35"/>
                  </a:lnTo>
                  <a:lnTo>
                    <a:pt x="354" y="34"/>
                  </a:lnTo>
                  <a:lnTo>
                    <a:pt x="352" y="34"/>
                  </a:lnTo>
                  <a:lnTo>
                    <a:pt x="348" y="35"/>
                  </a:lnTo>
                  <a:lnTo>
                    <a:pt x="345" y="36"/>
                  </a:lnTo>
                  <a:lnTo>
                    <a:pt x="342" y="37"/>
                  </a:lnTo>
                  <a:lnTo>
                    <a:pt x="340" y="36"/>
                  </a:lnTo>
                  <a:lnTo>
                    <a:pt x="337" y="36"/>
                  </a:lnTo>
                  <a:lnTo>
                    <a:pt x="334" y="35"/>
                  </a:lnTo>
                  <a:lnTo>
                    <a:pt x="328" y="32"/>
                  </a:lnTo>
                  <a:lnTo>
                    <a:pt x="322" y="29"/>
                  </a:lnTo>
                  <a:lnTo>
                    <a:pt x="316" y="27"/>
                  </a:lnTo>
                  <a:lnTo>
                    <a:pt x="313" y="26"/>
                  </a:lnTo>
                  <a:lnTo>
                    <a:pt x="310" y="25"/>
                  </a:lnTo>
                  <a:lnTo>
                    <a:pt x="303" y="25"/>
                  </a:lnTo>
                  <a:lnTo>
                    <a:pt x="303" y="31"/>
                  </a:lnTo>
                  <a:lnTo>
                    <a:pt x="297" y="31"/>
                  </a:lnTo>
                  <a:lnTo>
                    <a:pt x="292" y="31"/>
                  </a:lnTo>
                  <a:lnTo>
                    <a:pt x="290" y="27"/>
                  </a:lnTo>
                  <a:lnTo>
                    <a:pt x="275" y="27"/>
                  </a:lnTo>
                  <a:lnTo>
                    <a:pt x="275" y="23"/>
                  </a:lnTo>
                  <a:lnTo>
                    <a:pt x="268" y="23"/>
                  </a:lnTo>
                  <a:lnTo>
                    <a:pt x="261" y="24"/>
                  </a:lnTo>
                  <a:lnTo>
                    <a:pt x="254" y="25"/>
                  </a:lnTo>
                  <a:lnTo>
                    <a:pt x="248" y="25"/>
                  </a:lnTo>
                  <a:lnTo>
                    <a:pt x="246" y="21"/>
                  </a:lnTo>
                  <a:lnTo>
                    <a:pt x="244" y="21"/>
                  </a:lnTo>
                  <a:lnTo>
                    <a:pt x="243" y="22"/>
                  </a:lnTo>
                  <a:lnTo>
                    <a:pt x="242" y="23"/>
                  </a:lnTo>
                  <a:lnTo>
                    <a:pt x="240" y="23"/>
                  </a:lnTo>
                  <a:lnTo>
                    <a:pt x="238" y="22"/>
                  </a:lnTo>
                  <a:lnTo>
                    <a:pt x="235" y="20"/>
                  </a:lnTo>
                  <a:lnTo>
                    <a:pt x="233" y="18"/>
                  </a:lnTo>
                  <a:lnTo>
                    <a:pt x="230" y="17"/>
                  </a:lnTo>
                  <a:lnTo>
                    <a:pt x="227" y="17"/>
                  </a:lnTo>
                  <a:lnTo>
                    <a:pt x="224" y="18"/>
                  </a:lnTo>
                  <a:lnTo>
                    <a:pt x="222" y="18"/>
                  </a:lnTo>
                  <a:lnTo>
                    <a:pt x="220" y="19"/>
                  </a:lnTo>
                  <a:lnTo>
                    <a:pt x="218" y="20"/>
                  </a:lnTo>
                  <a:lnTo>
                    <a:pt x="215" y="21"/>
                  </a:lnTo>
                  <a:lnTo>
                    <a:pt x="213" y="21"/>
                  </a:lnTo>
                  <a:lnTo>
                    <a:pt x="209" y="21"/>
                  </a:lnTo>
                  <a:lnTo>
                    <a:pt x="205" y="20"/>
                  </a:lnTo>
                  <a:lnTo>
                    <a:pt x="199" y="19"/>
                  </a:lnTo>
                  <a:lnTo>
                    <a:pt x="188" y="15"/>
                  </a:lnTo>
                  <a:lnTo>
                    <a:pt x="186" y="12"/>
                  </a:lnTo>
                  <a:lnTo>
                    <a:pt x="181" y="11"/>
                  </a:lnTo>
                  <a:lnTo>
                    <a:pt x="175" y="12"/>
                  </a:lnTo>
                  <a:lnTo>
                    <a:pt x="170" y="13"/>
                  </a:lnTo>
                  <a:lnTo>
                    <a:pt x="168" y="13"/>
                  </a:lnTo>
                  <a:lnTo>
                    <a:pt x="167" y="13"/>
                  </a:lnTo>
                  <a:lnTo>
                    <a:pt x="165" y="12"/>
                  </a:lnTo>
                  <a:lnTo>
                    <a:pt x="164" y="10"/>
                  </a:lnTo>
                  <a:lnTo>
                    <a:pt x="163" y="7"/>
                  </a:lnTo>
                  <a:lnTo>
                    <a:pt x="161" y="6"/>
                  </a:lnTo>
                  <a:lnTo>
                    <a:pt x="156" y="10"/>
                  </a:lnTo>
                  <a:lnTo>
                    <a:pt x="150" y="13"/>
                  </a:lnTo>
                  <a:lnTo>
                    <a:pt x="149" y="12"/>
                  </a:lnTo>
                  <a:lnTo>
                    <a:pt x="149" y="10"/>
                  </a:lnTo>
                  <a:lnTo>
                    <a:pt x="148" y="5"/>
                  </a:lnTo>
                  <a:lnTo>
                    <a:pt x="147" y="3"/>
                  </a:lnTo>
                  <a:lnTo>
                    <a:pt x="144" y="2"/>
                  </a:lnTo>
                  <a:lnTo>
                    <a:pt x="140" y="1"/>
                  </a:lnTo>
                  <a:lnTo>
                    <a:pt x="134" y="2"/>
                  </a:lnTo>
                  <a:lnTo>
                    <a:pt x="133" y="2"/>
                  </a:lnTo>
                  <a:lnTo>
                    <a:pt x="132" y="3"/>
                  </a:lnTo>
                  <a:lnTo>
                    <a:pt x="129" y="7"/>
                  </a:lnTo>
                  <a:lnTo>
                    <a:pt x="125" y="10"/>
                  </a:lnTo>
                  <a:lnTo>
                    <a:pt x="123" y="12"/>
                  </a:lnTo>
                  <a:lnTo>
                    <a:pt x="120" y="12"/>
                  </a:lnTo>
                  <a:lnTo>
                    <a:pt x="117" y="12"/>
                  </a:lnTo>
                  <a:lnTo>
                    <a:pt x="114" y="11"/>
                  </a:lnTo>
                  <a:lnTo>
                    <a:pt x="111" y="12"/>
                  </a:lnTo>
                  <a:lnTo>
                    <a:pt x="110" y="14"/>
                  </a:lnTo>
                  <a:lnTo>
                    <a:pt x="109" y="15"/>
                  </a:lnTo>
                  <a:lnTo>
                    <a:pt x="108" y="15"/>
                  </a:lnTo>
                  <a:lnTo>
                    <a:pt x="107" y="14"/>
                  </a:lnTo>
                  <a:lnTo>
                    <a:pt x="107" y="13"/>
                  </a:lnTo>
                  <a:lnTo>
                    <a:pt x="107" y="12"/>
                  </a:lnTo>
                  <a:lnTo>
                    <a:pt x="106" y="11"/>
                  </a:lnTo>
                  <a:lnTo>
                    <a:pt x="105" y="11"/>
                  </a:lnTo>
                  <a:lnTo>
                    <a:pt x="104" y="12"/>
                  </a:lnTo>
                  <a:lnTo>
                    <a:pt x="104" y="15"/>
                  </a:lnTo>
                  <a:lnTo>
                    <a:pt x="101" y="16"/>
                  </a:lnTo>
                  <a:lnTo>
                    <a:pt x="98" y="15"/>
                  </a:lnTo>
                  <a:lnTo>
                    <a:pt x="97" y="17"/>
                  </a:lnTo>
                  <a:lnTo>
                    <a:pt x="96" y="19"/>
                  </a:lnTo>
                  <a:lnTo>
                    <a:pt x="94" y="19"/>
                  </a:lnTo>
                  <a:lnTo>
                    <a:pt x="93" y="20"/>
                  </a:lnTo>
                  <a:lnTo>
                    <a:pt x="89" y="19"/>
                  </a:lnTo>
                  <a:lnTo>
                    <a:pt x="86" y="19"/>
                  </a:lnTo>
                  <a:lnTo>
                    <a:pt x="83" y="19"/>
                  </a:lnTo>
                  <a:lnTo>
                    <a:pt x="81" y="20"/>
                  </a:lnTo>
                  <a:lnTo>
                    <a:pt x="79" y="21"/>
                  </a:lnTo>
                  <a:lnTo>
                    <a:pt x="76" y="25"/>
                  </a:lnTo>
                  <a:lnTo>
                    <a:pt x="74" y="29"/>
                  </a:lnTo>
                  <a:lnTo>
                    <a:pt x="73" y="31"/>
                  </a:lnTo>
                  <a:lnTo>
                    <a:pt x="71" y="33"/>
                  </a:lnTo>
                  <a:lnTo>
                    <a:pt x="70" y="33"/>
                  </a:lnTo>
                  <a:lnTo>
                    <a:pt x="68" y="33"/>
                  </a:lnTo>
                  <a:lnTo>
                    <a:pt x="67" y="34"/>
                  </a:lnTo>
                  <a:lnTo>
                    <a:pt x="65" y="35"/>
                  </a:lnTo>
                  <a:lnTo>
                    <a:pt x="64" y="39"/>
                  </a:lnTo>
                  <a:lnTo>
                    <a:pt x="62" y="47"/>
                  </a:lnTo>
                  <a:lnTo>
                    <a:pt x="61" y="54"/>
                  </a:lnTo>
                  <a:lnTo>
                    <a:pt x="60" y="58"/>
                  </a:lnTo>
                  <a:lnTo>
                    <a:pt x="58" y="59"/>
                  </a:lnTo>
                  <a:lnTo>
                    <a:pt x="55" y="59"/>
                  </a:lnTo>
                  <a:lnTo>
                    <a:pt x="49" y="60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6" y="61"/>
                  </a:lnTo>
                  <a:lnTo>
                    <a:pt x="34" y="63"/>
                  </a:lnTo>
                  <a:lnTo>
                    <a:pt x="33" y="63"/>
                  </a:lnTo>
                  <a:lnTo>
                    <a:pt x="28" y="62"/>
                  </a:lnTo>
                  <a:lnTo>
                    <a:pt x="24" y="61"/>
                  </a:lnTo>
                  <a:lnTo>
                    <a:pt x="23" y="61"/>
                  </a:lnTo>
                  <a:lnTo>
                    <a:pt x="21" y="61"/>
                  </a:lnTo>
                  <a:lnTo>
                    <a:pt x="21" y="73"/>
                  </a:lnTo>
                  <a:lnTo>
                    <a:pt x="21" y="74"/>
                  </a:lnTo>
                  <a:lnTo>
                    <a:pt x="21" y="75"/>
                  </a:lnTo>
                  <a:lnTo>
                    <a:pt x="19" y="77"/>
                  </a:lnTo>
                  <a:lnTo>
                    <a:pt x="23" y="78"/>
                  </a:lnTo>
                  <a:lnTo>
                    <a:pt x="27" y="80"/>
                  </a:lnTo>
                  <a:lnTo>
                    <a:pt x="31" y="81"/>
                  </a:lnTo>
                  <a:lnTo>
                    <a:pt x="35" y="83"/>
                  </a:lnTo>
                  <a:lnTo>
                    <a:pt x="37" y="85"/>
                  </a:lnTo>
                  <a:lnTo>
                    <a:pt x="39" y="88"/>
                  </a:lnTo>
                  <a:lnTo>
                    <a:pt x="42" y="90"/>
                  </a:lnTo>
                  <a:lnTo>
                    <a:pt x="44" y="92"/>
                  </a:lnTo>
                  <a:lnTo>
                    <a:pt x="46" y="92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1" y="92"/>
                  </a:lnTo>
                  <a:lnTo>
                    <a:pt x="52" y="92"/>
                  </a:lnTo>
                  <a:lnTo>
                    <a:pt x="52" y="93"/>
                  </a:lnTo>
                  <a:lnTo>
                    <a:pt x="53" y="94"/>
                  </a:lnTo>
                  <a:lnTo>
                    <a:pt x="52" y="97"/>
                  </a:lnTo>
                  <a:lnTo>
                    <a:pt x="52" y="100"/>
                  </a:lnTo>
                  <a:lnTo>
                    <a:pt x="53" y="101"/>
                  </a:lnTo>
                  <a:lnTo>
                    <a:pt x="54" y="102"/>
                  </a:lnTo>
                  <a:lnTo>
                    <a:pt x="56" y="102"/>
                  </a:lnTo>
                  <a:lnTo>
                    <a:pt x="58" y="102"/>
                  </a:lnTo>
                  <a:lnTo>
                    <a:pt x="60" y="101"/>
                  </a:lnTo>
                  <a:lnTo>
                    <a:pt x="63" y="100"/>
                  </a:lnTo>
                  <a:lnTo>
                    <a:pt x="65" y="99"/>
                  </a:lnTo>
                  <a:lnTo>
                    <a:pt x="67" y="100"/>
                  </a:lnTo>
                  <a:lnTo>
                    <a:pt x="71" y="100"/>
                  </a:lnTo>
                  <a:lnTo>
                    <a:pt x="73" y="100"/>
                  </a:lnTo>
                  <a:lnTo>
                    <a:pt x="75" y="100"/>
                  </a:lnTo>
                  <a:lnTo>
                    <a:pt x="76" y="100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5" y="104"/>
                  </a:lnTo>
                  <a:lnTo>
                    <a:pt x="74" y="105"/>
                  </a:lnTo>
                  <a:lnTo>
                    <a:pt x="73" y="106"/>
                  </a:lnTo>
                  <a:lnTo>
                    <a:pt x="85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6" y="110"/>
                  </a:lnTo>
                  <a:lnTo>
                    <a:pt x="90" y="109"/>
                  </a:lnTo>
                  <a:lnTo>
                    <a:pt x="90" y="115"/>
                  </a:lnTo>
                  <a:lnTo>
                    <a:pt x="83" y="114"/>
                  </a:lnTo>
                  <a:lnTo>
                    <a:pt x="77" y="113"/>
                  </a:lnTo>
                  <a:lnTo>
                    <a:pt x="77" y="114"/>
                  </a:lnTo>
                  <a:lnTo>
                    <a:pt x="75" y="115"/>
                  </a:lnTo>
                  <a:lnTo>
                    <a:pt x="73" y="117"/>
                  </a:lnTo>
                  <a:lnTo>
                    <a:pt x="81" y="117"/>
                  </a:lnTo>
                  <a:lnTo>
                    <a:pt x="83" y="125"/>
                  </a:lnTo>
                  <a:lnTo>
                    <a:pt x="81" y="121"/>
                  </a:lnTo>
                  <a:lnTo>
                    <a:pt x="73" y="127"/>
                  </a:lnTo>
                  <a:lnTo>
                    <a:pt x="70" y="127"/>
                  </a:lnTo>
                  <a:lnTo>
                    <a:pt x="66" y="126"/>
                  </a:lnTo>
                  <a:lnTo>
                    <a:pt x="59" y="125"/>
                  </a:lnTo>
                  <a:lnTo>
                    <a:pt x="48" y="121"/>
                  </a:lnTo>
                  <a:lnTo>
                    <a:pt x="49" y="120"/>
                  </a:lnTo>
                  <a:lnTo>
                    <a:pt x="50" y="118"/>
                  </a:lnTo>
                  <a:lnTo>
                    <a:pt x="50" y="116"/>
                  </a:lnTo>
                  <a:lnTo>
                    <a:pt x="50" y="114"/>
                  </a:lnTo>
                  <a:lnTo>
                    <a:pt x="49" y="110"/>
                  </a:lnTo>
                  <a:lnTo>
                    <a:pt x="48" y="108"/>
                  </a:lnTo>
                  <a:lnTo>
                    <a:pt x="36" y="111"/>
                  </a:lnTo>
                  <a:lnTo>
                    <a:pt x="25" y="115"/>
                  </a:lnTo>
                  <a:lnTo>
                    <a:pt x="25" y="123"/>
                  </a:lnTo>
                  <a:lnTo>
                    <a:pt x="23" y="123"/>
                  </a:lnTo>
                  <a:lnTo>
                    <a:pt x="22" y="123"/>
                  </a:lnTo>
                  <a:lnTo>
                    <a:pt x="19" y="122"/>
                  </a:lnTo>
                  <a:lnTo>
                    <a:pt x="17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0" y="122"/>
                  </a:lnTo>
                  <a:lnTo>
                    <a:pt x="7" y="125"/>
                  </a:lnTo>
                  <a:lnTo>
                    <a:pt x="0" y="131"/>
                  </a:lnTo>
                  <a:lnTo>
                    <a:pt x="2" y="134"/>
                  </a:lnTo>
                  <a:lnTo>
                    <a:pt x="8" y="135"/>
                  </a:lnTo>
                  <a:lnTo>
                    <a:pt x="15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6" y="138"/>
                  </a:lnTo>
                  <a:lnTo>
                    <a:pt x="12" y="140"/>
                  </a:lnTo>
                  <a:lnTo>
                    <a:pt x="14" y="144"/>
                  </a:lnTo>
                  <a:lnTo>
                    <a:pt x="15" y="145"/>
                  </a:lnTo>
                  <a:lnTo>
                    <a:pt x="17" y="146"/>
                  </a:lnTo>
                  <a:lnTo>
                    <a:pt x="18" y="148"/>
                  </a:lnTo>
                  <a:lnTo>
                    <a:pt x="18" y="149"/>
                  </a:lnTo>
                  <a:lnTo>
                    <a:pt x="18" y="151"/>
                  </a:lnTo>
                  <a:lnTo>
                    <a:pt x="19" y="152"/>
                  </a:lnTo>
                  <a:lnTo>
                    <a:pt x="24" y="154"/>
                  </a:lnTo>
                  <a:lnTo>
                    <a:pt x="28" y="155"/>
                  </a:lnTo>
                  <a:lnTo>
                    <a:pt x="34" y="155"/>
                  </a:lnTo>
                  <a:lnTo>
                    <a:pt x="39" y="154"/>
                  </a:lnTo>
                  <a:lnTo>
                    <a:pt x="50" y="152"/>
                  </a:lnTo>
                  <a:lnTo>
                    <a:pt x="60" y="150"/>
                  </a:lnTo>
                  <a:lnTo>
                    <a:pt x="62" y="154"/>
                  </a:lnTo>
                  <a:lnTo>
                    <a:pt x="63" y="155"/>
                  </a:lnTo>
                  <a:lnTo>
                    <a:pt x="64" y="156"/>
                  </a:lnTo>
                  <a:lnTo>
                    <a:pt x="65" y="157"/>
                  </a:lnTo>
                  <a:lnTo>
                    <a:pt x="67" y="155"/>
                  </a:lnTo>
                  <a:lnTo>
                    <a:pt x="69" y="152"/>
                  </a:lnTo>
                  <a:lnTo>
                    <a:pt x="72" y="151"/>
                  </a:lnTo>
                  <a:lnTo>
                    <a:pt x="75" y="150"/>
                  </a:lnTo>
                  <a:lnTo>
                    <a:pt x="81" y="151"/>
                  </a:lnTo>
                  <a:lnTo>
                    <a:pt x="86" y="151"/>
                  </a:lnTo>
                  <a:lnTo>
                    <a:pt x="90" y="152"/>
                  </a:lnTo>
                  <a:lnTo>
                    <a:pt x="88" y="162"/>
                  </a:lnTo>
                  <a:lnTo>
                    <a:pt x="88" y="167"/>
                  </a:lnTo>
                  <a:lnTo>
                    <a:pt x="88" y="175"/>
                  </a:lnTo>
                  <a:lnTo>
                    <a:pt x="83" y="178"/>
                  </a:lnTo>
                  <a:lnTo>
                    <a:pt x="80" y="180"/>
                  </a:lnTo>
                  <a:lnTo>
                    <a:pt x="77" y="180"/>
                  </a:lnTo>
                  <a:lnTo>
                    <a:pt x="76" y="180"/>
                  </a:lnTo>
                  <a:lnTo>
                    <a:pt x="75" y="180"/>
                  </a:lnTo>
                  <a:lnTo>
                    <a:pt x="75" y="179"/>
                  </a:lnTo>
                  <a:lnTo>
                    <a:pt x="75" y="178"/>
                  </a:lnTo>
                  <a:lnTo>
                    <a:pt x="73" y="179"/>
                  </a:lnTo>
                  <a:lnTo>
                    <a:pt x="71" y="180"/>
                  </a:lnTo>
                  <a:lnTo>
                    <a:pt x="69" y="182"/>
                  </a:lnTo>
                  <a:lnTo>
                    <a:pt x="65" y="186"/>
                  </a:lnTo>
                  <a:lnTo>
                    <a:pt x="63" y="186"/>
                  </a:lnTo>
                  <a:lnTo>
                    <a:pt x="61" y="186"/>
                  </a:lnTo>
                  <a:lnTo>
                    <a:pt x="58" y="186"/>
                  </a:lnTo>
                  <a:lnTo>
                    <a:pt x="56" y="186"/>
                  </a:lnTo>
                  <a:lnTo>
                    <a:pt x="54" y="183"/>
                  </a:lnTo>
                  <a:lnTo>
                    <a:pt x="52" y="180"/>
                  </a:lnTo>
                  <a:lnTo>
                    <a:pt x="50" y="180"/>
                  </a:lnTo>
                  <a:lnTo>
                    <a:pt x="49" y="181"/>
                  </a:lnTo>
                  <a:lnTo>
                    <a:pt x="48" y="181"/>
                  </a:lnTo>
                  <a:lnTo>
                    <a:pt x="46" y="180"/>
                  </a:lnTo>
                  <a:lnTo>
                    <a:pt x="42" y="186"/>
                  </a:lnTo>
                  <a:lnTo>
                    <a:pt x="39" y="189"/>
                  </a:lnTo>
                  <a:lnTo>
                    <a:pt x="39" y="190"/>
                  </a:lnTo>
                  <a:lnTo>
                    <a:pt x="40" y="190"/>
                  </a:lnTo>
                  <a:lnTo>
                    <a:pt x="46" y="190"/>
                  </a:lnTo>
                  <a:lnTo>
                    <a:pt x="46" y="196"/>
                  </a:lnTo>
                  <a:lnTo>
                    <a:pt x="40" y="194"/>
                  </a:lnTo>
                  <a:lnTo>
                    <a:pt x="40" y="195"/>
                  </a:lnTo>
                  <a:lnTo>
                    <a:pt x="39" y="197"/>
                  </a:lnTo>
                  <a:lnTo>
                    <a:pt x="39" y="199"/>
                  </a:lnTo>
                  <a:lnTo>
                    <a:pt x="39" y="200"/>
                  </a:lnTo>
                  <a:lnTo>
                    <a:pt x="36" y="201"/>
                  </a:lnTo>
                  <a:lnTo>
                    <a:pt x="33" y="202"/>
                  </a:lnTo>
                  <a:lnTo>
                    <a:pt x="31" y="203"/>
                  </a:lnTo>
                  <a:lnTo>
                    <a:pt x="29" y="205"/>
                  </a:lnTo>
                  <a:lnTo>
                    <a:pt x="29" y="207"/>
                  </a:lnTo>
                  <a:lnTo>
                    <a:pt x="29" y="208"/>
                  </a:lnTo>
                  <a:lnTo>
                    <a:pt x="29" y="210"/>
                  </a:lnTo>
                  <a:lnTo>
                    <a:pt x="29" y="211"/>
                  </a:lnTo>
                  <a:lnTo>
                    <a:pt x="28" y="212"/>
                  </a:lnTo>
                  <a:lnTo>
                    <a:pt x="26" y="213"/>
                  </a:lnTo>
                  <a:lnTo>
                    <a:pt x="24" y="214"/>
                  </a:lnTo>
                  <a:lnTo>
                    <a:pt x="23" y="215"/>
                  </a:lnTo>
                  <a:lnTo>
                    <a:pt x="30" y="221"/>
                  </a:lnTo>
                  <a:lnTo>
                    <a:pt x="35" y="224"/>
                  </a:lnTo>
                  <a:lnTo>
                    <a:pt x="42" y="226"/>
                  </a:lnTo>
                  <a:lnTo>
                    <a:pt x="52" y="227"/>
                  </a:lnTo>
                  <a:lnTo>
                    <a:pt x="48" y="234"/>
                  </a:lnTo>
                  <a:lnTo>
                    <a:pt x="47" y="233"/>
                  </a:lnTo>
                  <a:lnTo>
                    <a:pt x="45" y="231"/>
                  </a:lnTo>
                  <a:lnTo>
                    <a:pt x="44" y="229"/>
                  </a:lnTo>
                  <a:lnTo>
                    <a:pt x="42" y="228"/>
                  </a:lnTo>
                  <a:lnTo>
                    <a:pt x="39" y="228"/>
                  </a:lnTo>
                  <a:lnTo>
                    <a:pt x="37" y="229"/>
                  </a:lnTo>
                  <a:lnTo>
                    <a:pt x="36" y="230"/>
                  </a:lnTo>
                  <a:lnTo>
                    <a:pt x="36" y="231"/>
                  </a:lnTo>
                  <a:lnTo>
                    <a:pt x="37" y="231"/>
                  </a:lnTo>
                  <a:lnTo>
                    <a:pt x="39" y="232"/>
                  </a:lnTo>
                  <a:lnTo>
                    <a:pt x="39" y="236"/>
                  </a:lnTo>
                  <a:lnTo>
                    <a:pt x="44" y="236"/>
                  </a:lnTo>
                  <a:lnTo>
                    <a:pt x="45" y="237"/>
                  </a:lnTo>
                  <a:lnTo>
                    <a:pt x="45" y="238"/>
                  </a:lnTo>
                  <a:lnTo>
                    <a:pt x="43" y="240"/>
                  </a:lnTo>
                  <a:lnTo>
                    <a:pt x="42" y="242"/>
                  </a:lnTo>
                  <a:lnTo>
                    <a:pt x="42" y="244"/>
                  </a:lnTo>
                  <a:lnTo>
                    <a:pt x="45" y="247"/>
                  </a:lnTo>
                  <a:lnTo>
                    <a:pt x="48" y="252"/>
                  </a:lnTo>
                  <a:lnTo>
                    <a:pt x="51" y="251"/>
                  </a:lnTo>
                  <a:lnTo>
                    <a:pt x="53" y="252"/>
                  </a:lnTo>
                  <a:lnTo>
                    <a:pt x="58" y="252"/>
                  </a:lnTo>
                  <a:lnTo>
                    <a:pt x="61" y="251"/>
                  </a:lnTo>
                  <a:lnTo>
                    <a:pt x="63" y="250"/>
                  </a:lnTo>
                  <a:lnTo>
                    <a:pt x="64" y="250"/>
                  </a:lnTo>
                  <a:lnTo>
                    <a:pt x="64" y="249"/>
                  </a:lnTo>
                  <a:lnTo>
                    <a:pt x="65" y="246"/>
                  </a:lnTo>
                  <a:lnTo>
                    <a:pt x="65" y="244"/>
                  </a:lnTo>
                  <a:lnTo>
                    <a:pt x="65" y="243"/>
                  </a:lnTo>
                  <a:lnTo>
                    <a:pt x="65" y="241"/>
                  </a:lnTo>
                  <a:lnTo>
                    <a:pt x="65" y="240"/>
                  </a:lnTo>
                  <a:lnTo>
                    <a:pt x="69" y="241"/>
                  </a:lnTo>
                  <a:lnTo>
                    <a:pt x="70" y="242"/>
                  </a:lnTo>
                  <a:lnTo>
                    <a:pt x="70" y="243"/>
                  </a:lnTo>
                  <a:lnTo>
                    <a:pt x="69" y="244"/>
                  </a:lnTo>
                  <a:lnTo>
                    <a:pt x="69" y="243"/>
                  </a:lnTo>
                  <a:lnTo>
                    <a:pt x="69" y="244"/>
                  </a:lnTo>
                  <a:lnTo>
                    <a:pt x="69" y="248"/>
                  </a:lnTo>
                  <a:lnTo>
                    <a:pt x="69" y="250"/>
                  </a:lnTo>
                  <a:lnTo>
                    <a:pt x="71" y="253"/>
                  </a:lnTo>
                  <a:lnTo>
                    <a:pt x="73" y="256"/>
                  </a:lnTo>
                  <a:lnTo>
                    <a:pt x="75" y="259"/>
                  </a:lnTo>
                  <a:lnTo>
                    <a:pt x="75" y="260"/>
                  </a:lnTo>
                  <a:lnTo>
                    <a:pt x="74" y="261"/>
                  </a:lnTo>
                  <a:lnTo>
                    <a:pt x="74" y="262"/>
                  </a:lnTo>
                  <a:lnTo>
                    <a:pt x="73" y="263"/>
                  </a:lnTo>
                  <a:lnTo>
                    <a:pt x="73" y="265"/>
                  </a:lnTo>
                  <a:lnTo>
                    <a:pt x="72" y="265"/>
                  </a:lnTo>
                  <a:lnTo>
                    <a:pt x="73" y="265"/>
                  </a:lnTo>
                  <a:lnTo>
                    <a:pt x="74" y="266"/>
                  </a:lnTo>
                  <a:lnTo>
                    <a:pt x="77" y="267"/>
                  </a:lnTo>
                  <a:lnTo>
                    <a:pt x="75" y="276"/>
                  </a:lnTo>
                  <a:lnTo>
                    <a:pt x="78" y="276"/>
                  </a:lnTo>
                  <a:lnTo>
                    <a:pt x="81" y="275"/>
                  </a:lnTo>
                  <a:lnTo>
                    <a:pt x="83" y="273"/>
                  </a:lnTo>
                  <a:lnTo>
                    <a:pt x="85" y="271"/>
                  </a:lnTo>
                  <a:lnTo>
                    <a:pt x="87" y="269"/>
                  </a:lnTo>
                  <a:lnTo>
                    <a:pt x="89" y="267"/>
                  </a:lnTo>
                  <a:lnTo>
                    <a:pt x="91" y="266"/>
                  </a:lnTo>
                  <a:lnTo>
                    <a:pt x="94" y="265"/>
                  </a:lnTo>
                  <a:lnTo>
                    <a:pt x="96" y="266"/>
                  </a:lnTo>
                  <a:lnTo>
                    <a:pt x="97" y="268"/>
                  </a:lnTo>
                  <a:lnTo>
                    <a:pt x="97" y="270"/>
                  </a:lnTo>
                  <a:lnTo>
                    <a:pt x="98" y="271"/>
                  </a:lnTo>
                  <a:lnTo>
                    <a:pt x="100" y="271"/>
                  </a:lnTo>
                  <a:lnTo>
                    <a:pt x="101" y="271"/>
                  </a:lnTo>
                  <a:lnTo>
                    <a:pt x="102" y="270"/>
                  </a:lnTo>
                  <a:lnTo>
                    <a:pt x="102" y="269"/>
                  </a:lnTo>
                  <a:lnTo>
                    <a:pt x="103" y="269"/>
                  </a:lnTo>
                  <a:lnTo>
                    <a:pt x="104" y="268"/>
                  </a:lnTo>
                  <a:lnTo>
                    <a:pt x="106" y="269"/>
                  </a:lnTo>
                  <a:lnTo>
                    <a:pt x="111" y="278"/>
                  </a:lnTo>
                  <a:lnTo>
                    <a:pt x="113" y="277"/>
                  </a:lnTo>
                  <a:lnTo>
                    <a:pt x="113" y="276"/>
                  </a:lnTo>
                  <a:lnTo>
                    <a:pt x="113" y="273"/>
                  </a:lnTo>
                  <a:lnTo>
                    <a:pt x="120" y="274"/>
                  </a:lnTo>
                  <a:lnTo>
                    <a:pt x="123" y="275"/>
                  </a:lnTo>
                  <a:lnTo>
                    <a:pt x="125" y="275"/>
                  </a:lnTo>
                  <a:lnTo>
                    <a:pt x="128" y="274"/>
                  </a:lnTo>
                  <a:lnTo>
                    <a:pt x="131" y="273"/>
                  </a:lnTo>
                  <a:lnTo>
                    <a:pt x="138" y="269"/>
                  </a:lnTo>
                  <a:lnTo>
                    <a:pt x="137" y="272"/>
                  </a:lnTo>
                  <a:lnTo>
                    <a:pt x="137" y="275"/>
                  </a:lnTo>
                  <a:lnTo>
                    <a:pt x="136" y="277"/>
                  </a:lnTo>
                  <a:lnTo>
                    <a:pt x="134" y="280"/>
                  </a:lnTo>
                  <a:lnTo>
                    <a:pt x="130" y="284"/>
                  </a:lnTo>
                  <a:lnTo>
                    <a:pt x="127" y="287"/>
                  </a:lnTo>
                  <a:lnTo>
                    <a:pt x="126" y="289"/>
                  </a:lnTo>
                  <a:lnTo>
                    <a:pt x="125" y="290"/>
                  </a:lnTo>
                  <a:lnTo>
                    <a:pt x="124" y="293"/>
                  </a:lnTo>
                  <a:lnTo>
                    <a:pt x="125" y="296"/>
                  </a:lnTo>
                  <a:lnTo>
                    <a:pt x="125" y="299"/>
                  </a:lnTo>
                  <a:lnTo>
                    <a:pt x="125" y="301"/>
                  </a:lnTo>
                  <a:lnTo>
                    <a:pt x="117" y="313"/>
                  </a:lnTo>
                  <a:lnTo>
                    <a:pt x="115" y="315"/>
                  </a:lnTo>
                  <a:lnTo>
                    <a:pt x="113" y="317"/>
                  </a:lnTo>
                  <a:lnTo>
                    <a:pt x="106" y="321"/>
                  </a:lnTo>
                  <a:lnTo>
                    <a:pt x="94" y="326"/>
                  </a:lnTo>
                  <a:lnTo>
                    <a:pt x="94" y="330"/>
                  </a:lnTo>
                  <a:lnTo>
                    <a:pt x="94" y="334"/>
                  </a:lnTo>
                  <a:lnTo>
                    <a:pt x="91" y="334"/>
                  </a:lnTo>
                  <a:lnTo>
                    <a:pt x="90" y="335"/>
                  </a:lnTo>
                  <a:lnTo>
                    <a:pt x="87" y="336"/>
                  </a:lnTo>
                  <a:lnTo>
                    <a:pt x="88" y="336"/>
                  </a:lnTo>
                  <a:lnTo>
                    <a:pt x="88" y="335"/>
                  </a:lnTo>
                  <a:lnTo>
                    <a:pt x="87" y="334"/>
                  </a:lnTo>
                  <a:lnTo>
                    <a:pt x="85" y="334"/>
                  </a:lnTo>
                  <a:lnTo>
                    <a:pt x="83" y="333"/>
                  </a:lnTo>
                  <a:lnTo>
                    <a:pt x="80" y="333"/>
                  </a:lnTo>
                  <a:lnTo>
                    <a:pt x="78" y="333"/>
                  </a:lnTo>
                  <a:lnTo>
                    <a:pt x="75" y="334"/>
                  </a:lnTo>
                  <a:lnTo>
                    <a:pt x="73" y="337"/>
                  </a:lnTo>
                  <a:lnTo>
                    <a:pt x="69" y="342"/>
                  </a:lnTo>
                  <a:lnTo>
                    <a:pt x="65" y="349"/>
                  </a:lnTo>
                  <a:lnTo>
                    <a:pt x="64" y="350"/>
                  </a:lnTo>
                  <a:lnTo>
                    <a:pt x="63" y="350"/>
                  </a:lnTo>
                  <a:lnTo>
                    <a:pt x="61" y="349"/>
                  </a:lnTo>
                  <a:lnTo>
                    <a:pt x="60" y="349"/>
                  </a:lnTo>
                  <a:lnTo>
                    <a:pt x="58" y="351"/>
                  </a:lnTo>
                  <a:lnTo>
                    <a:pt x="58" y="355"/>
                  </a:lnTo>
                  <a:lnTo>
                    <a:pt x="64" y="353"/>
                  </a:lnTo>
                  <a:lnTo>
                    <a:pt x="67" y="352"/>
                  </a:lnTo>
                  <a:lnTo>
                    <a:pt x="69" y="351"/>
                  </a:lnTo>
                  <a:lnTo>
                    <a:pt x="71" y="349"/>
                  </a:lnTo>
                  <a:lnTo>
                    <a:pt x="72" y="347"/>
                  </a:lnTo>
                  <a:lnTo>
                    <a:pt x="77" y="338"/>
                  </a:lnTo>
                  <a:lnTo>
                    <a:pt x="80" y="338"/>
                  </a:lnTo>
                  <a:lnTo>
                    <a:pt x="83" y="338"/>
                  </a:lnTo>
                  <a:lnTo>
                    <a:pt x="81" y="341"/>
                  </a:lnTo>
                  <a:lnTo>
                    <a:pt x="80" y="343"/>
                  </a:lnTo>
                  <a:lnTo>
                    <a:pt x="81" y="344"/>
                  </a:lnTo>
                  <a:lnTo>
                    <a:pt x="84" y="344"/>
                  </a:lnTo>
                  <a:lnTo>
                    <a:pt x="87" y="343"/>
                  </a:lnTo>
                  <a:lnTo>
                    <a:pt x="90" y="342"/>
                  </a:lnTo>
                  <a:lnTo>
                    <a:pt x="93" y="340"/>
                  </a:lnTo>
                  <a:lnTo>
                    <a:pt x="99" y="336"/>
                  </a:lnTo>
                  <a:lnTo>
                    <a:pt x="101" y="335"/>
                  </a:lnTo>
                  <a:lnTo>
                    <a:pt x="104" y="334"/>
                  </a:lnTo>
                  <a:lnTo>
                    <a:pt x="105" y="334"/>
                  </a:lnTo>
                  <a:lnTo>
                    <a:pt x="106" y="335"/>
                  </a:lnTo>
                  <a:lnTo>
                    <a:pt x="106" y="336"/>
                  </a:lnTo>
                  <a:lnTo>
                    <a:pt x="108" y="336"/>
                  </a:lnTo>
                  <a:lnTo>
                    <a:pt x="110" y="330"/>
                  </a:lnTo>
                  <a:lnTo>
                    <a:pt x="111" y="330"/>
                  </a:lnTo>
                  <a:lnTo>
                    <a:pt x="112" y="332"/>
                  </a:lnTo>
                  <a:lnTo>
                    <a:pt x="112" y="333"/>
                  </a:lnTo>
                  <a:lnTo>
                    <a:pt x="113" y="333"/>
                  </a:lnTo>
                  <a:lnTo>
                    <a:pt x="113" y="332"/>
                  </a:lnTo>
                  <a:lnTo>
                    <a:pt x="114" y="328"/>
                  </a:lnTo>
                  <a:lnTo>
                    <a:pt x="113" y="324"/>
                  </a:lnTo>
                  <a:lnTo>
                    <a:pt x="117" y="324"/>
                  </a:lnTo>
                  <a:lnTo>
                    <a:pt x="120" y="323"/>
                  </a:lnTo>
                  <a:lnTo>
                    <a:pt x="121" y="323"/>
                  </a:lnTo>
                  <a:lnTo>
                    <a:pt x="120" y="321"/>
                  </a:lnTo>
                  <a:lnTo>
                    <a:pt x="119" y="319"/>
                  </a:lnTo>
                  <a:lnTo>
                    <a:pt x="121" y="318"/>
                  </a:lnTo>
                  <a:lnTo>
                    <a:pt x="122" y="319"/>
                  </a:lnTo>
                  <a:lnTo>
                    <a:pt x="123" y="319"/>
                  </a:lnTo>
                  <a:lnTo>
                    <a:pt x="125" y="319"/>
                  </a:lnTo>
                  <a:lnTo>
                    <a:pt x="128" y="317"/>
                  </a:lnTo>
                  <a:lnTo>
                    <a:pt x="132" y="314"/>
                  </a:lnTo>
                  <a:lnTo>
                    <a:pt x="138" y="309"/>
                  </a:lnTo>
                  <a:lnTo>
                    <a:pt x="136" y="303"/>
                  </a:lnTo>
                  <a:lnTo>
                    <a:pt x="137" y="303"/>
                  </a:lnTo>
                  <a:lnTo>
                    <a:pt x="138" y="302"/>
                  </a:lnTo>
                  <a:lnTo>
                    <a:pt x="141" y="301"/>
                  </a:lnTo>
                  <a:lnTo>
                    <a:pt x="144" y="301"/>
                  </a:lnTo>
                  <a:lnTo>
                    <a:pt x="146" y="300"/>
                  </a:lnTo>
                  <a:lnTo>
                    <a:pt x="149" y="297"/>
                  </a:lnTo>
                  <a:lnTo>
                    <a:pt x="152" y="293"/>
                  </a:lnTo>
                  <a:lnTo>
                    <a:pt x="155" y="289"/>
                  </a:lnTo>
                  <a:lnTo>
                    <a:pt x="158" y="286"/>
                  </a:lnTo>
                  <a:lnTo>
                    <a:pt x="160" y="285"/>
                  </a:lnTo>
                  <a:lnTo>
                    <a:pt x="162" y="285"/>
                  </a:lnTo>
                  <a:lnTo>
                    <a:pt x="165" y="285"/>
                  </a:lnTo>
                  <a:lnTo>
                    <a:pt x="167" y="284"/>
                  </a:lnTo>
                  <a:lnTo>
                    <a:pt x="167" y="283"/>
                  </a:lnTo>
                  <a:lnTo>
                    <a:pt x="167" y="281"/>
                  </a:lnTo>
                  <a:lnTo>
                    <a:pt x="167" y="278"/>
                  </a:lnTo>
                  <a:lnTo>
                    <a:pt x="168" y="277"/>
                  </a:lnTo>
                  <a:lnTo>
                    <a:pt x="169" y="276"/>
                  </a:lnTo>
                  <a:lnTo>
                    <a:pt x="171" y="275"/>
                  </a:lnTo>
                  <a:lnTo>
                    <a:pt x="174" y="274"/>
                  </a:lnTo>
                  <a:lnTo>
                    <a:pt x="177" y="273"/>
                  </a:lnTo>
                  <a:lnTo>
                    <a:pt x="177" y="269"/>
                  </a:lnTo>
                  <a:lnTo>
                    <a:pt x="175" y="268"/>
                  </a:lnTo>
                  <a:lnTo>
                    <a:pt x="172" y="268"/>
                  </a:lnTo>
                  <a:lnTo>
                    <a:pt x="167" y="269"/>
                  </a:lnTo>
                  <a:lnTo>
                    <a:pt x="170" y="260"/>
                  </a:lnTo>
                  <a:lnTo>
                    <a:pt x="171" y="257"/>
                  </a:lnTo>
                  <a:lnTo>
                    <a:pt x="173" y="255"/>
                  </a:lnTo>
                  <a:lnTo>
                    <a:pt x="175" y="253"/>
                  </a:lnTo>
                  <a:lnTo>
                    <a:pt x="177" y="251"/>
                  </a:lnTo>
                  <a:lnTo>
                    <a:pt x="180" y="250"/>
                  </a:lnTo>
                  <a:lnTo>
                    <a:pt x="184" y="248"/>
                  </a:lnTo>
                  <a:lnTo>
                    <a:pt x="184" y="246"/>
                  </a:lnTo>
                  <a:lnTo>
                    <a:pt x="183" y="245"/>
                  </a:lnTo>
                  <a:lnTo>
                    <a:pt x="182" y="244"/>
                  </a:lnTo>
                  <a:lnTo>
                    <a:pt x="182" y="243"/>
                  </a:lnTo>
                  <a:lnTo>
                    <a:pt x="182" y="242"/>
                  </a:lnTo>
                  <a:lnTo>
                    <a:pt x="186" y="242"/>
                  </a:lnTo>
                  <a:lnTo>
                    <a:pt x="188" y="242"/>
                  </a:lnTo>
                  <a:lnTo>
                    <a:pt x="190" y="242"/>
                  </a:lnTo>
                  <a:lnTo>
                    <a:pt x="191" y="239"/>
                  </a:lnTo>
                  <a:lnTo>
                    <a:pt x="191" y="237"/>
                  </a:lnTo>
                  <a:lnTo>
                    <a:pt x="191" y="236"/>
                  </a:lnTo>
                  <a:lnTo>
                    <a:pt x="192" y="234"/>
                  </a:lnTo>
                  <a:lnTo>
                    <a:pt x="194" y="234"/>
                  </a:lnTo>
                  <a:lnTo>
                    <a:pt x="196" y="233"/>
                  </a:lnTo>
                  <a:lnTo>
                    <a:pt x="198" y="233"/>
                  </a:lnTo>
                  <a:lnTo>
                    <a:pt x="200" y="232"/>
                  </a:lnTo>
                  <a:lnTo>
                    <a:pt x="201" y="231"/>
                  </a:lnTo>
                  <a:lnTo>
                    <a:pt x="201" y="229"/>
                  </a:lnTo>
                  <a:lnTo>
                    <a:pt x="201" y="227"/>
                  </a:lnTo>
                  <a:lnTo>
                    <a:pt x="202" y="225"/>
                  </a:lnTo>
                  <a:lnTo>
                    <a:pt x="211" y="217"/>
                  </a:lnTo>
                  <a:lnTo>
                    <a:pt x="213" y="217"/>
                  </a:lnTo>
                  <a:lnTo>
                    <a:pt x="214" y="217"/>
                  </a:lnTo>
                  <a:lnTo>
                    <a:pt x="215" y="218"/>
                  </a:lnTo>
                  <a:lnTo>
                    <a:pt x="215" y="220"/>
                  </a:lnTo>
                  <a:lnTo>
                    <a:pt x="216" y="220"/>
                  </a:lnTo>
                  <a:lnTo>
                    <a:pt x="217" y="221"/>
                  </a:lnTo>
                  <a:lnTo>
                    <a:pt x="223" y="217"/>
                  </a:lnTo>
                  <a:lnTo>
                    <a:pt x="225" y="217"/>
                  </a:lnTo>
                  <a:lnTo>
                    <a:pt x="226" y="217"/>
                  </a:lnTo>
                  <a:lnTo>
                    <a:pt x="226" y="218"/>
                  </a:lnTo>
                  <a:lnTo>
                    <a:pt x="225" y="220"/>
                  </a:lnTo>
                  <a:lnTo>
                    <a:pt x="223" y="221"/>
                  </a:lnTo>
                  <a:lnTo>
                    <a:pt x="223" y="225"/>
                  </a:lnTo>
                  <a:lnTo>
                    <a:pt x="225" y="225"/>
                  </a:lnTo>
                  <a:lnTo>
                    <a:pt x="226" y="225"/>
                  </a:lnTo>
                  <a:lnTo>
                    <a:pt x="226" y="226"/>
                  </a:lnTo>
                  <a:lnTo>
                    <a:pt x="226" y="227"/>
                  </a:lnTo>
                  <a:lnTo>
                    <a:pt x="226" y="228"/>
                  </a:lnTo>
                  <a:lnTo>
                    <a:pt x="227" y="228"/>
                  </a:lnTo>
                  <a:lnTo>
                    <a:pt x="225" y="228"/>
                  </a:lnTo>
                  <a:lnTo>
                    <a:pt x="223" y="228"/>
                  </a:lnTo>
                  <a:lnTo>
                    <a:pt x="220" y="227"/>
                  </a:lnTo>
                  <a:lnTo>
                    <a:pt x="217" y="226"/>
                  </a:lnTo>
                  <a:lnTo>
                    <a:pt x="213" y="227"/>
                  </a:lnTo>
                  <a:lnTo>
                    <a:pt x="210" y="229"/>
                  </a:lnTo>
                  <a:lnTo>
                    <a:pt x="207" y="232"/>
                  </a:lnTo>
                  <a:lnTo>
                    <a:pt x="204" y="232"/>
                  </a:lnTo>
                  <a:lnTo>
                    <a:pt x="203" y="236"/>
                  </a:lnTo>
                  <a:lnTo>
                    <a:pt x="202" y="243"/>
                  </a:lnTo>
                  <a:lnTo>
                    <a:pt x="200" y="255"/>
                  </a:lnTo>
                  <a:lnTo>
                    <a:pt x="203" y="255"/>
                  </a:lnTo>
                  <a:lnTo>
                    <a:pt x="206" y="255"/>
                  </a:lnTo>
                  <a:lnTo>
                    <a:pt x="206" y="259"/>
                  </a:lnTo>
                  <a:lnTo>
                    <a:pt x="202" y="261"/>
                  </a:lnTo>
                  <a:lnTo>
                    <a:pt x="198" y="263"/>
                  </a:lnTo>
                  <a:lnTo>
                    <a:pt x="200" y="265"/>
                  </a:lnTo>
                  <a:lnTo>
                    <a:pt x="202" y="266"/>
                  </a:lnTo>
                  <a:lnTo>
                    <a:pt x="202" y="267"/>
                  </a:lnTo>
                  <a:lnTo>
                    <a:pt x="209" y="264"/>
                  </a:lnTo>
                  <a:lnTo>
                    <a:pt x="217" y="261"/>
                  </a:lnTo>
                  <a:lnTo>
                    <a:pt x="217" y="257"/>
                  </a:lnTo>
                  <a:lnTo>
                    <a:pt x="219" y="257"/>
                  </a:lnTo>
                  <a:lnTo>
                    <a:pt x="221" y="256"/>
                  </a:lnTo>
                  <a:lnTo>
                    <a:pt x="223" y="256"/>
                  </a:lnTo>
                  <a:lnTo>
                    <a:pt x="225" y="255"/>
                  </a:lnTo>
                  <a:lnTo>
                    <a:pt x="226" y="253"/>
                  </a:lnTo>
                  <a:lnTo>
                    <a:pt x="227" y="250"/>
                  </a:lnTo>
                  <a:lnTo>
                    <a:pt x="228" y="247"/>
                  </a:lnTo>
                  <a:lnTo>
                    <a:pt x="229" y="246"/>
                  </a:lnTo>
                  <a:lnTo>
                    <a:pt x="230" y="246"/>
                  </a:lnTo>
                  <a:lnTo>
                    <a:pt x="232" y="246"/>
                  </a:lnTo>
                  <a:lnTo>
                    <a:pt x="234" y="246"/>
                  </a:lnTo>
                  <a:lnTo>
                    <a:pt x="237" y="247"/>
                  </a:lnTo>
                  <a:lnTo>
                    <a:pt x="241" y="249"/>
                  </a:lnTo>
                  <a:lnTo>
                    <a:pt x="242" y="250"/>
                  </a:lnTo>
                  <a:lnTo>
                    <a:pt x="244" y="250"/>
                  </a:lnTo>
                  <a:lnTo>
                    <a:pt x="246" y="247"/>
                  </a:lnTo>
                  <a:lnTo>
                    <a:pt x="248" y="245"/>
                  </a:lnTo>
                  <a:lnTo>
                    <a:pt x="250" y="244"/>
                  </a:lnTo>
                  <a:lnTo>
                    <a:pt x="249" y="242"/>
                  </a:lnTo>
                  <a:lnTo>
                    <a:pt x="248" y="238"/>
                  </a:lnTo>
                  <a:lnTo>
                    <a:pt x="248" y="235"/>
                  </a:lnTo>
                  <a:lnTo>
                    <a:pt x="248" y="236"/>
                  </a:lnTo>
                  <a:lnTo>
                    <a:pt x="242" y="234"/>
                  </a:lnTo>
                  <a:lnTo>
                    <a:pt x="242" y="229"/>
                  </a:lnTo>
                  <a:lnTo>
                    <a:pt x="242" y="227"/>
                  </a:lnTo>
                  <a:lnTo>
                    <a:pt x="242" y="225"/>
                  </a:lnTo>
                  <a:lnTo>
                    <a:pt x="248" y="226"/>
                  </a:lnTo>
                  <a:lnTo>
                    <a:pt x="254" y="227"/>
                  </a:lnTo>
                  <a:lnTo>
                    <a:pt x="256" y="227"/>
                  </a:lnTo>
                  <a:lnTo>
                    <a:pt x="259" y="227"/>
                  </a:lnTo>
                  <a:lnTo>
                    <a:pt x="261" y="226"/>
                  </a:lnTo>
                  <a:lnTo>
                    <a:pt x="263" y="225"/>
                  </a:lnTo>
                  <a:lnTo>
                    <a:pt x="264" y="223"/>
                  </a:lnTo>
                  <a:lnTo>
                    <a:pt x="263" y="223"/>
                  </a:lnTo>
                  <a:lnTo>
                    <a:pt x="263" y="222"/>
                  </a:lnTo>
                  <a:lnTo>
                    <a:pt x="265" y="223"/>
                  </a:lnTo>
                  <a:lnTo>
                    <a:pt x="265" y="228"/>
                  </a:lnTo>
                  <a:lnTo>
                    <a:pt x="269" y="230"/>
                  </a:lnTo>
                  <a:lnTo>
                    <a:pt x="268" y="230"/>
                  </a:lnTo>
                  <a:lnTo>
                    <a:pt x="265" y="230"/>
                  </a:lnTo>
                  <a:lnTo>
                    <a:pt x="275" y="234"/>
                  </a:lnTo>
                  <a:lnTo>
                    <a:pt x="274" y="235"/>
                  </a:lnTo>
                  <a:lnTo>
                    <a:pt x="274" y="236"/>
                  </a:lnTo>
                  <a:lnTo>
                    <a:pt x="273" y="238"/>
                  </a:lnTo>
                  <a:lnTo>
                    <a:pt x="274" y="241"/>
                  </a:lnTo>
                  <a:lnTo>
                    <a:pt x="275" y="242"/>
                  </a:lnTo>
                  <a:lnTo>
                    <a:pt x="276" y="242"/>
                  </a:lnTo>
                  <a:lnTo>
                    <a:pt x="277" y="242"/>
                  </a:lnTo>
                  <a:lnTo>
                    <a:pt x="280" y="241"/>
                  </a:lnTo>
                  <a:lnTo>
                    <a:pt x="282" y="240"/>
                  </a:lnTo>
                  <a:lnTo>
                    <a:pt x="283" y="240"/>
                  </a:lnTo>
                  <a:lnTo>
                    <a:pt x="284" y="240"/>
                  </a:lnTo>
                  <a:lnTo>
                    <a:pt x="285" y="243"/>
                  </a:lnTo>
                  <a:lnTo>
                    <a:pt x="286" y="246"/>
                  </a:lnTo>
                  <a:lnTo>
                    <a:pt x="289" y="247"/>
                  </a:lnTo>
                  <a:lnTo>
                    <a:pt x="291" y="247"/>
                  </a:lnTo>
                  <a:lnTo>
                    <a:pt x="293" y="247"/>
                  </a:lnTo>
                  <a:lnTo>
                    <a:pt x="296" y="248"/>
                  </a:lnTo>
                  <a:lnTo>
                    <a:pt x="296" y="250"/>
                  </a:lnTo>
                  <a:lnTo>
                    <a:pt x="299" y="250"/>
                  </a:lnTo>
                  <a:lnTo>
                    <a:pt x="302" y="250"/>
                  </a:lnTo>
                  <a:lnTo>
                    <a:pt x="307" y="249"/>
                  </a:lnTo>
                  <a:lnTo>
                    <a:pt x="312" y="248"/>
                  </a:lnTo>
                  <a:lnTo>
                    <a:pt x="319" y="248"/>
                  </a:lnTo>
                  <a:lnTo>
                    <a:pt x="322" y="249"/>
                  </a:lnTo>
                  <a:lnTo>
                    <a:pt x="327" y="250"/>
                  </a:lnTo>
                  <a:lnTo>
                    <a:pt x="336" y="255"/>
                  </a:lnTo>
                  <a:lnTo>
                    <a:pt x="341" y="257"/>
                  </a:lnTo>
                  <a:lnTo>
                    <a:pt x="346" y="259"/>
                  </a:lnTo>
                  <a:lnTo>
                    <a:pt x="351" y="260"/>
                  </a:lnTo>
                  <a:lnTo>
                    <a:pt x="353" y="260"/>
                  </a:lnTo>
                  <a:lnTo>
                    <a:pt x="355" y="259"/>
                  </a:lnTo>
                  <a:lnTo>
                    <a:pt x="357" y="257"/>
                  </a:lnTo>
                  <a:lnTo>
                    <a:pt x="358" y="256"/>
                  </a:lnTo>
                  <a:lnTo>
                    <a:pt x="359" y="255"/>
                  </a:lnTo>
                  <a:lnTo>
                    <a:pt x="357" y="265"/>
                  </a:lnTo>
                  <a:lnTo>
                    <a:pt x="360" y="266"/>
                  </a:lnTo>
                  <a:lnTo>
                    <a:pt x="364" y="268"/>
                  </a:lnTo>
                  <a:lnTo>
                    <a:pt x="368" y="270"/>
                  </a:lnTo>
                  <a:lnTo>
                    <a:pt x="370" y="271"/>
                  </a:lnTo>
                  <a:lnTo>
                    <a:pt x="371" y="271"/>
                  </a:lnTo>
                  <a:lnTo>
                    <a:pt x="371" y="265"/>
                  </a:lnTo>
                  <a:lnTo>
                    <a:pt x="373" y="265"/>
                  </a:lnTo>
                  <a:lnTo>
                    <a:pt x="376" y="265"/>
                  </a:lnTo>
                  <a:lnTo>
                    <a:pt x="376" y="267"/>
                  </a:lnTo>
                  <a:lnTo>
                    <a:pt x="375" y="270"/>
                  </a:lnTo>
                  <a:lnTo>
                    <a:pt x="374" y="273"/>
                  </a:lnTo>
                  <a:lnTo>
                    <a:pt x="374" y="276"/>
                  </a:lnTo>
                  <a:lnTo>
                    <a:pt x="378" y="276"/>
                  </a:lnTo>
                  <a:lnTo>
                    <a:pt x="386" y="288"/>
                  </a:lnTo>
                  <a:lnTo>
                    <a:pt x="388" y="286"/>
                  </a:lnTo>
                  <a:lnTo>
                    <a:pt x="390" y="286"/>
                  </a:lnTo>
                  <a:lnTo>
                    <a:pt x="391" y="286"/>
                  </a:lnTo>
                  <a:lnTo>
                    <a:pt x="392" y="286"/>
                  </a:lnTo>
                  <a:lnTo>
                    <a:pt x="392" y="292"/>
                  </a:lnTo>
                  <a:lnTo>
                    <a:pt x="395" y="293"/>
                  </a:lnTo>
                  <a:lnTo>
                    <a:pt x="396" y="293"/>
                  </a:lnTo>
                  <a:lnTo>
                    <a:pt x="397" y="294"/>
                  </a:lnTo>
                  <a:lnTo>
                    <a:pt x="396" y="296"/>
                  </a:lnTo>
                  <a:lnTo>
                    <a:pt x="395" y="297"/>
                  </a:lnTo>
                  <a:lnTo>
                    <a:pt x="396" y="298"/>
                  </a:lnTo>
                  <a:lnTo>
                    <a:pt x="397" y="297"/>
                  </a:lnTo>
                  <a:lnTo>
                    <a:pt x="399" y="296"/>
                  </a:lnTo>
                  <a:lnTo>
                    <a:pt x="400" y="297"/>
                  </a:lnTo>
                  <a:lnTo>
                    <a:pt x="399" y="299"/>
                  </a:lnTo>
                  <a:lnTo>
                    <a:pt x="399" y="302"/>
                  </a:lnTo>
                  <a:lnTo>
                    <a:pt x="399" y="303"/>
                  </a:lnTo>
                  <a:lnTo>
                    <a:pt x="409" y="309"/>
                  </a:lnTo>
                  <a:lnTo>
                    <a:pt x="409" y="310"/>
                  </a:lnTo>
                  <a:lnTo>
                    <a:pt x="409" y="312"/>
                  </a:lnTo>
                  <a:lnTo>
                    <a:pt x="409" y="313"/>
                  </a:lnTo>
                  <a:lnTo>
                    <a:pt x="409" y="315"/>
                  </a:lnTo>
                  <a:lnTo>
                    <a:pt x="411" y="318"/>
                  </a:lnTo>
                  <a:lnTo>
                    <a:pt x="413" y="321"/>
                  </a:lnTo>
                  <a:lnTo>
                    <a:pt x="419" y="328"/>
                  </a:lnTo>
                  <a:lnTo>
                    <a:pt x="420" y="328"/>
                  </a:lnTo>
                  <a:lnTo>
                    <a:pt x="420" y="329"/>
                  </a:lnTo>
                  <a:lnTo>
                    <a:pt x="421" y="330"/>
                  </a:lnTo>
                  <a:lnTo>
                    <a:pt x="422" y="331"/>
                  </a:lnTo>
                  <a:lnTo>
                    <a:pt x="422" y="332"/>
                  </a:lnTo>
                  <a:lnTo>
                    <a:pt x="424" y="332"/>
                  </a:lnTo>
                  <a:lnTo>
                    <a:pt x="425" y="330"/>
                  </a:lnTo>
                  <a:lnTo>
                    <a:pt x="424" y="328"/>
                  </a:lnTo>
                  <a:lnTo>
                    <a:pt x="424" y="326"/>
                  </a:lnTo>
                  <a:lnTo>
                    <a:pt x="427" y="328"/>
                  </a:lnTo>
                  <a:lnTo>
                    <a:pt x="430" y="330"/>
                  </a:lnTo>
                  <a:lnTo>
                    <a:pt x="429" y="332"/>
                  </a:lnTo>
                  <a:lnTo>
                    <a:pt x="428" y="333"/>
                  </a:lnTo>
                  <a:lnTo>
                    <a:pt x="428" y="334"/>
                  </a:lnTo>
                  <a:lnTo>
                    <a:pt x="429" y="335"/>
                  </a:lnTo>
                  <a:lnTo>
                    <a:pt x="431" y="335"/>
                  </a:lnTo>
                  <a:lnTo>
                    <a:pt x="434" y="336"/>
                  </a:lnTo>
                  <a:lnTo>
                    <a:pt x="432" y="328"/>
                  </a:lnTo>
                  <a:lnTo>
                    <a:pt x="434" y="327"/>
                  </a:lnTo>
                  <a:lnTo>
                    <a:pt x="434" y="328"/>
                  </a:lnTo>
                  <a:lnTo>
                    <a:pt x="434" y="329"/>
                  </a:lnTo>
                  <a:lnTo>
                    <a:pt x="434" y="330"/>
                  </a:lnTo>
                  <a:lnTo>
                    <a:pt x="438" y="330"/>
                  </a:lnTo>
                  <a:lnTo>
                    <a:pt x="438" y="325"/>
                  </a:lnTo>
                  <a:lnTo>
                    <a:pt x="439" y="322"/>
                  </a:lnTo>
                  <a:lnTo>
                    <a:pt x="440" y="319"/>
                  </a:lnTo>
                  <a:lnTo>
                    <a:pt x="436" y="319"/>
                  </a:lnTo>
                  <a:lnTo>
                    <a:pt x="437" y="318"/>
                  </a:lnTo>
                  <a:lnTo>
                    <a:pt x="436" y="318"/>
                  </a:lnTo>
                  <a:lnTo>
                    <a:pt x="434" y="317"/>
                  </a:lnTo>
                  <a:lnTo>
                    <a:pt x="430" y="317"/>
                  </a:lnTo>
                  <a:lnTo>
                    <a:pt x="430" y="324"/>
                  </a:lnTo>
                  <a:lnTo>
                    <a:pt x="426" y="324"/>
                  </a:lnTo>
                  <a:lnTo>
                    <a:pt x="422" y="323"/>
                  </a:lnTo>
                  <a:lnTo>
                    <a:pt x="422" y="321"/>
                  </a:lnTo>
                  <a:lnTo>
                    <a:pt x="421" y="318"/>
                  </a:lnTo>
                  <a:lnTo>
                    <a:pt x="421" y="315"/>
                  </a:lnTo>
                  <a:lnTo>
                    <a:pt x="421" y="314"/>
                  </a:lnTo>
                  <a:lnTo>
                    <a:pt x="421" y="313"/>
                  </a:lnTo>
                  <a:lnTo>
                    <a:pt x="415" y="311"/>
                  </a:lnTo>
                  <a:lnTo>
                    <a:pt x="421" y="307"/>
                  </a:lnTo>
                  <a:lnTo>
                    <a:pt x="419" y="301"/>
                  </a:lnTo>
                  <a:lnTo>
                    <a:pt x="415" y="301"/>
                  </a:lnTo>
                  <a:lnTo>
                    <a:pt x="415" y="300"/>
                  </a:lnTo>
                  <a:lnTo>
                    <a:pt x="415" y="298"/>
                  </a:lnTo>
                  <a:lnTo>
                    <a:pt x="415" y="297"/>
                  </a:lnTo>
                  <a:lnTo>
                    <a:pt x="415" y="296"/>
                  </a:lnTo>
                  <a:lnTo>
                    <a:pt x="411" y="294"/>
                  </a:lnTo>
                  <a:lnTo>
                    <a:pt x="407" y="293"/>
                  </a:lnTo>
                  <a:lnTo>
                    <a:pt x="402" y="293"/>
                  </a:lnTo>
                  <a:lnTo>
                    <a:pt x="399" y="292"/>
                  </a:lnTo>
                  <a:lnTo>
                    <a:pt x="401" y="292"/>
                  </a:lnTo>
                  <a:lnTo>
                    <a:pt x="404" y="291"/>
                  </a:lnTo>
                  <a:lnTo>
                    <a:pt x="407" y="290"/>
                  </a:lnTo>
                  <a:lnTo>
                    <a:pt x="413" y="288"/>
                  </a:lnTo>
                  <a:lnTo>
                    <a:pt x="413" y="290"/>
                  </a:lnTo>
                  <a:lnTo>
                    <a:pt x="413" y="291"/>
                  </a:lnTo>
                  <a:lnTo>
                    <a:pt x="413" y="292"/>
                  </a:lnTo>
                  <a:lnTo>
                    <a:pt x="415" y="292"/>
                  </a:lnTo>
                  <a:lnTo>
                    <a:pt x="414" y="291"/>
                  </a:lnTo>
                  <a:lnTo>
                    <a:pt x="414" y="289"/>
                  </a:lnTo>
                  <a:lnTo>
                    <a:pt x="413" y="285"/>
                  </a:lnTo>
                  <a:lnTo>
                    <a:pt x="414" y="281"/>
                  </a:lnTo>
                  <a:lnTo>
                    <a:pt x="414" y="279"/>
                  </a:lnTo>
                  <a:lnTo>
                    <a:pt x="415" y="278"/>
                  </a:lnTo>
                  <a:lnTo>
                    <a:pt x="416" y="281"/>
                  </a:lnTo>
                  <a:lnTo>
                    <a:pt x="419" y="284"/>
                  </a:lnTo>
                  <a:lnTo>
                    <a:pt x="422" y="290"/>
                  </a:lnTo>
                  <a:lnTo>
                    <a:pt x="425" y="290"/>
                  </a:lnTo>
                  <a:lnTo>
                    <a:pt x="428" y="290"/>
                  </a:lnTo>
                  <a:lnTo>
                    <a:pt x="428" y="294"/>
                  </a:lnTo>
                  <a:lnTo>
                    <a:pt x="430" y="294"/>
                  </a:lnTo>
                  <a:lnTo>
                    <a:pt x="431" y="294"/>
                  </a:lnTo>
                  <a:lnTo>
                    <a:pt x="433" y="293"/>
                  </a:lnTo>
                  <a:lnTo>
                    <a:pt x="434" y="294"/>
                  </a:lnTo>
                  <a:lnTo>
                    <a:pt x="435" y="295"/>
                  </a:lnTo>
                  <a:lnTo>
                    <a:pt x="434" y="296"/>
                  </a:lnTo>
                  <a:lnTo>
                    <a:pt x="432" y="298"/>
                  </a:lnTo>
                  <a:lnTo>
                    <a:pt x="433" y="300"/>
                  </a:lnTo>
                  <a:lnTo>
                    <a:pt x="434" y="301"/>
                  </a:lnTo>
                  <a:lnTo>
                    <a:pt x="436" y="303"/>
                  </a:lnTo>
                  <a:lnTo>
                    <a:pt x="436" y="304"/>
                  </a:lnTo>
                  <a:lnTo>
                    <a:pt x="436" y="307"/>
                  </a:lnTo>
                  <a:lnTo>
                    <a:pt x="436" y="310"/>
                  </a:lnTo>
                  <a:lnTo>
                    <a:pt x="437" y="312"/>
                  </a:lnTo>
                  <a:lnTo>
                    <a:pt x="438" y="315"/>
                  </a:lnTo>
                  <a:lnTo>
                    <a:pt x="444" y="315"/>
                  </a:lnTo>
                  <a:lnTo>
                    <a:pt x="444" y="319"/>
                  </a:lnTo>
                  <a:lnTo>
                    <a:pt x="445" y="323"/>
                  </a:lnTo>
                  <a:lnTo>
                    <a:pt x="443" y="325"/>
                  </a:lnTo>
                  <a:lnTo>
                    <a:pt x="442" y="326"/>
                  </a:lnTo>
                  <a:lnTo>
                    <a:pt x="442" y="328"/>
                  </a:lnTo>
                  <a:lnTo>
                    <a:pt x="443" y="328"/>
                  </a:lnTo>
                  <a:lnTo>
                    <a:pt x="444" y="329"/>
                  </a:lnTo>
                  <a:lnTo>
                    <a:pt x="445" y="330"/>
                  </a:lnTo>
                  <a:lnTo>
                    <a:pt x="445" y="324"/>
                  </a:lnTo>
                  <a:lnTo>
                    <a:pt x="447" y="326"/>
                  </a:lnTo>
                  <a:lnTo>
                    <a:pt x="449" y="327"/>
                  </a:lnTo>
                  <a:lnTo>
                    <a:pt x="451" y="328"/>
                  </a:lnTo>
                  <a:lnTo>
                    <a:pt x="453" y="328"/>
                  </a:lnTo>
                  <a:lnTo>
                    <a:pt x="452" y="330"/>
                  </a:lnTo>
                  <a:lnTo>
                    <a:pt x="451" y="331"/>
                  </a:lnTo>
                  <a:lnTo>
                    <a:pt x="451" y="332"/>
                  </a:lnTo>
                  <a:lnTo>
                    <a:pt x="452" y="332"/>
                  </a:lnTo>
                  <a:lnTo>
                    <a:pt x="453" y="332"/>
                  </a:lnTo>
                  <a:lnTo>
                    <a:pt x="455" y="330"/>
                  </a:lnTo>
                  <a:lnTo>
                    <a:pt x="455" y="337"/>
                  </a:lnTo>
                  <a:lnTo>
                    <a:pt x="455" y="346"/>
                  </a:lnTo>
                  <a:lnTo>
                    <a:pt x="457" y="345"/>
                  </a:lnTo>
                  <a:lnTo>
                    <a:pt x="458" y="344"/>
                  </a:lnTo>
                  <a:lnTo>
                    <a:pt x="458" y="342"/>
                  </a:lnTo>
                  <a:lnTo>
                    <a:pt x="459" y="340"/>
                  </a:lnTo>
                  <a:lnTo>
                    <a:pt x="461" y="346"/>
                  </a:lnTo>
                  <a:lnTo>
                    <a:pt x="463" y="353"/>
                  </a:lnTo>
                  <a:lnTo>
                    <a:pt x="465" y="353"/>
                  </a:lnTo>
                  <a:lnTo>
                    <a:pt x="466" y="352"/>
                  </a:lnTo>
                  <a:lnTo>
                    <a:pt x="467" y="352"/>
                  </a:lnTo>
                  <a:lnTo>
                    <a:pt x="469" y="353"/>
                  </a:lnTo>
                  <a:lnTo>
                    <a:pt x="469" y="349"/>
                  </a:lnTo>
                  <a:lnTo>
                    <a:pt x="469" y="347"/>
                  </a:lnTo>
                  <a:lnTo>
                    <a:pt x="470" y="346"/>
                  </a:lnTo>
                  <a:lnTo>
                    <a:pt x="470" y="348"/>
                  </a:lnTo>
                  <a:lnTo>
                    <a:pt x="471" y="353"/>
                  </a:lnTo>
                  <a:lnTo>
                    <a:pt x="469" y="355"/>
                  </a:lnTo>
                  <a:lnTo>
                    <a:pt x="467" y="357"/>
                  </a:lnTo>
                  <a:lnTo>
                    <a:pt x="468" y="359"/>
                  </a:lnTo>
                  <a:lnTo>
                    <a:pt x="468" y="361"/>
                  </a:lnTo>
                  <a:lnTo>
                    <a:pt x="469" y="363"/>
                  </a:lnTo>
                  <a:lnTo>
                    <a:pt x="470" y="364"/>
                  </a:lnTo>
                  <a:lnTo>
                    <a:pt x="472" y="364"/>
                  </a:lnTo>
                  <a:lnTo>
                    <a:pt x="476" y="365"/>
                  </a:lnTo>
                  <a:lnTo>
                    <a:pt x="476" y="366"/>
                  </a:lnTo>
                  <a:lnTo>
                    <a:pt x="476" y="368"/>
                  </a:lnTo>
                  <a:lnTo>
                    <a:pt x="476" y="369"/>
                  </a:lnTo>
                  <a:lnTo>
                    <a:pt x="475" y="369"/>
                  </a:lnTo>
                  <a:lnTo>
                    <a:pt x="474" y="369"/>
                  </a:lnTo>
                  <a:lnTo>
                    <a:pt x="474" y="370"/>
                  </a:lnTo>
                  <a:lnTo>
                    <a:pt x="474" y="372"/>
                  </a:lnTo>
                  <a:lnTo>
                    <a:pt x="473" y="373"/>
                  </a:lnTo>
                  <a:lnTo>
                    <a:pt x="472" y="374"/>
                  </a:lnTo>
                  <a:lnTo>
                    <a:pt x="478" y="376"/>
                  </a:lnTo>
                  <a:lnTo>
                    <a:pt x="478" y="392"/>
                  </a:lnTo>
                  <a:lnTo>
                    <a:pt x="481" y="393"/>
                  </a:lnTo>
                  <a:lnTo>
                    <a:pt x="484" y="396"/>
                  </a:lnTo>
                  <a:lnTo>
                    <a:pt x="481" y="397"/>
                  </a:lnTo>
                  <a:lnTo>
                    <a:pt x="481" y="398"/>
                  </a:lnTo>
                  <a:lnTo>
                    <a:pt x="482" y="398"/>
                  </a:lnTo>
                  <a:lnTo>
                    <a:pt x="486" y="397"/>
                  </a:lnTo>
                  <a:lnTo>
                    <a:pt x="487" y="395"/>
                  </a:lnTo>
                  <a:lnTo>
                    <a:pt x="488" y="394"/>
                  </a:lnTo>
                  <a:lnTo>
                    <a:pt x="488" y="393"/>
                  </a:lnTo>
                  <a:lnTo>
                    <a:pt x="487" y="393"/>
                  </a:lnTo>
                  <a:lnTo>
                    <a:pt x="486" y="394"/>
                  </a:lnTo>
                  <a:lnTo>
                    <a:pt x="486" y="392"/>
                  </a:lnTo>
                  <a:lnTo>
                    <a:pt x="488" y="391"/>
                  </a:lnTo>
                  <a:lnTo>
                    <a:pt x="490" y="391"/>
                  </a:lnTo>
                  <a:lnTo>
                    <a:pt x="492" y="391"/>
                  </a:lnTo>
                  <a:lnTo>
                    <a:pt x="493" y="390"/>
                  </a:lnTo>
                  <a:lnTo>
                    <a:pt x="493" y="392"/>
                  </a:lnTo>
                  <a:lnTo>
                    <a:pt x="492" y="394"/>
                  </a:lnTo>
                  <a:lnTo>
                    <a:pt x="492" y="399"/>
                  </a:lnTo>
                  <a:lnTo>
                    <a:pt x="488" y="399"/>
                  </a:lnTo>
                  <a:lnTo>
                    <a:pt x="487" y="401"/>
                  </a:lnTo>
                  <a:lnTo>
                    <a:pt x="487" y="402"/>
                  </a:lnTo>
                  <a:lnTo>
                    <a:pt x="488" y="403"/>
                  </a:lnTo>
                  <a:lnTo>
                    <a:pt x="489" y="403"/>
                  </a:lnTo>
                  <a:lnTo>
                    <a:pt x="490" y="405"/>
                  </a:lnTo>
                  <a:lnTo>
                    <a:pt x="491" y="405"/>
                  </a:lnTo>
                  <a:lnTo>
                    <a:pt x="491" y="406"/>
                  </a:lnTo>
                  <a:lnTo>
                    <a:pt x="492" y="407"/>
                  </a:lnTo>
                  <a:lnTo>
                    <a:pt x="491" y="409"/>
                  </a:lnTo>
                  <a:lnTo>
                    <a:pt x="492" y="411"/>
                  </a:lnTo>
                  <a:lnTo>
                    <a:pt x="493" y="411"/>
                  </a:lnTo>
                  <a:lnTo>
                    <a:pt x="494" y="411"/>
                  </a:lnTo>
                  <a:lnTo>
                    <a:pt x="494" y="410"/>
                  </a:lnTo>
                  <a:lnTo>
                    <a:pt x="493" y="409"/>
                  </a:lnTo>
                  <a:lnTo>
                    <a:pt x="493" y="407"/>
                  </a:lnTo>
                  <a:lnTo>
                    <a:pt x="501" y="411"/>
                  </a:lnTo>
                  <a:lnTo>
                    <a:pt x="505" y="413"/>
                  </a:lnTo>
                  <a:lnTo>
                    <a:pt x="507" y="415"/>
                  </a:lnTo>
                  <a:lnTo>
                    <a:pt x="507" y="418"/>
                  </a:lnTo>
                  <a:lnTo>
                    <a:pt x="507" y="424"/>
                  </a:lnTo>
                  <a:lnTo>
                    <a:pt x="507" y="438"/>
                  </a:lnTo>
                  <a:lnTo>
                    <a:pt x="503" y="437"/>
                  </a:lnTo>
                  <a:lnTo>
                    <a:pt x="499" y="438"/>
                  </a:lnTo>
                  <a:lnTo>
                    <a:pt x="501" y="444"/>
                  </a:lnTo>
                  <a:lnTo>
                    <a:pt x="501" y="446"/>
                  </a:lnTo>
                  <a:lnTo>
                    <a:pt x="502" y="449"/>
                  </a:lnTo>
                  <a:lnTo>
                    <a:pt x="503" y="454"/>
                  </a:lnTo>
                  <a:lnTo>
                    <a:pt x="508" y="454"/>
                  </a:lnTo>
                  <a:lnTo>
                    <a:pt x="512" y="453"/>
                  </a:lnTo>
                  <a:lnTo>
                    <a:pt x="517" y="453"/>
                  </a:lnTo>
                  <a:lnTo>
                    <a:pt x="519" y="453"/>
                  </a:lnTo>
                  <a:lnTo>
                    <a:pt x="522" y="454"/>
                  </a:lnTo>
                  <a:lnTo>
                    <a:pt x="522" y="460"/>
                  </a:lnTo>
                  <a:lnTo>
                    <a:pt x="520" y="462"/>
                  </a:lnTo>
                  <a:lnTo>
                    <a:pt x="523" y="462"/>
                  </a:lnTo>
                  <a:lnTo>
                    <a:pt x="525" y="461"/>
                  </a:lnTo>
                  <a:lnTo>
                    <a:pt x="526" y="460"/>
                  </a:lnTo>
                  <a:lnTo>
                    <a:pt x="528" y="460"/>
                  </a:lnTo>
                  <a:lnTo>
                    <a:pt x="530" y="461"/>
                  </a:lnTo>
                  <a:lnTo>
                    <a:pt x="534" y="464"/>
                  </a:lnTo>
                  <a:lnTo>
                    <a:pt x="540" y="469"/>
                  </a:lnTo>
                  <a:lnTo>
                    <a:pt x="540" y="467"/>
                  </a:lnTo>
                  <a:lnTo>
                    <a:pt x="541" y="468"/>
                  </a:lnTo>
                  <a:lnTo>
                    <a:pt x="542" y="469"/>
                  </a:lnTo>
                  <a:lnTo>
                    <a:pt x="543" y="471"/>
                  </a:lnTo>
                  <a:lnTo>
                    <a:pt x="543" y="474"/>
                  </a:lnTo>
                  <a:lnTo>
                    <a:pt x="543" y="475"/>
                  </a:lnTo>
                  <a:lnTo>
                    <a:pt x="543" y="477"/>
                  </a:lnTo>
                  <a:lnTo>
                    <a:pt x="544" y="478"/>
                  </a:lnTo>
                  <a:lnTo>
                    <a:pt x="545" y="479"/>
                  </a:lnTo>
                  <a:lnTo>
                    <a:pt x="548" y="480"/>
                  </a:lnTo>
                  <a:lnTo>
                    <a:pt x="551" y="481"/>
                  </a:lnTo>
                  <a:lnTo>
                    <a:pt x="554" y="481"/>
                  </a:lnTo>
                  <a:lnTo>
                    <a:pt x="557" y="481"/>
                  </a:lnTo>
                  <a:lnTo>
                    <a:pt x="562" y="481"/>
                  </a:lnTo>
                  <a:lnTo>
                    <a:pt x="567" y="481"/>
                  </a:lnTo>
                  <a:lnTo>
                    <a:pt x="569" y="481"/>
                  </a:lnTo>
                  <a:lnTo>
                    <a:pt x="563" y="472"/>
                  </a:lnTo>
                  <a:lnTo>
                    <a:pt x="559" y="467"/>
                  </a:lnTo>
                  <a:lnTo>
                    <a:pt x="557" y="464"/>
                  </a:lnTo>
                  <a:lnTo>
                    <a:pt x="553" y="462"/>
                  </a:lnTo>
                  <a:lnTo>
                    <a:pt x="549" y="461"/>
                  </a:lnTo>
                  <a:lnTo>
                    <a:pt x="545" y="460"/>
                  </a:lnTo>
                  <a:lnTo>
                    <a:pt x="543" y="459"/>
                  </a:lnTo>
                  <a:lnTo>
                    <a:pt x="541" y="458"/>
                  </a:lnTo>
                  <a:lnTo>
                    <a:pt x="536" y="450"/>
                  </a:lnTo>
                  <a:lnTo>
                    <a:pt x="537" y="448"/>
                  </a:lnTo>
                  <a:lnTo>
                    <a:pt x="538" y="447"/>
                  </a:lnTo>
                  <a:lnTo>
                    <a:pt x="538" y="446"/>
                  </a:lnTo>
                  <a:lnTo>
                    <a:pt x="524" y="445"/>
                  </a:lnTo>
                  <a:lnTo>
                    <a:pt x="538" y="443"/>
                  </a:lnTo>
                  <a:lnTo>
                    <a:pt x="536" y="443"/>
                  </a:lnTo>
                  <a:lnTo>
                    <a:pt x="537" y="441"/>
                  </a:lnTo>
                  <a:lnTo>
                    <a:pt x="541" y="438"/>
                  </a:lnTo>
                  <a:lnTo>
                    <a:pt x="544" y="445"/>
                  </a:lnTo>
                  <a:lnTo>
                    <a:pt x="544" y="447"/>
                  </a:lnTo>
                  <a:lnTo>
                    <a:pt x="545" y="447"/>
                  </a:lnTo>
                  <a:lnTo>
                    <a:pt x="547" y="448"/>
                  </a:lnTo>
                  <a:lnTo>
                    <a:pt x="555" y="450"/>
                  </a:lnTo>
                  <a:lnTo>
                    <a:pt x="557" y="454"/>
                  </a:lnTo>
                  <a:lnTo>
                    <a:pt x="555" y="455"/>
                  </a:lnTo>
                  <a:lnTo>
                    <a:pt x="554" y="457"/>
                  </a:lnTo>
                  <a:lnTo>
                    <a:pt x="555" y="458"/>
                  </a:lnTo>
                  <a:lnTo>
                    <a:pt x="557" y="458"/>
                  </a:lnTo>
                  <a:lnTo>
                    <a:pt x="559" y="457"/>
                  </a:lnTo>
                  <a:lnTo>
                    <a:pt x="561" y="455"/>
                  </a:lnTo>
                  <a:lnTo>
                    <a:pt x="563" y="454"/>
                  </a:lnTo>
                  <a:lnTo>
                    <a:pt x="563" y="455"/>
                  </a:lnTo>
                  <a:lnTo>
                    <a:pt x="563" y="456"/>
                  </a:lnTo>
                  <a:lnTo>
                    <a:pt x="562" y="457"/>
                  </a:lnTo>
                  <a:lnTo>
                    <a:pt x="561" y="460"/>
                  </a:lnTo>
                  <a:lnTo>
                    <a:pt x="564" y="462"/>
                  </a:lnTo>
                  <a:lnTo>
                    <a:pt x="567" y="464"/>
                  </a:lnTo>
                  <a:lnTo>
                    <a:pt x="569" y="465"/>
                  </a:lnTo>
                  <a:lnTo>
                    <a:pt x="570" y="466"/>
                  </a:lnTo>
                  <a:lnTo>
                    <a:pt x="572" y="469"/>
                  </a:lnTo>
                  <a:lnTo>
                    <a:pt x="573" y="471"/>
                  </a:lnTo>
                  <a:lnTo>
                    <a:pt x="573" y="472"/>
                  </a:lnTo>
                  <a:lnTo>
                    <a:pt x="572" y="474"/>
                  </a:lnTo>
                  <a:lnTo>
                    <a:pt x="572" y="475"/>
                  </a:lnTo>
                  <a:lnTo>
                    <a:pt x="571" y="478"/>
                  </a:lnTo>
                  <a:lnTo>
                    <a:pt x="571" y="480"/>
                  </a:lnTo>
                  <a:lnTo>
                    <a:pt x="570" y="483"/>
                  </a:lnTo>
                  <a:lnTo>
                    <a:pt x="568" y="487"/>
                  </a:lnTo>
                  <a:lnTo>
                    <a:pt x="557" y="485"/>
                  </a:lnTo>
                  <a:lnTo>
                    <a:pt x="543" y="483"/>
                  </a:lnTo>
                  <a:lnTo>
                    <a:pt x="544" y="487"/>
                  </a:lnTo>
                  <a:lnTo>
                    <a:pt x="544" y="490"/>
                  </a:lnTo>
                  <a:lnTo>
                    <a:pt x="545" y="493"/>
                  </a:lnTo>
                  <a:lnTo>
                    <a:pt x="546" y="494"/>
                  </a:lnTo>
                  <a:lnTo>
                    <a:pt x="548" y="496"/>
                  </a:lnTo>
                  <a:lnTo>
                    <a:pt x="551" y="501"/>
                  </a:lnTo>
                  <a:lnTo>
                    <a:pt x="555" y="506"/>
                  </a:lnTo>
                  <a:lnTo>
                    <a:pt x="556" y="509"/>
                  </a:lnTo>
                  <a:lnTo>
                    <a:pt x="557" y="512"/>
                  </a:lnTo>
                  <a:lnTo>
                    <a:pt x="557" y="514"/>
                  </a:lnTo>
                  <a:lnTo>
                    <a:pt x="556" y="516"/>
                  </a:lnTo>
                  <a:lnTo>
                    <a:pt x="555" y="520"/>
                  </a:lnTo>
                  <a:lnTo>
                    <a:pt x="553" y="527"/>
                  </a:lnTo>
                  <a:lnTo>
                    <a:pt x="553" y="532"/>
                  </a:lnTo>
                  <a:lnTo>
                    <a:pt x="554" y="538"/>
                  </a:lnTo>
                  <a:lnTo>
                    <a:pt x="555" y="545"/>
                  </a:lnTo>
                  <a:lnTo>
                    <a:pt x="555" y="552"/>
                  </a:lnTo>
                  <a:lnTo>
                    <a:pt x="553" y="562"/>
                  </a:lnTo>
                  <a:lnTo>
                    <a:pt x="551" y="574"/>
                  </a:lnTo>
                  <a:lnTo>
                    <a:pt x="550" y="579"/>
                  </a:lnTo>
                  <a:lnTo>
                    <a:pt x="549" y="585"/>
                  </a:lnTo>
                  <a:lnTo>
                    <a:pt x="550" y="591"/>
                  </a:lnTo>
                  <a:lnTo>
                    <a:pt x="551" y="596"/>
                  </a:lnTo>
                  <a:lnTo>
                    <a:pt x="554" y="598"/>
                  </a:lnTo>
                  <a:lnTo>
                    <a:pt x="556" y="599"/>
                  </a:lnTo>
                  <a:lnTo>
                    <a:pt x="557" y="600"/>
                  </a:lnTo>
                  <a:lnTo>
                    <a:pt x="556" y="606"/>
                  </a:lnTo>
                  <a:lnTo>
                    <a:pt x="556" y="611"/>
                  </a:lnTo>
                  <a:lnTo>
                    <a:pt x="556" y="613"/>
                  </a:lnTo>
                  <a:lnTo>
                    <a:pt x="557" y="613"/>
                  </a:lnTo>
                  <a:lnTo>
                    <a:pt x="554" y="623"/>
                  </a:lnTo>
                  <a:lnTo>
                    <a:pt x="551" y="631"/>
                  </a:lnTo>
                  <a:lnTo>
                    <a:pt x="552" y="632"/>
                  </a:lnTo>
                  <a:lnTo>
                    <a:pt x="554" y="634"/>
                  </a:lnTo>
                  <a:lnTo>
                    <a:pt x="557" y="637"/>
                  </a:lnTo>
                  <a:lnTo>
                    <a:pt x="559" y="642"/>
                  </a:lnTo>
                  <a:lnTo>
                    <a:pt x="559" y="646"/>
                  </a:lnTo>
                  <a:lnTo>
                    <a:pt x="559" y="650"/>
                  </a:lnTo>
                  <a:lnTo>
                    <a:pt x="560" y="653"/>
                  </a:lnTo>
                  <a:lnTo>
                    <a:pt x="561" y="656"/>
                  </a:lnTo>
                  <a:lnTo>
                    <a:pt x="565" y="663"/>
                  </a:lnTo>
                  <a:lnTo>
                    <a:pt x="568" y="667"/>
                  </a:lnTo>
                  <a:lnTo>
                    <a:pt x="570" y="671"/>
                  </a:lnTo>
                  <a:lnTo>
                    <a:pt x="572" y="670"/>
                  </a:lnTo>
                  <a:lnTo>
                    <a:pt x="573" y="669"/>
                  </a:lnTo>
                  <a:lnTo>
                    <a:pt x="573" y="668"/>
                  </a:lnTo>
                  <a:lnTo>
                    <a:pt x="573" y="667"/>
                  </a:lnTo>
                  <a:lnTo>
                    <a:pt x="573" y="666"/>
                  </a:lnTo>
                  <a:lnTo>
                    <a:pt x="572" y="665"/>
                  </a:lnTo>
                  <a:lnTo>
                    <a:pt x="574" y="666"/>
                  </a:lnTo>
                  <a:lnTo>
                    <a:pt x="576" y="667"/>
                  </a:lnTo>
                  <a:lnTo>
                    <a:pt x="577" y="667"/>
                  </a:lnTo>
                  <a:lnTo>
                    <a:pt x="578" y="667"/>
                  </a:lnTo>
                  <a:lnTo>
                    <a:pt x="577" y="668"/>
                  </a:lnTo>
                  <a:lnTo>
                    <a:pt x="576" y="670"/>
                  </a:lnTo>
                  <a:lnTo>
                    <a:pt x="576" y="673"/>
                  </a:lnTo>
                  <a:lnTo>
                    <a:pt x="576" y="677"/>
                  </a:lnTo>
                  <a:lnTo>
                    <a:pt x="575" y="679"/>
                  </a:lnTo>
                  <a:lnTo>
                    <a:pt x="574" y="681"/>
                  </a:lnTo>
                  <a:lnTo>
                    <a:pt x="584" y="685"/>
                  </a:lnTo>
                  <a:lnTo>
                    <a:pt x="582" y="687"/>
                  </a:lnTo>
                  <a:lnTo>
                    <a:pt x="581" y="690"/>
                  </a:lnTo>
                  <a:lnTo>
                    <a:pt x="580" y="693"/>
                  </a:lnTo>
                  <a:lnTo>
                    <a:pt x="580" y="696"/>
                  </a:lnTo>
                  <a:lnTo>
                    <a:pt x="581" y="698"/>
                  </a:lnTo>
                  <a:lnTo>
                    <a:pt x="583" y="700"/>
                  </a:lnTo>
                  <a:lnTo>
                    <a:pt x="587" y="705"/>
                  </a:lnTo>
                  <a:lnTo>
                    <a:pt x="595" y="711"/>
                  </a:lnTo>
                  <a:lnTo>
                    <a:pt x="595" y="712"/>
                  </a:lnTo>
                  <a:lnTo>
                    <a:pt x="593" y="714"/>
                  </a:lnTo>
                  <a:lnTo>
                    <a:pt x="591" y="715"/>
                  </a:lnTo>
                  <a:lnTo>
                    <a:pt x="595" y="717"/>
                  </a:lnTo>
                  <a:lnTo>
                    <a:pt x="596" y="718"/>
                  </a:lnTo>
                  <a:lnTo>
                    <a:pt x="596" y="719"/>
                  </a:lnTo>
                  <a:lnTo>
                    <a:pt x="597" y="720"/>
                  </a:lnTo>
                  <a:lnTo>
                    <a:pt x="597" y="724"/>
                  </a:lnTo>
                  <a:lnTo>
                    <a:pt x="597" y="728"/>
                  </a:lnTo>
                  <a:lnTo>
                    <a:pt x="597" y="733"/>
                  </a:lnTo>
                  <a:lnTo>
                    <a:pt x="599" y="733"/>
                  </a:lnTo>
                  <a:lnTo>
                    <a:pt x="599" y="732"/>
                  </a:lnTo>
                  <a:lnTo>
                    <a:pt x="599" y="731"/>
                  </a:lnTo>
                  <a:lnTo>
                    <a:pt x="600" y="731"/>
                  </a:lnTo>
                  <a:lnTo>
                    <a:pt x="601" y="731"/>
                  </a:lnTo>
                  <a:lnTo>
                    <a:pt x="604" y="731"/>
                  </a:lnTo>
                  <a:lnTo>
                    <a:pt x="608" y="733"/>
                  </a:lnTo>
                  <a:lnTo>
                    <a:pt x="616" y="736"/>
                  </a:lnTo>
                  <a:lnTo>
                    <a:pt x="616" y="742"/>
                  </a:lnTo>
                  <a:lnTo>
                    <a:pt x="618" y="742"/>
                  </a:lnTo>
                  <a:lnTo>
                    <a:pt x="620" y="741"/>
                  </a:lnTo>
                  <a:lnTo>
                    <a:pt x="621" y="740"/>
                  </a:lnTo>
                  <a:lnTo>
                    <a:pt x="622" y="740"/>
                  </a:lnTo>
                  <a:lnTo>
                    <a:pt x="624" y="742"/>
                  </a:lnTo>
                  <a:lnTo>
                    <a:pt x="625" y="745"/>
                  </a:lnTo>
                  <a:lnTo>
                    <a:pt x="626" y="748"/>
                  </a:lnTo>
                  <a:lnTo>
                    <a:pt x="628" y="750"/>
                  </a:lnTo>
                  <a:lnTo>
                    <a:pt x="634" y="752"/>
                  </a:lnTo>
                  <a:lnTo>
                    <a:pt x="634" y="754"/>
                  </a:lnTo>
                  <a:lnTo>
                    <a:pt x="635" y="756"/>
                  </a:lnTo>
                  <a:lnTo>
                    <a:pt x="635" y="760"/>
                  </a:lnTo>
                  <a:lnTo>
                    <a:pt x="635" y="763"/>
                  </a:lnTo>
                  <a:lnTo>
                    <a:pt x="636" y="767"/>
                  </a:lnTo>
                  <a:lnTo>
                    <a:pt x="636" y="769"/>
                  </a:lnTo>
                  <a:lnTo>
                    <a:pt x="637" y="773"/>
                  </a:lnTo>
                  <a:lnTo>
                    <a:pt x="641" y="773"/>
                  </a:lnTo>
                  <a:lnTo>
                    <a:pt x="643" y="777"/>
                  </a:lnTo>
                  <a:lnTo>
                    <a:pt x="643" y="781"/>
                  </a:lnTo>
                  <a:lnTo>
                    <a:pt x="644" y="785"/>
                  </a:lnTo>
                  <a:lnTo>
                    <a:pt x="645" y="790"/>
                  </a:lnTo>
                  <a:lnTo>
                    <a:pt x="648" y="794"/>
                  </a:lnTo>
                  <a:lnTo>
                    <a:pt x="652" y="798"/>
                  </a:lnTo>
                  <a:lnTo>
                    <a:pt x="660" y="806"/>
                  </a:lnTo>
                  <a:lnTo>
                    <a:pt x="662" y="806"/>
                  </a:lnTo>
                  <a:lnTo>
                    <a:pt x="663" y="806"/>
                  </a:lnTo>
                  <a:lnTo>
                    <a:pt x="666" y="807"/>
                  </a:lnTo>
                  <a:lnTo>
                    <a:pt x="668" y="810"/>
                  </a:lnTo>
                  <a:lnTo>
                    <a:pt x="670" y="813"/>
                  </a:lnTo>
                  <a:lnTo>
                    <a:pt x="670" y="817"/>
                  </a:lnTo>
                  <a:lnTo>
                    <a:pt x="671" y="821"/>
                  </a:lnTo>
                  <a:lnTo>
                    <a:pt x="672" y="838"/>
                  </a:lnTo>
                  <a:lnTo>
                    <a:pt x="660" y="842"/>
                  </a:lnTo>
                  <a:lnTo>
                    <a:pt x="668" y="847"/>
                  </a:lnTo>
                  <a:lnTo>
                    <a:pt x="676" y="852"/>
                  </a:lnTo>
                  <a:lnTo>
                    <a:pt x="676" y="855"/>
                  </a:lnTo>
                  <a:lnTo>
                    <a:pt x="677" y="856"/>
                  </a:lnTo>
                  <a:lnTo>
                    <a:pt x="679" y="857"/>
                  </a:lnTo>
                  <a:lnTo>
                    <a:pt x="682" y="857"/>
                  </a:lnTo>
                  <a:lnTo>
                    <a:pt x="685" y="858"/>
                  </a:lnTo>
                  <a:lnTo>
                    <a:pt x="687" y="859"/>
                  </a:lnTo>
                  <a:lnTo>
                    <a:pt x="689" y="863"/>
                  </a:lnTo>
                  <a:lnTo>
                    <a:pt x="691" y="867"/>
                  </a:lnTo>
                  <a:lnTo>
                    <a:pt x="695" y="867"/>
                  </a:lnTo>
                  <a:lnTo>
                    <a:pt x="696" y="870"/>
                  </a:lnTo>
                  <a:lnTo>
                    <a:pt x="696" y="872"/>
                  </a:lnTo>
                  <a:lnTo>
                    <a:pt x="696" y="878"/>
                  </a:lnTo>
                  <a:lnTo>
                    <a:pt x="696" y="884"/>
                  </a:lnTo>
                  <a:lnTo>
                    <a:pt x="696" y="887"/>
                  </a:lnTo>
                  <a:lnTo>
                    <a:pt x="697" y="890"/>
                  </a:lnTo>
                  <a:lnTo>
                    <a:pt x="698" y="891"/>
                  </a:lnTo>
                  <a:lnTo>
                    <a:pt x="701" y="892"/>
                  </a:lnTo>
                  <a:lnTo>
                    <a:pt x="705" y="894"/>
                  </a:lnTo>
                  <a:lnTo>
                    <a:pt x="705" y="898"/>
                  </a:lnTo>
                  <a:lnTo>
                    <a:pt x="708" y="902"/>
                  </a:lnTo>
                  <a:lnTo>
                    <a:pt x="713" y="908"/>
                  </a:lnTo>
                  <a:lnTo>
                    <a:pt x="720" y="915"/>
                  </a:lnTo>
                  <a:lnTo>
                    <a:pt x="722" y="918"/>
                  </a:lnTo>
                  <a:lnTo>
                    <a:pt x="724" y="921"/>
                  </a:lnTo>
                  <a:lnTo>
                    <a:pt x="724" y="918"/>
                  </a:lnTo>
                  <a:lnTo>
                    <a:pt x="725" y="918"/>
                  </a:lnTo>
                  <a:lnTo>
                    <a:pt x="726" y="918"/>
                  </a:lnTo>
                  <a:lnTo>
                    <a:pt x="728" y="917"/>
                  </a:lnTo>
                  <a:lnTo>
                    <a:pt x="727" y="915"/>
                  </a:lnTo>
                  <a:lnTo>
                    <a:pt x="728" y="913"/>
                  </a:lnTo>
                  <a:lnTo>
                    <a:pt x="728" y="911"/>
                  </a:lnTo>
                  <a:lnTo>
                    <a:pt x="728" y="909"/>
                  </a:lnTo>
                  <a:lnTo>
                    <a:pt x="726" y="908"/>
                  </a:lnTo>
                  <a:lnTo>
                    <a:pt x="724" y="906"/>
                  </a:lnTo>
                  <a:lnTo>
                    <a:pt x="721" y="905"/>
                  </a:lnTo>
                  <a:lnTo>
                    <a:pt x="720" y="903"/>
                  </a:lnTo>
                  <a:lnTo>
                    <a:pt x="719" y="902"/>
                  </a:lnTo>
                  <a:lnTo>
                    <a:pt x="719" y="900"/>
                  </a:lnTo>
                  <a:lnTo>
                    <a:pt x="719" y="899"/>
                  </a:lnTo>
                  <a:lnTo>
                    <a:pt x="718" y="898"/>
                  </a:lnTo>
                  <a:lnTo>
                    <a:pt x="717" y="897"/>
                  </a:lnTo>
                  <a:lnTo>
                    <a:pt x="715" y="897"/>
                  </a:lnTo>
                  <a:lnTo>
                    <a:pt x="713" y="897"/>
                  </a:lnTo>
                  <a:lnTo>
                    <a:pt x="712" y="896"/>
                  </a:lnTo>
                  <a:lnTo>
                    <a:pt x="712" y="895"/>
                  </a:lnTo>
                  <a:lnTo>
                    <a:pt x="713" y="893"/>
                  </a:lnTo>
                  <a:lnTo>
                    <a:pt x="714" y="891"/>
                  </a:lnTo>
                  <a:lnTo>
                    <a:pt x="714" y="888"/>
                  </a:lnTo>
                  <a:lnTo>
                    <a:pt x="710" y="888"/>
                  </a:lnTo>
                  <a:lnTo>
                    <a:pt x="707" y="872"/>
                  </a:lnTo>
                  <a:lnTo>
                    <a:pt x="705" y="865"/>
                  </a:lnTo>
                  <a:lnTo>
                    <a:pt x="703" y="857"/>
                  </a:lnTo>
                  <a:lnTo>
                    <a:pt x="700" y="857"/>
                  </a:lnTo>
                  <a:lnTo>
                    <a:pt x="698" y="856"/>
                  </a:lnTo>
                  <a:lnTo>
                    <a:pt x="697" y="855"/>
                  </a:lnTo>
                  <a:lnTo>
                    <a:pt x="697" y="853"/>
                  </a:lnTo>
                  <a:lnTo>
                    <a:pt x="697" y="851"/>
                  </a:lnTo>
                  <a:lnTo>
                    <a:pt x="697" y="848"/>
                  </a:lnTo>
                  <a:lnTo>
                    <a:pt x="697" y="846"/>
                  </a:lnTo>
                  <a:lnTo>
                    <a:pt x="693" y="846"/>
                  </a:lnTo>
                  <a:lnTo>
                    <a:pt x="691" y="840"/>
                  </a:lnTo>
                  <a:lnTo>
                    <a:pt x="689" y="835"/>
                  </a:lnTo>
                  <a:lnTo>
                    <a:pt x="685" y="823"/>
                  </a:lnTo>
                  <a:lnTo>
                    <a:pt x="680" y="823"/>
                  </a:lnTo>
                  <a:lnTo>
                    <a:pt x="679" y="819"/>
                  </a:lnTo>
                  <a:lnTo>
                    <a:pt x="679" y="815"/>
                  </a:lnTo>
                  <a:lnTo>
                    <a:pt x="679" y="811"/>
                  </a:lnTo>
                  <a:lnTo>
                    <a:pt x="678" y="809"/>
                  </a:lnTo>
                  <a:lnTo>
                    <a:pt x="678" y="807"/>
                  </a:lnTo>
                  <a:lnTo>
                    <a:pt x="675" y="807"/>
                  </a:lnTo>
                  <a:lnTo>
                    <a:pt x="672" y="807"/>
                  </a:lnTo>
                  <a:lnTo>
                    <a:pt x="670" y="803"/>
                  </a:lnTo>
                  <a:lnTo>
                    <a:pt x="669" y="799"/>
                  </a:lnTo>
                  <a:lnTo>
                    <a:pt x="668" y="795"/>
                  </a:lnTo>
                  <a:lnTo>
                    <a:pt x="666" y="790"/>
                  </a:lnTo>
                  <a:lnTo>
                    <a:pt x="663" y="787"/>
                  </a:lnTo>
                  <a:lnTo>
                    <a:pt x="660" y="784"/>
                  </a:lnTo>
                  <a:lnTo>
                    <a:pt x="662" y="783"/>
                  </a:lnTo>
                  <a:lnTo>
                    <a:pt x="662" y="780"/>
                  </a:lnTo>
                  <a:lnTo>
                    <a:pt x="662" y="777"/>
                  </a:lnTo>
                  <a:lnTo>
                    <a:pt x="662" y="775"/>
                  </a:lnTo>
                  <a:lnTo>
                    <a:pt x="668" y="778"/>
                  </a:lnTo>
                  <a:lnTo>
                    <a:pt x="672" y="781"/>
                  </a:lnTo>
                  <a:lnTo>
                    <a:pt x="675" y="779"/>
                  </a:lnTo>
                  <a:lnTo>
                    <a:pt x="676" y="778"/>
                  </a:lnTo>
                  <a:lnTo>
                    <a:pt x="676" y="777"/>
                  </a:lnTo>
                  <a:lnTo>
                    <a:pt x="682" y="777"/>
                  </a:lnTo>
                  <a:lnTo>
                    <a:pt x="682" y="780"/>
                  </a:lnTo>
                  <a:lnTo>
                    <a:pt x="682" y="782"/>
                  </a:lnTo>
                  <a:lnTo>
                    <a:pt x="685" y="782"/>
                  </a:lnTo>
                  <a:lnTo>
                    <a:pt x="686" y="786"/>
                  </a:lnTo>
                  <a:lnTo>
                    <a:pt x="685" y="788"/>
                  </a:lnTo>
                  <a:lnTo>
                    <a:pt x="684" y="790"/>
                  </a:lnTo>
                  <a:lnTo>
                    <a:pt x="683" y="791"/>
                  </a:lnTo>
                  <a:lnTo>
                    <a:pt x="683" y="792"/>
                  </a:lnTo>
                  <a:lnTo>
                    <a:pt x="684" y="793"/>
                  </a:lnTo>
                  <a:lnTo>
                    <a:pt x="685" y="794"/>
                  </a:lnTo>
                  <a:lnTo>
                    <a:pt x="687" y="796"/>
                  </a:lnTo>
                  <a:lnTo>
                    <a:pt x="690" y="798"/>
                  </a:lnTo>
                  <a:lnTo>
                    <a:pt x="691" y="800"/>
                  </a:lnTo>
                  <a:lnTo>
                    <a:pt x="692" y="803"/>
                  </a:lnTo>
                  <a:lnTo>
                    <a:pt x="692" y="806"/>
                  </a:lnTo>
                  <a:lnTo>
                    <a:pt x="692" y="808"/>
                  </a:lnTo>
                  <a:lnTo>
                    <a:pt x="693" y="811"/>
                  </a:lnTo>
                  <a:lnTo>
                    <a:pt x="698" y="815"/>
                  </a:lnTo>
                  <a:lnTo>
                    <a:pt x="703" y="819"/>
                  </a:lnTo>
                  <a:lnTo>
                    <a:pt x="703" y="821"/>
                  </a:lnTo>
                  <a:lnTo>
                    <a:pt x="703" y="823"/>
                  </a:lnTo>
                  <a:lnTo>
                    <a:pt x="702" y="825"/>
                  </a:lnTo>
                  <a:lnTo>
                    <a:pt x="703" y="827"/>
                  </a:lnTo>
                  <a:lnTo>
                    <a:pt x="705" y="827"/>
                  </a:lnTo>
                  <a:lnTo>
                    <a:pt x="708" y="829"/>
                  </a:lnTo>
                  <a:lnTo>
                    <a:pt x="710" y="833"/>
                  </a:lnTo>
                  <a:lnTo>
                    <a:pt x="714" y="840"/>
                  </a:lnTo>
                  <a:lnTo>
                    <a:pt x="717" y="840"/>
                  </a:lnTo>
                  <a:lnTo>
                    <a:pt x="720" y="840"/>
                  </a:lnTo>
                  <a:lnTo>
                    <a:pt x="720" y="842"/>
                  </a:lnTo>
                  <a:lnTo>
                    <a:pt x="720" y="844"/>
                  </a:lnTo>
                  <a:lnTo>
                    <a:pt x="720" y="846"/>
                  </a:lnTo>
                  <a:lnTo>
                    <a:pt x="720" y="848"/>
                  </a:lnTo>
                  <a:lnTo>
                    <a:pt x="721" y="849"/>
                  </a:lnTo>
                  <a:lnTo>
                    <a:pt x="723" y="849"/>
                  </a:lnTo>
                  <a:lnTo>
                    <a:pt x="724" y="849"/>
                  </a:lnTo>
                  <a:lnTo>
                    <a:pt x="726" y="850"/>
                  </a:lnTo>
                  <a:lnTo>
                    <a:pt x="726" y="851"/>
                  </a:lnTo>
                  <a:lnTo>
                    <a:pt x="727" y="853"/>
                  </a:lnTo>
                  <a:lnTo>
                    <a:pt x="727" y="856"/>
                  </a:lnTo>
                  <a:lnTo>
                    <a:pt x="727" y="857"/>
                  </a:lnTo>
                  <a:lnTo>
                    <a:pt x="728" y="857"/>
                  </a:lnTo>
                  <a:lnTo>
                    <a:pt x="732" y="859"/>
                  </a:lnTo>
                  <a:lnTo>
                    <a:pt x="737" y="861"/>
                  </a:lnTo>
                  <a:lnTo>
                    <a:pt x="736" y="863"/>
                  </a:lnTo>
                  <a:lnTo>
                    <a:pt x="735" y="864"/>
                  </a:lnTo>
                  <a:lnTo>
                    <a:pt x="734" y="866"/>
                  </a:lnTo>
                  <a:lnTo>
                    <a:pt x="731" y="867"/>
                  </a:lnTo>
                  <a:lnTo>
                    <a:pt x="732" y="870"/>
                  </a:lnTo>
                  <a:lnTo>
                    <a:pt x="731" y="873"/>
                  </a:lnTo>
                  <a:lnTo>
                    <a:pt x="742" y="880"/>
                  </a:lnTo>
                  <a:lnTo>
                    <a:pt x="748" y="884"/>
                  </a:lnTo>
                  <a:lnTo>
                    <a:pt x="750" y="886"/>
                  </a:lnTo>
                  <a:lnTo>
                    <a:pt x="752" y="888"/>
                  </a:lnTo>
                  <a:lnTo>
                    <a:pt x="753" y="891"/>
                  </a:lnTo>
                  <a:lnTo>
                    <a:pt x="753" y="893"/>
                  </a:lnTo>
                  <a:lnTo>
                    <a:pt x="754" y="896"/>
                  </a:lnTo>
                  <a:lnTo>
                    <a:pt x="755" y="897"/>
                  </a:lnTo>
                  <a:lnTo>
                    <a:pt x="756" y="898"/>
                  </a:lnTo>
                  <a:lnTo>
                    <a:pt x="757" y="898"/>
                  </a:lnTo>
                  <a:lnTo>
                    <a:pt x="759" y="898"/>
                  </a:lnTo>
                  <a:lnTo>
                    <a:pt x="760" y="899"/>
                  </a:lnTo>
                  <a:lnTo>
                    <a:pt x="761" y="900"/>
                  </a:lnTo>
                  <a:lnTo>
                    <a:pt x="761" y="901"/>
                  </a:lnTo>
                  <a:lnTo>
                    <a:pt x="761" y="903"/>
                  </a:lnTo>
                  <a:lnTo>
                    <a:pt x="761" y="904"/>
                  </a:lnTo>
                  <a:lnTo>
                    <a:pt x="761" y="905"/>
                  </a:lnTo>
                  <a:lnTo>
                    <a:pt x="765" y="905"/>
                  </a:lnTo>
                  <a:lnTo>
                    <a:pt x="771" y="915"/>
                  </a:lnTo>
                  <a:lnTo>
                    <a:pt x="771" y="916"/>
                  </a:lnTo>
                  <a:lnTo>
                    <a:pt x="771" y="918"/>
                  </a:lnTo>
                  <a:lnTo>
                    <a:pt x="770" y="919"/>
                  </a:lnTo>
                  <a:lnTo>
                    <a:pt x="771" y="920"/>
                  </a:lnTo>
                  <a:lnTo>
                    <a:pt x="771" y="921"/>
                  </a:lnTo>
                  <a:lnTo>
                    <a:pt x="774" y="924"/>
                  </a:lnTo>
                  <a:lnTo>
                    <a:pt x="777" y="928"/>
                  </a:lnTo>
                  <a:lnTo>
                    <a:pt x="780" y="932"/>
                  </a:lnTo>
                  <a:lnTo>
                    <a:pt x="781" y="934"/>
                  </a:lnTo>
                  <a:lnTo>
                    <a:pt x="782" y="936"/>
                  </a:lnTo>
                  <a:lnTo>
                    <a:pt x="784" y="943"/>
                  </a:lnTo>
                  <a:lnTo>
                    <a:pt x="784" y="946"/>
                  </a:lnTo>
                  <a:lnTo>
                    <a:pt x="784" y="949"/>
                  </a:lnTo>
                  <a:lnTo>
                    <a:pt x="782" y="954"/>
                  </a:lnTo>
                  <a:lnTo>
                    <a:pt x="781" y="959"/>
                  </a:lnTo>
                  <a:lnTo>
                    <a:pt x="779" y="963"/>
                  </a:lnTo>
                  <a:lnTo>
                    <a:pt x="779" y="968"/>
                  </a:lnTo>
                  <a:lnTo>
                    <a:pt x="780" y="973"/>
                  </a:lnTo>
                  <a:lnTo>
                    <a:pt x="781" y="976"/>
                  </a:lnTo>
                  <a:lnTo>
                    <a:pt x="782" y="978"/>
                  </a:lnTo>
                  <a:lnTo>
                    <a:pt x="784" y="980"/>
                  </a:lnTo>
                  <a:lnTo>
                    <a:pt x="785" y="981"/>
                  </a:lnTo>
                  <a:lnTo>
                    <a:pt x="789" y="982"/>
                  </a:lnTo>
                  <a:lnTo>
                    <a:pt x="792" y="982"/>
                  </a:lnTo>
                  <a:lnTo>
                    <a:pt x="794" y="983"/>
                  </a:lnTo>
                  <a:lnTo>
                    <a:pt x="796" y="984"/>
                  </a:lnTo>
                  <a:lnTo>
                    <a:pt x="807" y="1001"/>
                  </a:lnTo>
                  <a:lnTo>
                    <a:pt x="809" y="1002"/>
                  </a:lnTo>
                  <a:lnTo>
                    <a:pt x="812" y="1003"/>
                  </a:lnTo>
                  <a:lnTo>
                    <a:pt x="816" y="1003"/>
                  </a:lnTo>
                  <a:lnTo>
                    <a:pt x="821" y="1004"/>
                  </a:lnTo>
                  <a:lnTo>
                    <a:pt x="823" y="1004"/>
                  </a:lnTo>
                  <a:lnTo>
                    <a:pt x="825" y="1005"/>
                  </a:lnTo>
                  <a:lnTo>
                    <a:pt x="828" y="1008"/>
                  </a:lnTo>
                  <a:lnTo>
                    <a:pt x="832" y="1012"/>
                  </a:lnTo>
                  <a:lnTo>
                    <a:pt x="836" y="1016"/>
                  </a:lnTo>
                  <a:lnTo>
                    <a:pt x="838" y="1017"/>
                  </a:lnTo>
                  <a:lnTo>
                    <a:pt x="840" y="1019"/>
                  </a:lnTo>
                  <a:lnTo>
                    <a:pt x="845" y="1020"/>
                  </a:lnTo>
                  <a:lnTo>
                    <a:pt x="849" y="1021"/>
                  </a:lnTo>
                  <a:lnTo>
                    <a:pt x="854" y="1021"/>
                  </a:lnTo>
                  <a:lnTo>
                    <a:pt x="859" y="1022"/>
                  </a:lnTo>
                  <a:lnTo>
                    <a:pt x="861" y="1024"/>
                  </a:lnTo>
                  <a:lnTo>
                    <a:pt x="863" y="1026"/>
                  </a:lnTo>
                  <a:lnTo>
                    <a:pt x="865" y="1029"/>
                  </a:lnTo>
                  <a:lnTo>
                    <a:pt x="867" y="1030"/>
                  </a:lnTo>
                  <a:lnTo>
                    <a:pt x="884" y="1034"/>
                  </a:lnTo>
                  <a:lnTo>
                    <a:pt x="889" y="1034"/>
                  </a:lnTo>
                  <a:lnTo>
                    <a:pt x="892" y="1032"/>
                  </a:lnTo>
                  <a:lnTo>
                    <a:pt x="895" y="1031"/>
                  </a:lnTo>
                  <a:lnTo>
                    <a:pt x="898" y="1030"/>
                  </a:lnTo>
                  <a:lnTo>
                    <a:pt x="902" y="1029"/>
                  </a:lnTo>
                  <a:lnTo>
                    <a:pt x="906" y="1029"/>
                  </a:lnTo>
                  <a:lnTo>
                    <a:pt x="909" y="1029"/>
                  </a:lnTo>
                  <a:lnTo>
                    <a:pt x="913" y="1029"/>
                  </a:lnTo>
                  <a:lnTo>
                    <a:pt x="919" y="1030"/>
                  </a:lnTo>
                  <a:lnTo>
                    <a:pt x="926" y="1032"/>
                  </a:lnTo>
                  <a:lnTo>
                    <a:pt x="926" y="1031"/>
                  </a:lnTo>
                  <a:lnTo>
                    <a:pt x="926" y="1029"/>
                  </a:lnTo>
                  <a:lnTo>
                    <a:pt x="927" y="1028"/>
                  </a:lnTo>
                  <a:lnTo>
                    <a:pt x="928" y="1028"/>
                  </a:lnTo>
                  <a:lnTo>
                    <a:pt x="930" y="1029"/>
                  </a:lnTo>
                  <a:lnTo>
                    <a:pt x="931" y="1030"/>
                  </a:lnTo>
                  <a:lnTo>
                    <a:pt x="934" y="1033"/>
                  </a:lnTo>
                  <a:lnTo>
                    <a:pt x="936" y="1037"/>
                  </a:lnTo>
                  <a:lnTo>
                    <a:pt x="938" y="1040"/>
                  </a:lnTo>
                  <a:lnTo>
                    <a:pt x="949" y="1051"/>
                  </a:lnTo>
                  <a:lnTo>
                    <a:pt x="952" y="1055"/>
                  </a:lnTo>
                  <a:lnTo>
                    <a:pt x="955" y="1057"/>
                  </a:lnTo>
                  <a:lnTo>
                    <a:pt x="958" y="1059"/>
                  </a:lnTo>
                  <a:lnTo>
                    <a:pt x="961" y="1061"/>
                  </a:lnTo>
                  <a:lnTo>
                    <a:pt x="963" y="1061"/>
                  </a:lnTo>
                  <a:lnTo>
                    <a:pt x="964" y="1060"/>
                  </a:lnTo>
                  <a:lnTo>
                    <a:pt x="966" y="1060"/>
                  </a:lnTo>
                  <a:lnTo>
                    <a:pt x="967" y="1060"/>
                  </a:lnTo>
                  <a:lnTo>
                    <a:pt x="969" y="1061"/>
                  </a:lnTo>
                  <a:lnTo>
                    <a:pt x="974" y="1069"/>
                  </a:lnTo>
                  <a:lnTo>
                    <a:pt x="978" y="1069"/>
                  </a:lnTo>
                  <a:lnTo>
                    <a:pt x="982" y="1069"/>
                  </a:lnTo>
                  <a:lnTo>
                    <a:pt x="986" y="1068"/>
                  </a:lnTo>
                  <a:lnTo>
                    <a:pt x="990" y="1069"/>
                  </a:lnTo>
                  <a:lnTo>
                    <a:pt x="994" y="1071"/>
                  </a:lnTo>
                  <a:lnTo>
                    <a:pt x="997" y="1072"/>
                  </a:lnTo>
                  <a:lnTo>
                    <a:pt x="998" y="1072"/>
                  </a:lnTo>
                  <a:lnTo>
                    <a:pt x="999" y="1072"/>
                  </a:lnTo>
                  <a:lnTo>
                    <a:pt x="1000" y="1072"/>
                  </a:lnTo>
                  <a:lnTo>
                    <a:pt x="1000" y="1071"/>
                  </a:lnTo>
                  <a:lnTo>
                    <a:pt x="1001" y="1070"/>
                  </a:lnTo>
                  <a:lnTo>
                    <a:pt x="1003" y="1070"/>
                  </a:lnTo>
                  <a:lnTo>
                    <a:pt x="1006" y="1068"/>
                  </a:lnTo>
                  <a:lnTo>
                    <a:pt x="1006" y="1073"/>
                  </a:lnTo>
                  <a:lnTo>
                    <a:pt x="1006" y="1074"/>
                  </a:lnTo>
                  <a:lnTo>
                    <a:pt x="1006" y="1075"/>
                  </a:lnTo>
                  <a:lnTo>
                    <a:pt x="1005" y="1076"/>
                  </a:lnTo>
                  <a:lnTo>
                    <a:pt x="1005" y="1078"/>
                  </a:lnTo>
                  <a:lnTo>
                    <a:pt x="1006" y="1080"/>
                  </a:lnTo>
                  <a:lnTo>
                    <a:pt x="1009" y="1081"/>
                  </a:lnTo>
                  <a:lnTo>
                    <a:pt x="1011" y="1083"/>
                  </a:lnTo>
                  <a:lnTo>
                    <a:pt x="1013" y="1084"/>
                  </a:lnTo>
                  <a:lnTo>
                    <a:pt x="1014" y="1087"/>
                  </a:lnTo>
                  <a:lnTo>
                    <a:pt x="1015" y="1090"/>
                  </a:lnTo>
                  <a:lnTo>
                    <a:pt x="1015" y="1092"/>
                  </a:lnTo>
                  <a:lnTo>
                    <a:pt x="1017" y="1095"/>
                  </a:lnTo>
                  <a:lnTo>
                    <a:pt x="1018" y="1097"/>
                  </a:lnTo>
                  <a:lnTo>
                    <a:pt x="1020" y="1098"/>
                  </a:lnTo>
                  <a:lnTo>
                    <a:pt x="1021" y="1098"/>
                  </a:lnTo>
                  <a:lnTo>
                    <a:pt x="1022" y="1099"/>
                  </a:lnTo>
                  <a:lnTo>
                    <a:pt x="1024" y="1102"/>
                  </a:lnTo>
                  <a:lnTo>
                    <a:pt x="1025" y="1105"/>
                  </a:lnTo>
                  <a:lnTo>
                    <a:pt x="1025" y="1108"/>
                  </a:lnTo>
                  <a:lnTo>
                    <a:pt x="1025" y="1111"/>
                  </a:lnTo>
                  <a:lnTo>
                    <a:pt x="1024" y="1117"/>
                  </a:lnTo>
                  <a:lnTo>
                    <a:pt x="1022" y="1122"/>
                  </a:lnTo>
                  <a:lnTo>
                    <a:pt x="1025" y="1124"/>
                  </a:lnTo>
                  <a:lnTo>
                    <a:pt x="1026" y="1125"/>
                  </a:lnTo>
                  <a:lnTo>
                    <a:pt x="1027" y="1127"/>
                  </a:lnTo>
                  <a:lnTo>
                    <a:pt x="1028" y="1128"/>
                  </a:lnTo>
                  <a:lnTo>
                    <a:pt x="1034" y="1126"/>
                  </a:lnTo>
                  <a:lnTo>
                    <a:pt x="1034" y="1122"/>
                  </a:lnTo>
                  <a:lnTo>
                    <a:pt x="1036" y="1120"/>
                  </a:lnTo>
                  <a:lnTo>
                    <a:pt x="1039" y="1125"/>
                  </a:lnTo>
                  <a:lnTo>
                    <a:pt x="1043" y="1128"/>
                  </a:lnTo>
                  <a:lnTo>
                    <a:pt x="1046" y="1131"/>
                  </a:lnTo>
                  <a:lnTo>
                    <a:pt x="1051" y="1134"/>
                  </a:lnTo>
                  <a:lnTo>
                    <a:pt x="1050" y="1140"/>
                  </a:lnTo>
                  <a:lnTo>
                    <a:pt x="1051" y="1143"/>
                  </a:lnTo>
                  <a:lnTo>
                    <a:pt x="1051" y="1147"/>
                  </a:lnTo>
                  <a:lnTo>
                    <a:pt x="1052" y="1148"/>
                  </a:lnTo>
                  <a:lnTo>
                    <a:pt x="1053" y="1147"/>
                  </a:lnTo>
                  <a:lnTo>
                    <a:pt x="1053" y="1146"/>
                  </a:lnTo>
                  <a:lnTo>
                    <a:pt x="1053" y="1142"/>
                  </a:lnTo>
                  <a:lnTo>
                    <a:pt x="1057" y="1142"/>
                  </a:lnTo>
                  <a:lnTo>
                    <a:pt x="1059" y="1149"/>
                  </a:lnTo>
                  <a:lnTo>
                    <a:pt x="1063" y="1149"/>
                  </a:lnTo>
                  <a:lnTo>
                    <a:pt x="1067" y="1149"/>
                  </a:lnTo>
                  <a:lnTo>
                    <a:pt x="1071" y="1149"/>
                  </a:lnTo>
                  <a:lnTo>
                    <a:pt x="1074" y="1150"/>
                  </a:lnTo>
                  <a:lnTo>
                    <a:pt x="1076" y="1151"/>
                  </a:lnTo>
                  <a:lnTo>
                    <a:pt x="1076" y="1157"/>
                  </a:lnTo>
                  <a:lnTo>
                    <a:pt x="1078" y="1157"/>
                  </a:lnTo>
                  <a:lnTo>
                    <a:pt x="1080" y="1157"/>
                  </a:lnTo>
                  <a:lnTo>
                    <a:pt x="1082" y="1157"/>
                  </a:lnTo>
                  <a:lnTo>
                    <a:pt x="1084" y="1157"/>
                  </a:lnTo>
                  <a:lnTo>
                    <a:pt x="1084" y="1161"/>
                  </a:lnTo>
                  <a:lnTo>
                    <a:pt x="1091" y="1162"/>
                  </a:lnTo>
                  <a:lnTo>
                    <a:pt x="1093" y="1163"/>
                  </a:lnTo>
                  <a:lnTo>
                    <a:pt x="1097" y="1163"/>
                  </a:lnTo>
                  <a:lnTo>
                    <a:pt x="1098" y="1162"/>
                  </a:lnTo>
                  <a:lnTo>
                    <a:pt x="1097" y="1162"/>
                  </a:lnTo>
                  <a:lnTo>
                    <a:pt x="1093" y="1161"/>
                  </a:lnTo>
                  <a:lnTo>
                    <a:pt x="1093" y="1162"/>
                  </a:lnTo>
                  <a:lnTo>
                    <a:pt x="1092" y="1161"/>
                  </a:lnTo>
                  <a:lnTo>
                    <a:pt x="1092" y="1160"/>
                  </a:lnTo>
                  <a:lnTo>
                    <a:pt x="1095" y="1159"/>
                  </a:lnTo>
                  <a:lnTo>
                    <a:pt x="1094" y="1156"/>
                  </a:lnTo>
                  <a:lnTo>
                    <a:pt x="1093" y="1154"/>
                  </a:lnTo>
                  <a:lnTo>
                    <a:pt x="1093" y="1153"/>
                  </a:lnTo>
                  <a:lnTo>
                    <a:pt x="1090" y="1153"/>
                  </a:lnTo>
                  <a:lnTo>
                    <a:pt x="1090" y="1149"/>
                  </a:lnTo>
                  <a:lnTo>
                    <a:pt x="1099" y="1143"/>
                  </a:lnTo>
                  <a:lnTo>
                    <a:pt x="1098" y="1144"/>
                  </a:lnTo>
                  <a:lnTo>
                    <a:pt x="1098" y="1142"/>
                  </a:lnTo>
                  <a:lnTo>
                    <a:pt x="1101" y="1140"/>
                  </a:lnTo>
                  <a:lnTo>
                    <a:pt x="1102" y="1140"/>
                  </a:lnTo>
                  <a:lnTo>
                    <a:pt x="1103" y="1139"/>
                  </a:lnTo>
                  <a:lnTo>
                    <a:pt x="1105" y="1138"/>
                  </a:lnTo>
                  <a:lnTo>
                    <a:pt x="1109" y="1144"/>
                  </a:lnTo>
                  <a:lnTo>
                    <a:pt x="1113" y="1151"/>
                  </a:lnTo>
                  <a:lnTo>
                    <a:pt x="1120" y="1149"/>
                  </a:lnTo>
                  <a:lnTo>
                    <a:pt x="1118" y="1153"/>
                  </a:lnTo>
                  <a:lnTo>
                    <a:pt x="1116" y="1165"/>
                  </a:lnTo>
                  <a:lnTo>
                    <a:pt x="1118" y="1166"/>
                  </a:lnTo>
                  <a:lnTo>
                    <a:pt x="1119" y="1168"/>
                  </a:lnTo>
                  <a:lnTo>
                    <a:pt x="1121" y="1169"/>
                  </a:lnTo>
                  <a:lnTo>
                    <a:pt x="1122" y="1170"/>
                  </a:lnTo>
                  <a:lnTo>
                    <a:pt x="1123" y="1170"/>
                  </a:lnTo>
                  <a:lnTo>
                    <a:pt x="1125" y="1170"/>
                  </a:lnTo>
                  <a:lnTo>
                    <a:pt x="1127" y="1170"/>
                  </a:lnTo>
                  <a:lnTo>
                    <a:pt x="1128" y="1170"/>
                  </a:lnTo>
                  <a:lnTo>
                    <a:pt x="1128" y="1181"/>
                  </a:lnTo>
                  <a:lnTo>
                    <a:pt x="1129" y="1185"/>
                  </a:lnTo>
                  <a:lnTo>
                    <a:pt x="1129" y="1187"/>
                  </a:lnTo>
                  <a:lnTo>
                    <a:pt x="1130" y="1188"/>
                  </a:lnTo>
                  <a:lnTo>
                    <a:pt x="1128" y="1195"/>
                  </a:lnTo>
                  <a:lnTo>
                    <a:pt x="1126" y="1203"/>
                  </a:lnTo>
                  <a:lnTo>
                    <a:pt x="1125" y="1211"/>
                  </a:lnTo>
                  <a:lnTo>
                    <a:pt x="1122" y="1220"/>
                  </a:lnTo>
                  <a:lnTo>
                    <a:pt x="1126" y="1222"/>
                  </a:lnTo>
                  <a:lnTo>
                    <a:pt x="1130" y="1224"/>
                  </a:lnTo>
                  <a:lnTo>
                    <a:pt x="1126" y="1229"/>
                  </a:lnTo>
                  <a:lnTo>
                    <a:pt x="1122" y="1233"/>
                  </a:lnTo>
                  <a:lnTo>
                    <a:pt x="1116" y="1236"/>
                  </a:lnTo>
                  <a:lnTo>
                    <a:pt x="1111" y="1239"/>
                  </a:lnTo>
                  <a:lnTo>
                    <a:pt x="1112" y="1241"/>
                  </a:lnTo>
                  <a:lnTo>
                    <a:pt x="1112" y="1242"/>
                  </a:lnTo>
                  <a:lnTo>
                    <a:pt x="1110" y="1244"/>
                  </a:lnTo>
                  <a:lnTo>
                    <a:pt x="1109" y="1246"/>
                  </a:lnTo>
                  <a:lnTo>
                    <a:pt x="1109" y="1248"/>
                  </a:lnTo>
                  <a:lnTo>
                    <a:pt x="1110" y="1249"/>
                  </a:lnTo>
                  <a:lnTo>
                    <a:pt x="1113" y="1251"/>
                  </a:lnTo>
                  <a:lnTo>
                    <a:pt x="1111" y="1251"/>
                  </a:lnTo>
                  <a:lnTo>
                    <a:pt x="1109" y="1251"/>
                  </a:lnTo>
                  <a:lnTo>
                    <a:pt x="1105" y="1251"/>
                  </a:lnTo>
                  <a:lnTo>
                    <a:pt x="1105" y="1252"/>
                  </a:lnTo>
                  <a:lnTo>
                    <a:pt x="1106" y="1253"/>
                  </a:lnTo>
                  <a:lnTo>
                    <a:pt x="1107" y="1257"/>
                  </a:lnTo>
                  <a:lnTo>
                    <a:pt x="1093" y="1266"/>
                  </a:lnTo>
                  <a:lnTo>
                    <a:pt x="1096" y="1269"/>
                  </a:lnTo>
                  <a:lnTo>
                    <a:pt x="1096" y="1272"/>
                  </a:lnTo>
                  <a:lnTo>
                    <a:pt x="1096" y="1275"/>
                  </a:lnTo>
                  <a:lnTo>
                    <a:pt x="1095" y="1277"/>
                  </a:lnTo>
                  <a:lnTo>
                    <a:pt x="1091" y="1281"/>
                  </a:lnTo>
                  <a:lnTo>
                    <a:pt x="1090" y="1284"/>
                  </a:lnTo>
                  <a:lnTo>
                    <a:pt x="1089" y="1287"/>
                  </a:lnTo>
                  <a:lnTo>
                    <a:pt x="1090" y="1290"/>
                  </a:lnTo>
                  <a:lnTo>
                    <a:pt x="1091" y="1292"/>
                  </a:lnTo>
                  <a:lnTo>
                    <a:pt x="1091" y="1295"/>
                  </a:lnTo>
                  <a:lnTo>
                    <a:pt x="1090" y="1297"/>
                  </a:lnTo>
                  <a:lnTo>
                    <a:pt x="1088" y="1298"/>
                  </a:lnTo>
                  <a:lnTo>
                    <a:pt x="1084" y="1301"/>
                  </a:lnTo>
                  <a:lnTo>
                    <a:pt x="1085" y="1303"/>
                  </a:lnTo>
                  <a:lnTo>
                    <a:pt x="1086" y="1303"/>
                  </a:lnTo>
                  <a:lnTo>
                    <a:pt x="1087" y="1303"/>
                  </a:lnTo>
                  <a:lnTo>
                    <a:pt x="1088" y="1303"/>
                  </a:lnTo>
                  <a:lnTo>
                    <a:pt x="1086" y="1309"/>
                  </a:lnTo>
                  <a:lnTo>
                    <a:pt x="1085" y="1309"/>
                  </a:lnTo>
                  <a:lnTo>
                    <a:pt x="1085" y="1312"/>
                  </a:lnTo>
                  <a:lnTo>
                    <a:pt x="1085" y="1314"/>
                  </a:lnTo>
                  <a:lnTo>
                    <a:pt x="1085" y="1315"/>
                  </a:lnTo>
                  <a:lnTo>
                    <a:pt x="1086" y="1316"/>
                  </a:lnTo>
                  <a:lnTo>
                    <a:pt x="1088" y="1316"/>
                  </a:lnTo>
                  <a:lnTo>
                    <a:pt x="1086" y="1320"/>
                  </a:lnTo>
                  <a:lnTo>
                    <a:pt x="1085" y="1323"/>
                  </a:lnTo>
                  <a:lnTo>
                    <a:pt x="1084" y="1324"/>
                  </a:lnTo>
                  <a:lnTo>
                    <a:pt x="1086" y="1325"/>
                  </a:lnTo>
                  <a:lnTo>
                    <a:pt x="1089" y="1326"/>
                  </a:lnTo>
                  <a:lnTo>
                    <a:pt x="1092" y="1327"/>
                  </a:lnTo>
                  <a:lnTo>
                    <a:pt x="1093" y="1328"/>
                  </a:lnTo>
                  <a:lnTo>
                    <a:pt x="1093" y="1329"/>
                  </a:lnTo>
                  <a:lnTo>
                    <a:pt x="1093" y="1330"/>
                  </a:lnTo>
                  <a:lnTo>
                    <a:pt x="1093" y="1331"/>
                  </a:lnTo>
                  <a:lnTo>
                    <a:pt x="1093" y="1334"/>
                  </a:lnTo>
                  <a:lnTo>
                    <a:pt x="1086" y="1340"/>
                  </a:lnTo>
                  <a:lnTo>
                    <a:pt x="1083" y="1343"/>
                  </a:lnTo>
                  <a:lnTo>
                    <a:pt x="1081" y="1345"/>
                  </a:lnTo>
                  <a:lnTo>
                    <a:pt x="1079" y="1348"/>
                  </a:lnTo>
                  <a:lnTo>
                    <a:pt x="1078" y="1351"/>
                  </a:lnTo>
                  <a:lnTo>
                    <a:pt x="1078" y="1352"/>
                  </a:lnTo>
                  <a:lnTo>
                    <a:pt x="1078" y="1354"/>
                  </a:lnTo>
                  <a:lnTo>
                    <a:pt x="1080" y="1357"/>
                  </a:lnTo>
                  <a:lnTo>
                    <a:pt x="1082" y="1360"/>
                  </a:lnTo>
                  <a:lnTo>
                    <a:pt x="1080" y="1362"/>
                  </a:lnTo>
                  <a:lnTo>
                    <a:pt x="1079" y="1363"/>
                  </a:lnTo>
                  <a:lnTo>
                    <a:pt x="1080" y="1364"/>
                  </a:lnTo>
                  <a:lnTo>
                    <a:pt x="1084" y="1366"/>
                  </a:lnTo>
                  <a:lnTo>
                    <a:pt x="1084" y="1368"/>
                  </a:lnTo>
                  <a:lnTo>
                    <a:pt x="1084" y="1369"/>
                  </a:lnTo>
                  <a:lnTo>
                    <a:pt x="1082" y="1371"/>
                  </a:lnTo>
                  <a:lnTo>
                    <a:pt x="1082" y="1373"/>
                  </a:lnTo>
                  <a:lnTo>
                    <a:pt x="1082" y="1375"/>
                  </a:lnTo>
                  <a:lnTo>
                    <a:pt x="1082" y="1376"/>
                  </a:lnTo>
                  <a:lnTo>
                    <a:pt x="1083" y="1377"/>
                  </a:lnTo>
                  <a:lnTo>
                    <a:pt x="1084" y="1378"/>
                  </a:lnTo>
                  <a:lnTo>
                    <a:pt x="1088" y="1381"/>
                  </a:lnTo>
                  <a:lnTo>
                    <a:pt x="1093" y="1383"/>
                  </a:lnTo>
                  <a:lnTo>
                    <a:pt x="1095" y="1385"/>
                  </a:lnTo>
                  <a:lnTo>
                    <a:pt x="1097" y="1388"/>
                  </a:lnTo>
                  <a:lnTo>
                    <a:pt x="1097" y="1390"/>
                  </a:lnTo>
                  <a:lnTo>
                    <a:pt x="1098" y="1393"/>
                  </a:lnTo>
                  <a:lnTo>
                    <a:pt x="1099" y="1395"/>
                  </a:lnTo>
                  <a:lnTo>
                    <a:pt x="1101" y="1396"/>
                  </a:lnTo>
                  <a:lnTo>
                    <a:pt x="1103" y="1397"/>
                  </a:lnTo>
                  <a:lnTo>
                    <a:pt x="1105" y="1398"/>
                  </a:lnTo>
                  <a:lnTo>
                    <a:pt x="1107" y="1399"/>
                  </a:lnTo>
                  <a:lnTo>
                    <a:pt x="1108" y="1401"/>
                  </a:lnTo>
                  <a:lnTo>
                    <a:pt x="1109" y="1403"/>
                  </a:lnTo>
                  <a:lnTo>
                    <a:pt x="1110" y="1406"/>
                  </a:lnTo>
                  <a:lnTo>
                    <a:pt x="1111" y="1408"/>
                  </a:lnTo>
                  <a:lnTo>
                    <a:pt x="1112" y="1410"/>
                  </a:lnTo>
                  <a:lnTo>
                    <a:pt x="1114" y="1411"/>
                  </a:lnTo>
                  <a:lnTo>
                    <a:pt x="1117" y="1413"/>
                  </a:lnTo>
                  <a:lnTo>
                    <a:pt x="1118" y="1414"/>
                  </a:lnTo>
                  <a:lnTo>
                    <a:pt x="1122" y="1421"/>
                  </a:lnTo>
                  <a:lnTo>
                    <a:pt x="1124" y="1429"/>
                  </a:lnTo>
                  <a:lnTo>
                    <a:pt x="1126" y="1437"/>
                  </a:lnTo>
                  <a:lnTo>
                    <a:pt x="1128" y="1447"/>
                  </a:lnTo>
                  <a:lnTo>
                    <a:pt x="1130" y="1452"/>
                  </a:lnTo>
                  <a:lnTo>
                    <a:pt x="1132" y="1458"/>
                  </a:lnTo>
                  <a:lnTo>
                    <a:pt x="1139" y="1472"/>
                  </a:lnTo>
                  <a:lnTo>
                    <a:pt x="1143" y="1480"/>
                  </a:lnTo>
                  <a:lnTo>
                    <a:pt x="1145" y="1486"/>
                  </a:lnTo>
                  <a:lnTo>
                    <a:pt x="1147" y="1492"/>
                  </a:lnTo>
                  <a:lnTo>
                    <a:pt x="1147" y="1497"/>
                  </a:lnTo>
                  <a:lnTo>
                    <a:pt x="1145" y="1501"/>
                  </a:lnTo>
                  <a:lnTo>
                    <a:pt x="1147" y="1502"/>
                  </a:lnTo>
                  <a:lnTo>
                    <a:pt x="1149" y="1504"/>
                  </a:lnTo>
                  <a:lnTo>
                    <a:pt x="1151" y="1506"/>
                  </a:lnTo>
                  <a:lnTo>
                    <a:pt x="1153" y="1508"/>
                  </a:lnTo>
                  <a:lnTo>
                    <a:pt x="1154" y="1512"/>
                  </a:lnTo>
                  <a:lnTo>
                    <a:pt x="1155" y="1514"/>
                  </a:lnTo>
                  <a:lnTo>
                    <a:pt x="1155" y="1517"/>
                  </a:lnTo>
                  <a:lnTo>
                    <a:pt x="1157" y="1520"/>
                  </a:lnTo>
                  <a:lnTo>
                    <a:pt x="1158" y="1521"/>
                  </a:lnTo>
                  <a:lnTo>
                    <a:pt x="1159" y="1522"/>
                  </a:lnTo>
                  <a:lnTo>
                    <a:pt x="1163" y="1524"/>
                  </a:lnTo>
                  <a:lnTo>
                    <a:pt x="1167" y="1526"/>
                  </a:lnTo>
                  <a:lnTo>
                    <a:pt x="1170" y="1527"/>
                  </a:lnTo>
                  <a:lnTo>
                    <a:pt x="1171" y="1529"/>
                  </a:lnTo>
                  <a:lnTo>
                    <a:pt x="1172" y="1530"/>
                  </a:lnTo>
                  <a:lnTo>
                    <a:pt x="1173" y="1532"/>
                  </a:lnTo>
                  <a:lnTo>
                    <a:pt x="1174" y="1533"/>
                  </a:lnTo>
                  <a:lnTo>
                    <a:pt x="1193" y="1544"/>
                  </a:lnTo>
                  <a:lnTo>
                    <a:pt x="1202" y="1550"/>
                  </a:lnTo>
                  <a:lnTo>
                    <a:pt x="1206" y="1554"/>
                  </a:lnTo>
                  <a:lnTo>
                    <a:pt x="1209" y="1558"/>
                  </a:lnTo>
                  <a:lnTo>
                    <a:pt x="1213" y="1564"/>
                  </a:lnTo>
                  <a:lnTo>
                    <a:pt x="1215" y="1568"/>
                  </a:lnTo>
                  <a:lnTo>
                    <a:pt x="1216" y="1572"/>
                  </a:lnTo>
                  <a:lnTo>
                    <a:pt x="1217" y="1575"/>
                  </a:lnTo>
                  <a:lnTo>
                    <a:pt x="1218" y="1579"/>
                  </a:lnTo>
                  <a:lnTo>
                    <a:pt x="1218" y="1587"/>
                  </a:lnTo>
                  <a:lnTo>
                    <a:pt x="1219" y="1595"/>
                  </a:lnTo>
                  <a:lnTo>
                    <a:pt x="1218" y="1604"/>
                  </a:lnTo>
                  <a:lnTo>
                    <a:pt x="1217" y="1622"/>
                  </a:lnTo>
                  <a:lnTo>
                    <a:pt x="1216" y="1632"/>
                  </a:lnTo>
                  <a:lnTo>
                    <a:pt x="1216" y="1642"/>
                  </a:lnTo>
                  <a:lnTo>
                    <a:pt x="1212" y="1642"/>
                  </a:lnTo>
                  <a:lnTo>
                    <a:pt x="1213" y="1645"/>
                  </a:lnTo>
                  <a:lnTo>
                    <a:pt x="1214" y="1647"/>
                  </a:lnTo>
                  <a:lnTo>
                    <a:pt x="1215" y="1648"/>
                  </a:lnTo>
                  <a:lnTo>
                    <a:pt x="1216" y="1649"/>
                  </a:lnTo>
                  <a:lnTo>
                    <a:pt x="1212" y="1659"/>
                  </a:lnTo>
                  <a:lnTo>
                    <a:pt x="1212" y="1662"/>
                  </a:lnTo>
                  <a:lnTo>
                    <a:pt x="1212" y="1665"/>
                  </a:lnTo>
                  <a:lnTo>
                    <a:pt x="1213" y="1672"/>
                  </a:lnTo>
                  <a:lnTo>
                    <a:pt x="1214" y="1677"/>
                  </a:lnTo>
                  <a:lnTo>
                    <a:pt x="1214" y="1682"/>
                  </a:lnTo>
                  <a:lnTo>
                    <a:pt x="1210" y="1688"/>
                  </a:lnTo>
                  <a:lnTo>
                    <a:pt x="1210" y="1693"/>
                  </a:lnTo>
                  <a:lnTo>
                    <a:pt x="1209" y="1699"/>
                  </a:lnTo>
                  <a:lnTo>
                    <a:pt x="1208" y="1714"/>
                  </a:lnTo>
                  <a:lnTo>
                    <a:pt x="1207" y="1722"/>
                  </a:lnTo>
                  <a:lnTo>
                    <a:pt x="1206" y="1729"/>
                  </a:lnTo>
                  <a:lnTo>
                    <a:pt x="1204" y="1734"/>
                  </a:lnTo>
                  <a:lnTo>
                    <a:pt x="1202" y="1736"/>
                  </a:lnTo>
                  <a:lnTo>
                    <a:pt x="1201" y="1738"/>
                  </a:lnTo>
                  <a:lnTo>
                    <a:pt x="1205" y="1749"/>
                  </a:lnTo>
                  <a:lnTo>
                    <a:pt x="1206" y="1750"/>
                  </a:lnTo>
                  <a:lnTo>
                    <a:pt x="1206" y="1751"/>
                  </a:lnTo>
                  <a:lnTo>
                    <a:pt x="1207" y="1753"/>
                  </a:lnTo>
                  <a:lnTo>
                    <a:pt x="1205" y="1758"/>
                  </a:lnTo>
                  <a:lnTo>
                    <a:pt x="1203" y="1762"/>
                  </a:lnTo>
                  <a:lnTo>
                    <a:pt x="1202" y="1767"/>
                  </a:lnTo>
                  <a:lnTo>
                    <a:pt x="1201" y="1772"/>
                  </a:lnTo>
                  <a:lnTo>
                    <a:pt x="1202" y="1777"/>
                  </a:lnTo>
                  <a:lnTo>
                    <a:pt x="1204" y="1784"/>
                  </a:lnTo>
                  <a:lnTo>
                    <a:pt x="1205" y="1793"/>
                  </a:lnTo>
                  <a:lnTo>
                    <a:pt x="1205" y="1797"/>
                  </a:lnTo>
                  <a:lnTo>
                    <a:pt x="1205" y="1801"/>
                  </a:lnTo>
                  <a:lnTo>
                    <a:pt x="1203" y="1803"/>
                  </a:lnTo>
                  <a:lnTo>
                    <a:pt x="1201" y="1804"/>
                  </a:lnTo>
                  <a:lnTo>
                    <a:pt x="1198" y="1805"/>
                  </a:lnTo>
                  <a:lnTo>
                    <a:pt x="1197" y="1807"/>
                  </a:lnTo>
                  <a:lnTo>
                    <a:pt x="1196" y="1810"/>
                  </a:lnTo>
                  <a:lnTo>
                    <a:pt x="1196" y="1814"/>
                  </a:lnTo>
                  <a:lnTo>
                    <a:pt x="1197" y="1822"/>
                  </a:lnTo>
                  <a:lnTo>
                    <a:pt x="1195" y="1823"/>
                  </a:lnTo>
                  <a:lnTo>
                    <a:pt x="1193" y="1824"/>
                  </a:lnTo>
                  <a:lnTo>
                    <a:pt x="1189" y="1842"/>
                  </a:lnTo>
                  <a:lnTo>
                    <a:pt x="1187" y="1849"/>
                  </a:lnTo>
                  <a:lnTo>
                    <a:pt x="1187" y="1850"/>
                  </a:lnTo>
                  <a:lnTo>
                    <a:pt x="1187" y="1849"/>
                  </a:lnTo>
                  <a:lnTo>
                    <a:pt x="1188" y="1850"/>
                  </a:lnTo>
                  <a:lnTo>
                    <a:pt x="1189" y="1850"/>
                  </a:lnTo>
                  <a:lnTo>
                    <a:pt x="1189" y="1851"/>
                  </a:lnTo>
                  <a:lnTo>
                    <a:pt x="1189" y="1852"/>
                  </a:lnTo>
                  <a:lnTo>
                    <a:pt x="1187" y="1853"/>
                  </a:lnTo>
                  <a:lnTo>
                    <a:pt x="1185" y="1861"/>
                  </a:lnTo>
                  <a:lnTo>
                    <a:pt x="1182" y="1871"/>
                  </a:lnTo>
                  <a:lnTo>
                    <a:pt x="1181" y="1876"/>
                  </a:lnTo>
                  <a:lnTo>
                    <a:pt x="1179" y="1880"/>
                  </a:lnTo>
                  <a:lnTo>
                    <a:pt x="1176" y="1883"/>
                  </a:lnTo>
                  <a:lnTo>
                    <a:pt x="1174" y="1884"/>
                  </a:lnTo>
                  <a:lnTo>
                    <a:pt x="1180" y="1886"/>
                  </a:lnTo>
                  <a:lnTo>
                    <a:pt x="1180" y="1892"/>
                  </a:lnTo>
                  <a:lnTo>
                    <a:pt x="1182" y="1899"/>
                  </a:lnTo>
                  <a:lnTo>
                    <a:pt x="1183" y="1908"/>
                  </a:lnTo>
                  <a:lnTo>
                    <a:pt x="1184" y="1917"/>
                  </a:lnTo>
                  <a:lnTo>
                    <a:pt x="1184" y="1924"/>
                  </a:lnTo>
                  <a:lnTo>
                    <a:pt x="1180" y="1924"/>
                  </a:lnTo>
                  <a:lnTo>
                    <a:pt x="1177" y="1937"/>
                  </a:lnTo>
                  <a:lnTo>
                    <a:pt x="1176" y="1943"/>
                  </a:lnTo>
                  <a:lnTo>
                    <a:pt x="1176" y="1948"/>
                  </a:lnTo>
                  <a:lnTo>
                    <a:pt x="1176" y="1950"/>
                  </a:lnTo>
                  <a:lnTo>
                    <a:pt x="1176" y="1952"/>
                  </a:lnTo>
                  <a:lnTo>
                    <a:pt x="1177" y="1953"/>
                  </a:lnTo>
                  <a:lnTo>
                    <a:pt x="1179" y="1954"/>
                  </a:lnTo>
                  <a:lnTo>
                    <a:pt x="1181" y="1955"/>
                  </a:lnTo>
                  <a:lnTo>
                    <a:pt x="1183" y="1955"/>
                  </a:lnTo>
                  <a:lnTo>
                    <a:pt x="1189" y="1955"/>
                  </a:lnTo>
                  <a:lnTo>
                    <a:pt x="1188" y="1966"/>
                  </a:lnTo>
                  <a:lnTo>
                    <a:pt x="1188" y="1973"/>
                  </a:lnTo>
                  <a:lnTo>
                    <a:pt x="1187" y="1980"/>
                  </a:lnTo>
                  <a:lnTo>
                    <a:pt x="1184" y="1982"/>
                  </a:lnTo>
                  <a:lnTo>
                    <a:pt x="1184" y="1984"/>
                  </a:lnTo>
                  <a:lnTo>
                    <a:pt x="1184" y="1986"/>
                  </a:lnTo>
                  <a:lnTo>
                    <a:pt x="1186" y="1988"/>
                  </a:lnTo>
                  <a:lnTo>
                    <a:pt x="1187" y="1991"/>
                  </a:lnTo>
                  <a:lnTo>
                    <a:pt x="1187" y="1993"/>
                  </a:lnTo>
                  <a:lnTo>
                    <a:pt x="1187" y="1995"/>
                  </a:lnTo>
                  <a:lnTo>
                    <a:pt x="1186" y="1997"/>
                  </a:lnTo>
                  <a:lnTo>
                    <a:pt x="1184" y="1998"/>
                  </a:lnTo>
                  <a:lnTo>
                    <a:pt x="1182" y="2000"/>
                  </a:lnTo>
                  <a:lnTo>
                    <a:pt x="1182" y="2001"/>
                  </a:lnTo>
                  <a:lnTo>
                    <a:pt x="1184" y="2001"/>
                  </a:lnTo>
                  <a:lnTo>
                    <a:pt x="1184" y="2005"/>
                  </a:lnTo>
                  <a:lnTo>
                    <a:pt x="1181" y="2003"/>
                  </a:lnTo>
                  <a:lnTo>
                    <a:pt x="1180" y="2003"/>
                  </a:lnTo>
                  <a:lnTo>
                    <a:pt x="1179" y="2008"/>
                  </a:lnTo>
                  <a:lnTo>
                    <a:pt x="1178" y="2013"/>
                  </a:lnTo>
                  <a:lnTo>
                    <a:pt x="1178" y="2021"/>
                  </a:lnTo>
                  <a:lnTo>
                    <a:pt x="1178" y="2030"/>
                  </a:lnTo>
                  <a:lnTo>
                    <a:pt x="1178" y="2035"/>
                  </a:lnTo>
                  <a:lnTo>
                    <a:pt x="1178" y="2041"/>
                  </a:lnTo>
                  <a:lnTo>
                    <a:pt x="1176" y="2040"/>
                  </a:lnTo>
                  <a:lnTo>
                    <a:pt x="1174" y="2038"/>
                  </a:lnTo>
                  <a:lnTo>
                    <a:pt x="1172" y="2037"/>
                  </a:lnTo>
                  <a:lnTo>
                    <a:pt x="1170" y="2037"/>
                  </a:lnTo>
                  <a:lnTo>
                    <a:pt x="1171" y="2038"/>
                  </a:lnTo>
                  <a:lnTo>
                    <a:pt x="1172" y="2039"/>
                  </a:lnTo>
                  <a:lnTo>
                    <a:pt x="1170" y="2040"/>
                  </a:lnTo>
                  <a:lnTo>
                    <a:pt x="1168" y="2041"/>
                  </a:lnTo>
                  <a:lnTo>
                    <a:pt x="1166" y="2041"/>
                  </a:lnTo>
                  <a:lnTo>
                    <a:pt x="1166" y="2040"/>
                  </a:lnTo>
                  <a:lnTo>
                    <a:pt x="1167" y="2039"/>
                  </a:lnTo>
                  <a:lnTo>
                    <a:pt x="1168" y="2037"/>
                  </a:lnTo>
                  <a:lnTo>
                    <a:pt x="1164" y="2036"/>
                  </a:lnTo>
                  <a:lnTo>
                    <a:pt x="1161" y="2033"/>
                  </a:lnTo>
                  <a:lnTo>
                    <a:pt x="1160" y="2035"/>
                  </a:lnTo>
                  <a:lnTo>
                    <a:pt x="1159" y="2035"/>
                  </a:lnTo>
                  <a:lnTo>
                    <a:pt x="1158" y="2035"/>
                  </a:lnTo>
                  <a:lnTo>
                    <a:pt x="1157" y="2035"/>
                  </a:lnTo>
                  <a:lnTo>
                    <a:pt x="1157" y="2039"/>
                  </a:lnTo>
                  <a:lnTo>
                    <a:pt x="1155" y="2044"/>
                  </a:lnTo>
                  <a:lnTo>
                    <a:pt x="1153" y="2051"/>
                  </a:lnTo>
                  <a:lnTo>
                    <a:pt x="1159" y="2047"/>
                  </a:lnTo>
                  <a:lnTo>
                    <a:pt x="1159" y="2053"/>
                  </a:lnTo>
                  <a:lnTo>
                    <a:pt x="1162" y="2052"/>
                  </a:lnTo>
                  <a:lnTo>
                    <a:pt x="1164" y="2053"/>
                  </a:lnTo>
                  <a:lnTo>
                    <a:pt x="1164" y="2052"/>
                  </a:lnTo>
                  <a:lnTo>
                    <a:pt x="1165" y="2051"/>
                  </a:lnTo>
                  <a:lnTo>
                    <a:pt x="1167" y="2050"/>
                  </a:lnTo>
                  <a:lnTo>
                    <a:pt x="1168" y="2049"/>
                  </a:lnTo>
                  <a:lnTo>
                    <a:pt x="1170" y="2050"/>
                  </a:lnTo>
                  <a:lnTo>
                    <a:pt x="1171" y="2051"/>
                  </a:lnTo>
                  <a:lnTo>
                    <a:pt x="1172" y="2053"/>
                  </a:lnTo>
                  <a:lnTo>
                    <a:pt x="1172" y="2055"/>
                  </a:lnTo>
                  <a:lnTo>
                    <a:pt x="1171" y="2058"/>
                  </a:lnTo>
                  <a:lnTo>
                    <a:pt x="1170" y="2060"/>
                  </a:lnTo>
                  <a:lnTo>
                    <a:pt x="1171" y="2061"/>
                  </a:lnTo>
                  <a:lnTo>
                    <a:pt x="1173" y="2064"/>
                  </a:lnTo>
                  <a:lnTo>
                    <a:pt x="1174" y="2065"/>
                  </a:lnTo>
                  <a:lnTo>
                    <a:pt x="1173" y="2066"/>
                  </a:lnTo>
                  <a:lnTo>
                    <a:pt x="1171" y="2066"/>
                  </a:lnTo>
                  <a:lnTo>
                    <a:pt x="1168" y="2066"/>
                  </a:lnTo>
                  <a:lnTo>
                    <a:pt x="1169" y="2082"/>
                  </a:lnTo>
                  <a:lnTo>
                    <a:pt x="1168" y="2097"/>
                  </a:lnTo>
                  <a:lnTo>
                    <a:pt x="1170" y="2095"/>
                  </a:lnTo>
                  <a:lnTo>
                    <a:pt x="1171" y="2094"/>
                  </a:lnTo>
                  <a:lnTo>
                    <a:pt x="1172" y="2093"/>
                  </a:lnTo>
                  <a:lnTo>
                    <a:pt x="1173" y="2093"/>
                  </a:lnTo>
                  <a:lnTo>
                    <a:pt x="1173" y="2094"/>
                  </a:lnTo>
                  <a:lnTo>
                    <a:pt x="1171" y="2097"/>
                  </a:lnTo>
                  <a:lnTo>
                    <a:pt x="1168" y="2101"/>
                  </a:lnTo>
                  <a:lnTo>
                    <a:pt x="1168" y="2102"/>
                  </a:lnTo>
                  <a:lnTo>
                    <a:pt x="1167" y="2105"/>
                  </a:lnTo>
                  <a:lnTo>
                    <a:pt x="1167" y="2107"/>
                  </a:lnTo>
                  <a:lnTo>
                    <a:pt x="1166" y="2108"/>
                  </a:lnTo>
                  <a:lnTo>
                    <a:pt x="1165" y="2109"/>
                  </a:lnTo>
                  <a:lnTo>
                    <a:pt x="1164" y="2108"/>
                  </a:lnTo>
                  <a:lnTo>
                    <a:pt x="1165" y="2107"/>
                  </a:lnTo>
                  <a:lnTo>
                    <a:pt x="1164" y="2106"/>
                  </a:lnTo>
                  <a:lnTo>
                    <a:pt x="1165" y="2097"/>
                  </a:lnTo>
                  <a:lnTo>
                    <a:pt x="1165" y="2089"/>
                  </a:lnTo>
                  <a:lnTo>
                    <a:pt x="1164" y="2080"/>
                  </a:lnTo>
                  <a:lnTo>
                    <a:pt x="1162" y="2072"/>
                  </a:lnTo>
                  <a:lnTo>
                    <a:pt x="1159" y="2072"/>
                  </a:lnTo>
                  <a:lnTo>
                    <a:pt x="1155" y="2072"/>
                  </a:lnTo>
                  <a:lnTo>
                    <a:pt x="1155" y="2073"/>
                  </a:lnTo>
                  <a:lnTo>
                    <a:pt x="1156" y="2074"/>
                  </a:lnTo>
                  <a:lnTo>
                    <a:pt x="1157" y="2075"/>
                  </a:lnTo>
                  <a:lnTo>
                    <a:pt x="1157" y="2076"/>
                  </a:lnTo>
                  <a:lnTo>
                    <a:pt x="1153" y="2078"/>
                  </a:lnTo>
                  <a:lnTo>
                    <a:pt x="1151" y="2080"/>
                  </a:lnTo>
                  <a:lnTo>
                    <a:pt x="1151" y="2081"/>
                  </a:lnTo>
                  <a:lnTo>
                    <a:pt x="1151" y="2082"/>
                  </a:lnTo>
                  <a:lnTo>
                    <a:pt x="1151" y="2084"/>
                  </a:lnTo>
                  <a:lnTo>
                    <a:pt x="1153" y="2088"/>
                  </a:lnTo>
                  <a:lnTo>
                    <a:pt x="1154" y="2091"/>
                  </a:lnTo>
                  <a:lnTo>
                    <a:pt x="1155" y="2093"/>
                  </a:lnTo>
                  <a:lnTo>
                    <a:pt x="1155" y="2096"/>
                  </a:lnTo>
                  <a:lnTo>
                    <a:pt x="1155" y="2097"/>
                  </a:lnTo>
                  <a:lnTo>
                    <a:pt x="1154" y="2097"/>
                  </a:lnTo>
                  <a:lnTo>
                    <a:pt x="1153" y="2098"/>
                  </a:lnTo>
                  <a:lnTo>
                    <a:pt x="1151" y="2099"/>
                  </a:lnTo>
                  <a:lnTo>
                    <a:pt x="1152" y="2102"/>
                  </a:lnTo>
                  <a:lnTo>
                    <a:pt x="1153" y="2104"/>
                  </a:lnTo>
                  <a:lnTo>
                    <a:pt x="1153" y="2106"/>
                  </a:lnTo>
                  <a:lnTo>
                    <a:pt x="1159" y="2108"/>
                  </a:lnTo>
                  <a:lnTo>
                    <a:pt x="1164" y="2108"/>
                  </a:lnTo>
                  <a:lnTo>
                    <a:pt x="1164" y="2114"/>
                  </a:lnTo>
                  <a:lnTo>
                    <a:pt x="1166" y="2114"/>
                  </a:lnTo>
                  <a:lnTo>
                    <a:pt x="1167" y="2114"/>
                  </a:lnTo>
                  <a:lnTo>
                    <a:pt x="1169" y="2114"/>
                  </a:lnTo>
                  <a:lnTo>
                    <a:pt x="1170" y="2114"/>
                  </a:lnTo>
                  <a:lnTo>
                    <a:pt x="1170" y="2115"/>
                  </a:lnTo>
                  <a:lnTo>
                    <a:pt x="1170" y="2117"/>
                  </a:lnTo>
                  <a:lnTo>
                    <a:pt x="1170" y="2119"/>
                  </a:lnTo>
                  <a:lnTo>
                    <a:pt x="1170" y="2120"/>
                  </a:lnTo>
                  <a:lnTo>
                    <a:pt x="1167" y="2118"/>
                  </a:lnTo>
                  <a:lnTo>
                    <a:pt x="1164" y="2116"/>
                  </a:lnTo>
                  <a:lnTo>
                    <a:pt x="1165" y="2117"/>
                  </a:lnTo>
                  <a:lnTo>
                    <a:pt x="1166" y="2118"/>
                  </a:lnTo>
                  <a:lnTo>
                    <a:pt x="1166" y="2122"/>
                  </a:lnTo>
                  <a:lnTo>
                    <a:pt x="1165" y="2124"/>
                  </a:lnTo>
                  <a:lnTo>
                    <a:pt x="1165" y="2123"/>
                  </a:lnTo>
                  <a:lnTo>
                    <a:pt x="1164" y="2122"/>
                  </a:lnTo>
                  <a:lnTo>
                    <a:pt x="1162" y="2121"/>
                  </a:lnTo>
                  <a:lnTo>
                    <a:pt x="1159" y="2120"/>
                  </a:lnTo>
                  <a:lnTo>
                    <a:pt x="1159" y="2126"/>
                  </a:lnTo>
                  <a:lnTo>
                    <a:pt x="1157" y="2126"/>
                  </a:lnTo>
                  <a:lnTo>
                    <a:pt x="1157" y="2131"/>
                  </a:lnTo>
                  <a:lnTo>
                    <a:pt x="1157" y="2137"/>
                  </a:lnTo>
                  <a:lnTo>
                    <a:pt x="1160" y="2137"/>
                  </a:lnTo>
                  <a:lnTo>
                    <a:pt x="1162" y="2137"/>
                  </a:lnTo>
                  <a:lnTo>
                    <a:pt x="1164" y="2133"/>
                  </a:lnTo>
                  <a:lnTo>
                    <a:pt x="1165" y="2131"/>
                  </a:lnTo>
                  <a:lnTo>
                    <a:pt x="1166" y="2129"/>
                  </a:lnTo>
                  <a:lnTo>
                    <a:pt x="1167" y="2132"/>
                  </a:lnTo>
                  <a:lnTo>
                    <a:pt x="1168" y="2133"/>
                  </a:lnTo>
                  <a:lnTo>
                    <a:pt x="1168" y="2129"/>
                  </a:lnTo>
                  <a:lnTo>
                    <a:pt x="1167" y="2126"/>
                  </a:lnTo>
                  <a:lnTo>
                    <a:pt x="1168" y="2125"/>
                  </a:lnTo>
                  <a:lnTo>
                    <a:pt x="1170" y="2124"/>
                  </a:lnTo>
                  <a:lnTo>
                    <a:pt x="1170" y="2120"/>
                  </a:lnTo>
                  <a:lnTo>
                    <a:pt x="1171" y="2121"/>
                  </a:lnTo>
                  <a:lnTo>
                    <a:pt x="1172" y="2122"/>
                  </a:lnTo>
                  <a:lnTo>
                    <a:pt x="1174" y="2122"/>
                  </a:lnTo>
                  <a:lnTo>
                    <a:pt x="1175" y="2122"/>
                  </a:lnTo>
                  <a:lnTo>
                    <a:pt x="1176" y="2122"/>
                  </a:lnTo>
                  <a:lnTo>
                    <a:pt x="1173" y="2124"/>
                  </a:lnTo>
                  <a:lnTo>
                    <a:pt x="1172" y="2126"/>
                  </a:lnTo>
                  <a:lnTo>
                    <a:pt x="1171" y="2128"/>
                  </a:lnTo>
                  <a:lnTo>
                    <a:pt x="1171" y="2130"/>
                  </a:lnTo>
                  <a:lnTo>
                    <a:pt x="1171" y="2132"/>
                  </a:lnTo>
                  <a:lnTo>
                    <a:pt x="1172" y="2132"/>
                  </a:lnTo>
                  <a:lnTo>
                    <a:pt x="1172" y="2131"/>
                  </a:lnTo>
                  <a:lnTo>
                    <a:pt x="1174" y="2131"/>
                  </a:lnTo>
                  <a:lnTo>
                    <a:pt x="1173" y="2135"/>
                  </a:lnTo>
                  <a:lnTo>
                    <a:pt x="1173" y="2138"/>
                  </a:lnTo>
                  <a:lnTo>
                    <a:pt x="1172" y="2138"/>
                  </a:lnTo>
                  <a:lnTo>
                    <a:pt x="1172" y="2137"/>
                  </a:lnTo>
                  <a:lnTo>
                    <a:pt x="1172" y="2141"/>
                  </a:lnTo>
                  <a:lnTo>
                    <a:pt x="1170" y="2141"/>
                  </a:lnTo>
                  <a:lnTo>
                    <a:pt x="1169" y="2140"/>
                  </a:lnTo>
                  <a:lnTo>
                    <a:pt x="1168" y="2139"/>
                  </a:lnTo>
                  <a:lnTo>
                    <a:pt x="1166" y="2139"/>
                  </a:lnTo>
                  <a:lnTo>
                    <a:pt x="1166" y="2143"/>
                  </a:lnTo>
                  <a:lnTo>
                    <a:pt x="1163" y="2143"/>
                  </a:lnTo>
                  <a:lnTo>
                    <a:pt x="1162" y="2142"/>
                  </a:lnTo>
                  <a:lnTo>
                    <a:pt x="1164" y="2141"/>
                  </a:lnTo>
                  <a:lnTo>
                    <a:pt x="1162" y="2141"/>
                  </a:lnTo>
                  <a:lnTo>
                    <a:pt x="1160" y="2141"/>
                  </a:lnTo>
                  <a:lnTo>
                    <a:pt x="1155" y="2141"/>
                  </a:lnTo>
                  <a:lnTo>
                    <a:pt x="1156" y="2145"/>
                  </a:lnTo>
                  <a:lnTo>
                    <a:pt x="1158" y="2149"/>
                  </a:lnTo>
                  <a:lnTo>
                    <a:pt x="1160" y="2156"/>
                  </a:lnTo>
                  <a:lnTo>
                    <a:pt x="1162" y="2159"/>
                  </a:lnTo>
                  <a:lnTo>
                    <a:pt x="1164" y="2162"/>
                  </a:lnTo>
                  <a:lnTo>
                    <a:pt x="1166" y="2164"/>
                  </a:lnTo>
                  <a:lnTo>
                    <a:pt x="1170" y="2166"/>
                  </a:lnTo>
                  <a:lnTo>
                    <a:pt x="1174" y="2166"/>
                  </a:lnTo>
                  <a:lnTo>
                    <a:pt x="1176" y="2167"/>
                  </a:lnTo>
                  <a:lnTo>
                    <a:pt x="1177" y="2166"/>
                  </a:lnTo>
                  <a:lnTo>
                    <a:pt x="1176" y="2166"/>
                  </a:lnTo>
                  <a:lnTo>
                    <a:pt x="1171" y="2163"/>
                  </a:lnTo>
                  <a:lnTo>
                    <a:pt x="1167" y="2160"/>
                  </a:lnTo>
                  <a:lnTo>
                    <a:pt x="1166" y="2159"/>
                  </a:lnTo>
                  <a:lnTo>
                    <a:pt x="1166" y="2158"/>
                  </a:lnTo>
                  <a:lnTo>
                    <a:pt x="1168" y="2158"/>
                  </a:lnTo>
                  <a:lnTo>
                    <a:pt x="1172" y="2158"/>
                  </a:lnTo>
                  <a:lnTo>
                    <a:pt x="1172" y="2155"/>
                  </a:lnTo>
                  <a:lnTo>
                    <a:pt x="1172" y="2152"/>
                  </a:lnTo>
                  <a:lnTo>
                    <a:pt x="1172" y="2149"/>
                  </a:lnTo>
                  <a:lnTo>
                    <a:pt x="1172" y="2148"/>
                  </a:lnTo>
                  <a:lnTo>
                    <a:pt x="1172" y="2147"/>
                  </a:lnTo>
                  <a:lnTo>
                    <a:pt x="1170" y="2145"/>
                  </a:lnTo>
                  <a:lnTo>
                    <a:pt x="1169" y="2144"/>
                  </a:lnTo>
                  <a:lnTo>
                    <a:pt x="1168" y="2143"/>
                  </a:lnTo>
                  <a:lnTo>
                    <a:pt x="1171" y="2143"/>
                  </a:lnTo>
                  <a:lnTo>
                    <a:pt x="1173" y="2142"/>
                  </a:lnTo>
                  <a:lnTo>
                    <a:pt x="1174" y="2141"/>
                  </a:lnTo>
                  <a:lnTo>
                    <a:pt x="1176" y="2141"/>
                  </a:lnTo>
                  <a:lnTo>
                    <a:pt x="1177" y="2143"/>
                  </a:lnTo>
                  <a:lnTo>
                    <a:pt x="1178" y="2144"/>
                  </a:lnTo>
                  <a:lnTo>
                    <a:pt x="1180" y="2145"/>
                  </a:lnTo>
                  <a:lnTo>
                    <a:pt x="1182" y="2142"/>
                  </a:lnTo>
                  <a:lnTo>
                    <a:pt x="1184" y="2139"/>
                  </a:lnTo>
                  <a:lnTo>
                    <a:pt x="1185" y="2139"/>
                  </a:lnTo>
                  <a:lnTo>
                    <a:pt x="1186" y="2139"/>
                  </a:lnTo>
                  <a:lnTo>
                    <a:pt x="1188" y="2141"/>
                  </a:lnTo>
                  <a:lnTo>
                    <a:pt x="1189" y="2142"/>
                  </a:lnTo>
                  <a:lnTo>
                    <a:pt x="1189" y="2143"/>
                  </a:lnTo>
                  <a:lnTo>
                    <a:pt x="1187" y="2143"/>
                  </a:lnTo>
                  <a:lnTo>
                    <a:pt x="1186" y="2145"/>
                  </a:lnTo>
                  <a:lnTo>
                    <a:pt x="1186" y="2144"/>
                  </a:lnTo>
                  <a:lnTo>
                    <a:pt x="1185" y="2143"/>
                  </a:lnTo>
                  <a:lnTo>
                    <a:pt x="1184" y="2142"/>
                  </a:lnTo>
                  <a:lnTo>
                    <a:pt x="1184" y="2143"/>
                  </a:lnTo>
                  <a:lnTo>
                    <a:pt x="1183" y="2147"/>
                  </a:lnTo>
                  <a:lnTo>
                    <a:pt x="1184" y="2151"/>
                  </a:lnTo>
                  <a:lnTo>
                    <a:pt x="1183" y="2150"/>
                  </a:lnTo>
                  <a:lnTo>
                    <a:pt x="1181" y="2149"/>
                  </a:lnTo>
                  <a:lnTo>
                    <a:pt x="1180" y="2147"/>
                  </a:lnTo>
                  <a:lnTo>
                    <a:pt x="1176" y="2149"/>
                  </a:lnTo>
                  <a:lnTo>
                    <a:pt x="1175" y="2150"/>
                  </a:lnTo>
                  <a:lnTo>
                    <a:pt x="1175" y="2151"/>
                  </a:lnTo>
                  <a:lnTo>
                    <a:pt x="1176" y="2151"/>
                  </a:lnTo>
                  <a:lnTo>
                    <a:pt x="1177" y="2158"/>
                  </a:lnTo>
                  <a:lnTo>
                    <a:pt x="1178" y="2164"/>
                  </a:lnTo>
                  <a:lnTo>
                    <a:pt x="1181" y="2164"/>
                  </a:lnTo>
                  <a:lnTo>
                    <a:pt x="1183" y="2165"/>
                  </a:lnTo>
                  <a:lnTo>
                    <a:pt x="1182" y="2165"/>
                  </a:lnTo>
                  <a:lnTo>
                    <a:pt x="1178" y="2166"/>
                  </a:lnTo>
                  <a:lnTo>
                    <a:pt x="1177" y="2169"/>
                  </a:lnTo>
                  <a:lnTo>
                    <a:pt x="1177" y="2171"/>
                  </a:lnTo>
                  <a:lnTo>
                    <a:pt x="1177" y="2173"/>
                  </a:lnTo>
                  <a:lnTo>
                    <a:pt x="1176" y="2176"/>
                  </a:lnTo>
                  <a:lnTo>
                    <a:pt x="1180" y="2177"/>
                  </a:lnTo>
                  <a:lnTo>
                    <a:pt x="1182" y="2178"/>
                  </a:lnTo>
                  <a:lnTo>
                    <a:pt x="1182" y="2177"/>
                  </a:lnTo>
                  <a:lnTo>
                    <a:pt x="1184" y="2177"/>
                  </a:lnTo>
                  <a:lnTo>
                    <a:pt x="1184" y="2181"/>
                  </a:lnTo>
                  <a:lnTo>
                    <a:pt x="1182" y="2181"/>
                  </a:lnTo>
                  <a:lnTo>
                    <a:pt x="1184" y="2183"/>
                  </a:lnTo>
                  <a:lnTo>
                    <a:pt x="1189" y="2185"/>
                  </a:lnTo>
                  <a:lnTo>
                    <a:pt x="1190" y="2185"/>
                  </a:lnTo>
                  <a:lnTo>
                    <a:pt x="1191" y="2184"/>
                  </a:lnTo>
                  <a:lnTo>
                    <a:pt x="1192" y="2182"/>
                  </a:lnTo>
                  <a:lnTo>
                    <a:pt x="1191" y="2181"/>
                  </a:lnTo>
                  <a:lnTo>
                    <a:pt x="1191" y="2180"/>
                  </a:lnTo>
                  <a:lnTo>
                    <a:pt x="1189" y="2179"/>
                  </a:lnTo>
                  <a:lnTo>
                    <a:pt x="1191" y="2174"/>
                  </a:lnTo>
                  <a:lnTo>
                    <a:pt x="1187" y="2173"/>
                  </a:lnTo>
                  <a:lnTo>
                    <a:pt x="1186" y="2173"/>
                  </a:lnTo>
                  <a:lnTo>
                    <a:pt x="1186" y="2172"/>
                  </a:lnTo>
                  <a:lnTo>
                    <a:pt x="1187" y="2171"/>
                  </a:lnTo>
                  <a:lnTo>
                    <a:pt x="1190" y="2170"/>
                  </a:lnTo>
                  <a:lnTo>
                    <a:pt x="1189" y="2170"/>
                  </a:lnTo>
                  <a:lnTo>
                    <a:pt x="1190" y="2169"/>
                  </a:lnTo>
                  <a:lnTo>
                    <a:pt x="1190" y="2168"/>
                  </a:lnTo>
                  <a:lnTo>
                    <a:pt x="1191" y="2167"/>
                  </a:lnTo>
                  <a:lnTo>
                    <a:pt x="1193" y="2168"/>
                  </a:lnTo>
                  <a:lnTo>
                    <a:pt x="1194" y="2171"/>
                  </a:lnTo>
                  <a:lnTo>
                    <a:pt x="1194" y="2174"/>
                  </a:lnTo>
                  <a:lnTo>
                    <a:pt x="1195" y="2176"/>
                  </a:lnTo>
                  <a:lnTo>
                    <a:pt x="1197" y="2176"/>
                  </a:lnTo>
                  <a:lnTo>
                    <a:pt x="1200" y="2177"/>
                  </a:lnTo>
                  <a:lnTo>
                    <a:pt x="1205" y="2177"/>
                  </a:lnTo>
                  <a:lnTo>
                    <a:pt x="1205" y="2183"/>
                  </a:lnTo>
                  <a:lnTo>
                    <a:pt x="1200" y="2182"/>
                  </a:lnTo>
                  <a:lnTo>
                    <a:pt x="1193" y="2179"/>
                  </a:lnTo>
                  <a:lnTo>
                    <a:pt x="1197" y="2187"/>
                  </a:lnTo>
                  <a:lnTo>
                    <a:pt x="1202" y="2186"/>
                  </a:lnTo>
                  <a:lnTo>
                    <a:pt x="1205" y="2185"/>
                  </a:lnTo>
                  <a:lnTo>
                    <a:pt x="1209" y="2185"/>
                  </a:lnTo>
                  <a:lnTo>
                    <a:pt x="1210" y="2186"/>
                  </a:lnTo>
                  <a:lnTo>
                    <a:pt x="1211" y="2186"/>
                  </a:lnTo>
                  <a:lnTo>
                    <a:pt x="1209" y="2187"/>
                  </a:lnTo>
                  <a:lnTo>
                    <a:pt x="1206" y="2188"/>
                  </a:lnTo>
                  <a:lnTo>
                    <a:pt x="1193" y="2191"/>
                  </a:lnTo>
                  <a:lnTo>
                    <a:pt x="1193" y="2197"/>
                  </a:lnTo>
                  <a:lnTo>
                    <a:pt x="1195" y="2196"/>
                  </a:lnTo>
                  <a:lnTo>
                    <a:pt x="1195" y="2195"/>
                  </a:lnTo>
                  <a:lnTo>
                    <a:pt x="1195" y="2193"/>
                  </a:lnTo>
                  <a:lnTo>
                    <a:pt x="1200" y="2194"/>
                  </a:lnTo>
                  <a:lnTo>
                    <a:pt x="1207" y="2195"/>
                  </a:lnTo>
                  <a:lnTo>
                    <a:pt x="1207" y="2199"/>
                  </a:lnTo>
                  <a:lnTo>
                    <a:pt x="1209" y="2199"/>
                  </a:lnTo>
                  <a:lnTo>
                    <a:pt x="1211" y="2198"/>
                  </a:lnTo>
                  <a:lnTo>
                    <a:pt x="1214" y="2198"/>
                  </a:lnTo>
                  <a:lnTo>
                    <a:pt x="1215" y="2198"/>
                  </a:lnTo>
                  <a:lnTo>
                    <a:pt x="1216" y="2199"/>
                  </a:lnTo>
                  <a:lnTo>
                    <a:pt x="1217" y="2199"/>
                  </a:lnTo>
                  <a:lnTo>
                    <a:pt x="1216" y="2200"/>
                  </a:lnTo>
                  <a:lnTo>
                    <a:pt x="1217" y="2201"/>
                  </a:lnTo>
                  <a:lnTo>
                    <a:pt x="1218" y="2202"/>
                  </a:lnTo>
                  <a:lnTo>
                    <a:pt x="1222" y="2200"/>
                  </a:lnTo>
                  <a:lnTo>
                    <a:pt x="1222" y="2201"/>
                  </a:lnTo>
                  <a:lnTo>
                    <a:pt x="1222" y="2202"/>
                  </a:lnTo>
                  <a:lnTo>
                    <a:pt x="1222" y="2203"/>
                  </a:lnTo>
                  <a:lnTo>
                    <a:pt x="1221" y="2204"/>
                  </a:lnTo>
                  <a:lnTo>
                    <a:pt x="1216" y="2204"/>
                  </a:lnTo>
                  <a:lnTo>
                    <a:pt x="1218" y="2207"/>
                  </a:lnTo>
                  <a:lnTo>
                    <a:pt x="1220" y="2210"/>
                  </a:lnTo>
                  <a:lnTo>
                    <a:pt x="1222" y="2210"/>
                  </a:lnTo>
                  <a:lnTo>
                    <a:pt x="1224" y="2211"/>
                  </a:lnTo>
                  <a:lnTo>
                    <a:pt x="1226" y="2212"/>
                  </a:lnTo>
                  <a:lnTo>
                    <a:pt x="1228" y="2212"/>
                  </a:lnTo>
                  <a:lnTo>
                    <a:pt x="1229" y="2212"/>
                  </a:lnTo>
                  <a:lnTo>
                    <a:pt x="1229" y="2211"/>
                  </a:lnTo>
                  <a:lnTo>
                    <a:pt x="1229" y="2210"/>
                  </a:lnTo>
                  <a:lnTo>
                    <a:pt x="1228" y="2208"/>
                  </a:lnTo>
                  <a:lnTo>
                    <a:pt x="1228" y="2207"/>
                  </a:lnTo>
                  <a:lnTo>
                    <a:pt x="1230" y="2206"/>
                  </a:lnTo>
                  <a:lnTo>
                    <a:pt x="1233" y="2206"/>
                  </a:lnTo>
                  <a:lnTo>
                    <a:pt x="1237" y="2207"/>
                  </a:lnTo>
                  <a:lnTo>
                    <a:pt x="1239" y="2206"/>
                  </a:lnTo>
                  <a:lnTo>
                    <a:pt x="1237" y="2204"/>
                  </a:lnTo>
                  <a:lnTo>
                    <a:pt x="1237" y="2200"/>
                  </a:lnTo>
                  <a:lnTo>
                    <a:pt x="1234" y="2200"/>
                  </a:lnTo>
                  <a:lnTo>
                    <a:pt x="1232" y="2199"/>
                  </a:lnTo>
                  <a:lnTo>
                    <a:pt x="1233" y="2199"/>
                  </a:lnTo>
                  <a:lnTo>
                    <a:pt x="1235" y="2199"/>
                  </a:lnTo>
                  <a:lnTo>
                    <a:pt x="1237" y="2198"/>
                  </a:lnTo>
                  <a:lnTo>
                    <a:pt x="1239" y="2199"/>
                  </a:lnTo>
                  <a:lnTo>
                    <a:pt x="1245" y="2208"/>
                  </a:lnTo>
                  <a:lnTo>
                    <a:pt x="1249" y="2208"/>
                  </a:lnTo>
                  <a:lnTo>
                    <a:pt x="1250" y="2206"/>
                  </a:lnTo>
                  <a:lnTo>
                    <a:pt x="1251" y="2205"/>
                  </a:lnTo>
                  <a:lnTo>
                    <a:pt x="1252" y="2204"/>
                  </a:lnTo>
                  <a:lnTo>
                    <a:pt x="1253" y="2204"/>
                  </a:lnTo>
                  <a:lnTo>
                    <a:pt x="1253" y="2201"/>
                  </a:lnTo>
                  <a:lnTo>
                    <a:pt x="1254" y="2199"/>
                  </a:lnTo>
                  <a:lnTo>
                    <a:pt x="1255" y="2199"/>
                  </a:lnTo>
                  <a:lnTo>
                    <a:pt x="1257" y="2198"/>
                  </a:lnTo>
                  <a:lnTo>
                    <a:pt x="1260" y="2197"/>
                  </a:lnTo>
                  <a:lnTo>
                    <a:pt x="1263" y="2197"/>
                  </a:lnTo>
                  <a:lnTo>
                    <a:pt x="1266" y="2197"/>
                  </a:lnTo>
                  <a:lnTo>
                    <a:pt x="1271" y="2198"/>
                  </a:lnTo>
                  <a:lnTo>
                    <a:pt x="1276" y="2199"/>
                  </a:lnTo>
                  <a:lnTo>
                    <a:pt x="1275" y="2198"/>
                  </a:lnTo>
                  <a:lnTo>
                    <a:pt x="1275" y="2196"/>
                  </a:lnTo>
                  <a:lnTo>
                    <a:pt x="1274" y="2194"/>
                  </a:lnTo>
                  <a:lnTo>
                    <a:pt x="1274" y="2193"/>
                  </a:lnTo>
                  <a:lnTo>
                    <a:pt x="1272" y="2192"/>
                  </a:lnTo>
                  <a:lnTo>
                    <a:pt x="1270" y="2192"/>
                  </a:lnTo>
                  <a:lnTo>
                    <a:pt x="1266" y="2192"/>
                  </a:lnTo>
                  <a:lnTo>
                    <a:pt x="1263" y="2192"/>
                  </a:lnTo>
                  <a:lnTo>
                    <a:pt x="1260" y="2192"/>
                  </a:lnTo>
                  <a:lnTo>
                    <a:pt x="1258" y="2191"/>
                  </a:lnTo>
                  <a:lnTo>
                    <a:pt x="1239" y="2174"/>
                  </a:lnTo>
                  <a:lnTo>
                    <a:pt x="1239" y="2172"/>
                  </a:lnTo>
                  <a:lnTo>
                    <a:pt x="1239" y="2170"/>
                  </a:lnTo>
                  <a:lnTo>
                    <a:pt x="1239" y="2166"/>
                  </a:lnTo>
                  <a:lnTo>
                    <a:pt x="1239" y="2162"/>
                  </a:lnTo>
                  <a:lnTo>
                    <a:pt x="1239" y="2160"/>
                  </a:lnTo>
                  <a:lnTo>
                    <a:pt x="1235" y="2158"/>
                  </a:lnTo>
                  <a:lnTo>
                    <a:pt x="1230" y="2156"/>
                  </a:lnTo>
                  <a:lnTo>
                    <a:pt x="1224" y="2154"/>
                  </a:lnTo>
                  <a:lnTo>
                    <a:pt x="1225" y="2153"/>
                  </a:lnTo>
                  <a:lnTo>
                    <a:pt x="1226" y="2151"/>
                  </a:lnTo>
                  <a:lnTo>
                    <a:pt x="1228" y="2147"/>
                  </a:lnTo>
                  <a:lnTo>
                    <a:pt x="1231" y="2147"/>
                  </a:lnTo>
                  <a:lnTo>
                    <a:pt x="1232" y="2147"/>
                  </a:lnTo>
                  <a:lnTo>
                    <a:pt x="1232" y="2148"/>
                  </a:lnTo>
                  <a:lnTo>
                    <a:pt x="1232" y="2149"/>
                  </a:lnTo>
                  <a:lnTo>
                    <a:pt x="1237" y="2149"/>
                  </a:lnTo>
                  <a:lnTo>
                    <a:pt x="1237" y="2148"/>
                  </a:lnTo>
                  <a:lnTo>
                    <a:pt x="1236" y="2145"/>
                  </a:lnTo>
                  <a:lnTo>
                    <a:pt x="1235" y="2139"/>
                  </a:lnTo>
                  <a:lnTo>
                    <a:pt x="1228" y="2139"/>
                  </a:lnTo>
                  <a:lnTo>
                    <a:pt x="1230" y="2138"/>
                  </a:lnTo>
                  <a:lnTo>
                    <a:pt x="1231" y="2136"/>
                  </a:lnTo>
                  <a:lnTo>
                    <a:pt x="1231" y="2131"/>
                  </a:lnTo>
                  <a:lnTo>
                    <a:pt x="1230" y="2125"/>
                  </a:lnTo>
                  <a:lnTo>
                    <a:pt x="1230" y="2122"/>
                  </a:lnTo>
                  <a:lnTo>
                    <a:pt x="1232" y="2120"/>
                  </a:lnTo>
                  <a:lnTo>
                    <a:pt x="1233" y="2119"/>
                  </a:lnTo>
                  <a:lnTo>
                    <a:pt x="1236" y="2118"/>
                  </a:lnTo>
                  <a:lnTo>
                    <a:pt x="1238" y="2117"/>
                  </a:lnTo>
                  <a:lnTo>
                    <a:pt x="1239" y="2116"/>
                  </a:lnTo>
                  <a:lnTo>
                    <a:pt x="1238" y="2113"/>
                  </a:lnTo>
                  <a:lnTo>
                    <a:pt x="1237" y="2112"/>
                  </a:lnTo>
                  <a:lnTo>
                    <a:pt x="1233" y="2110"/>
                  </a:lnTo>
                  <a:lnTo>
                    <a:pt x="1235" y="2106"/>
                  </a:lnTo>
                  <a:lnTo>
                    <a:pt x="1236" y="2105"/>
                  </a:lnTo>
                  <a:lnTo>
                    <a:pt x="1235" y="2103"/>
                  </a:lnTo>
                  <a:lnTo>
                    <a:pt x="1238" y="2104"/>
                  </a:lnTo>
                  <a:lnTo>
                    <a:pt x="1239" y="2106"/>
                  </a:lnTo>
                  <a:lnTo>
                    <a:pt x="1239" y="2110"/>
                  </a:lnTo>
                  <a:lnTo>
                    <a:pt x="1244" y="2109"/>
                  </a:lnTo>
                  <a:lnTo>
                    <a:pt x="1247" y="2108"/>
                  </a:lnTo>
                  <a:lnTo>
                    <a:pt x="1249" y="2108"/>
                  </a:lnTo>
                  <a:lnTo>
                    <a:pt x="1249" y="2105"/>
                  </a:lnTo>
                  <a:lnTo>
                    <a:pt x="1249" y="2101"/>
                  </a:lnTo>
                  <a:lnTo>
                    <a:pt x="1249" y="2098"/>
                  </a:lnTo>
                  <a:lnTo>
                    <a:pt x="1249" y="2095"/>
                  </a:lnTo>
                  <a:lnTo>
                    <a:pt x="1251" y="2090"/>
                  </a:lnTo>
                  <a:lnTo>
                    <a:pt x="1253" y="2088"/>
                  </a:lnTo>
                  <a:lnTo>
                    <a:pt x="1254" y="2086"/>
                  </a:lnTo>
                  <a:lnTo>
                    <a:pt x="1258" y="2082"/>
                  </a:lnTo>
                  <a:lnTo>
                    <a:pt x="1263" y="2078"/>
                  </a:lnTo>
                  <a:lnTo>
                    <a:pt x="1274" y="2070"/>
                  </a:lnTo>
                  <a:lnTo>
                    <a:pt x="1272" y="2069"/>
                  </a:lnTo>
                  <a:lnTo>
                    <a:pt x="1271" y="2067"/>
                  </a:lnTo>
                  <a:lnTo>
                    <a:pt x="1270" y="2065"/>
                  </a:lnTo>
                  <a:lnTo>
                    <a:pt x="1270" y="2063"/>
                  </a:lnTo>
                  <a:lnTo>
                    <a:pt x="1270" y="2061"/>
                  </a:lnTo>
                  <a:lnTo>
                    <a:pt x="1271" y="2057"/>
                  </a:lnTo>
                  <a:lnTo>
                    <a:pt x="1271" y="2056"/>
                  </a:lnTo>
                  <a:lnTo>
                    <a:pt x="1270" y="2055"/>
                  </a:lnTo>
                  <a:lnTo>
                    <a:pt x="1268" y="2053"/>
                  </a:lnTo>
                  <a:lnTo>
                    <a:pt x="1266" y="2052"/>
                  </a:lnTo>
                  <a:lnTo>
                    <a:pt x="1264" y="2052"/>
                  </a:lnTo>
                  <a:lnTo>
                    <a:pt x="1262" y="2053"/>
                  </a:lnTo>
                  <a:lnTo>
                    <a:pt x="1260" y="2053"/>
                  </a:lnTo>
                  <a:lnTo>
                    <a:pt x="1258" y="2050"/>
                  </a:lnTo>
                  <a:lnTo>
                    <a:pt x="1257" y="2047"/>
                  </a:lnTo>
                  <a:lnTo>
                    <a:pt x="1253" y="2044"/>
                  </a:lnTo>
                  <a:lnTo>
                    <a:pt x="1250" y="2041"/>
                  </a:lnTo>
                  <a:lnTo>
                    <a:pt x="1249" y="2038"/>
                  </a:lnTo>
                  <a:lnTo>
                    <a:pt x="1249" y="2036"/>
                  </a:lnTo>
                  <a:lnTo>
                    <a:pt x="1250" y="2034"/>
                  </a:lnTo>
                  <a:lnTo>
                    <a:pt x="1251" y="2031"/>
                  </a:lnTo>
                  <a:lnTo>
                    <a:pt x="1257" y="2026"/>
                  </a:lnTo>
                  <a:lnTo>
                    <a:pt x="1266" y="2014"/>
                  </a:lnTo>
                  <a:lnTo>
                    <a:pt x="1269" y="2014"/>
                  </a:lnTo>
                  <a:lnTo>
                    <a:pt x="1272" y="2015"/>
                  </a:lnTo>
                  <a:lnTo>
                    <a:pt x="1274" y="2016"/>
                  </a:lnTo>
                  <a:lnTo>
                    <a:pt x="1275" y="2017"/>
                  </a:lnTo>
                  <a:lnTo>
                    <a:pt x="1276" y="2016"/>
                  </a:lnTo>
                  <a:lnTo>
                    <a:pt x="1276" y="2010"/>
                  </a:lnTo>
                  <a:lnTo>
                    <a:pt x="1275" y="2011"/>
                  </a:lnTo>
                  <a:lnTo>
                    <a:pt x="1274" y="2010"/>
                  </a:lnTo>
                  <a:lnTo>
                    <a:pt x="1273" y="2008"/>
                  </a:lnTo>
                  <a:lnTo>
                    <a:pt x="1274" y="2007"/>
                  </a:lnTo>
                  <a:lnTo>
                    <a:pt x="1275" y="2006"/>
                  </a:lnTo>
                  <a:lnTo>
                    <a:pt x="1276" y="2005"/>
                  </a:lnTo>
                  <a:lnTo>
                    <a:pt x="1280" y="2005"/>
                  </a:lnTo>
                  <a:lnTo>
                    <a:pt x="1280" y="1992"/>
                  </a:lnTo>
                  <a:lnTo>
                    <a:pt x="1280" y="1987"/>
                  </a:lnTo>
                  <a:lnTo>
                    <a:pt x="1281" y="1982"/>
                  </a:lnTo>
                  <a:lnTo>
                    <a:pt x="1285" y="1980"/>
                  </a:lnTo>
                  <a:lnTo>
                    <a:pt x="1287" y="1979"/>
                  </a:lnTo>
                  <a:lnTo>
                    <a:pt x="1289" y="1979"/>
                  </a:lnTo>
                  <a:lnTo>
                    <a:pt x="1290" y="1978"/>
                  </a:lnTo>
                  <a:lnTo>
                    <a:pt x="1290" y="1977"/>
                  </a:lnTo>
                  <a:lnTo>
                    <a:pt x="1290" y="1976"/>
                  </a:lnTo>
                  <a:lnTo>
                    <a:pt x="1289" y="1975"/>
                  </a:lnTo>
                  <a:lnTo>
                    <a:pt x="1287" y="1974"/>
                  </a:lnTo>
                  <a:lnTo>
                    <a:pt x="1283" y="1974"/>
                  </a:lnTo>
                  <a:lnTo>
                    <a:pt x="1285" y="1970"/>
                  </a:lnTo>
                  <a:lnTo>
                    <a:pt x="1287" y="1970"/>
                  </a:lnTo>
                  <a:lnTo>
                    <a:pt x="1289" y="1970"/>
                  </a:lnTo>
                  <a:lnTo>
                    <a:pt x="1291" y="1970"/>
                  </a:lnTo>
                  <a:lnTo>
                    <a:pt x="1293" y="1970"/>
                  </a:lnTo>
                  <a:lnTo>
                    <a:pt x="1294" y="1971"/>
                  </a:lnTo>
                  <a:lnTo>
                    <a:pt x="1295" y="1972"/>
                  </a:lnTo>
                  <a:lnTo>
                    <a:pt x="1296" y="1974"/>
                  </a:lnTo>
                  <a:lnTo>
                    <a:pt x="1296" y="1975"/>
                  </a:lnTo>
                  <a:lnTo>
                    <a:pt x="1297" y="1975"/>
                  </a:lnTo>
                  <a:lnTo>
                    <a:pt x="1301" y="1974"/>
                  </a:lnTo>
                  <a:lnTo>
                    <a:pt x="1302" y="1973"/>
                  </a:lnTo>
                  <a:lnTo>
                    <a:pt x="1302" y="1972"/>
                  </a:lnTo>
                  <a:lnTo>
                    <a:pt x="1302" y="1971"/>
                  </a:lnTo>
                  <a:lnTo>
                    <a:pt x="1302" y="1969"/>
                  </a:lnTo>
                  <a:lnTo>
                    <a:pt x="1301" y="1967"/>
                  </a:lnTo>
                  <a:lnTo>
                    <a:pt x="1301" y="1965"/>
                  </a:lnTo>
                  <a:lnTo>
                    <a:pt x="1301" y="1964"/>
                  </a:lnTo>
                  <a:lnTo>
                    <a:pt x="1295" y="1966"/>
                  </a:lnTo>
                  <a:lnTo>
                    <a:pt x="1293" y="1966"/>
                  </a:lnTo>
                  <a:lnTo>
                    <a:pt x="1289" y="1965"/>
                  </a:lnTo>
                  <a:lnTo>
                    <a:pt x="1285" y="1964"/>
                  </a:lnTo>
                  <a:lnTo>
                    <a:pt x="1285" y="1955"/>
                  </a:lnTo>
                  <a:lnTo>
                    <a:pt x="1284" y="1954"/>
                  </a:lnTo>
                  <a:lnTo>
                    <a:pt x="1283" y="1953"/>
                  </a:lnTo>
                  <a:lnTo>
                    <a:pt x="1280" y="1953"/>
                  </a:lnTo>
                  <a:lnTo>
                    <a:pt x="1282" y="1946"/>
                  </a:lnTo>
                  <a:lnTo>
                    <a:pt x="1283" y="1939"/>
                  </a:lnTo>
                  <a:lnTo>
                    <a:pt x="1285" y="1940"/>
                  </a:lnTo>
                  <a:lnTo>
                    <a:pt x="1287" y="1940"/>
                  </a:lnTo>
                  <a:lnTo>
                    <a:pt x="1289" y="1940"/>
                  </a:lnTo>
                  <a:lnTo>
                    <a:pt x="1290" y="1941"/>
                  </a:lnTo>
                  <a:lnTo>
                    <a:pt x="1291" y="1941"/>
                  </a:lnTo>
                  <a:lnTo>
                    <a:pt x="1292" y="1942"/>
                  </a:lnTo>
                  <a:lnTo>
                    <a:pt x="1292" y="1944"/>
                  </a:lnTo>
                  <a:lnTo>
                    <a:pt x="1293" y="1945"/>
                  </a:lnTo>
                  <a:lnTo>
                    <a:pt x="1293" y="1947"/>
                  </a:lnTo>
                  <a:lnTo>
                    <a:pt x="1299" y="1947"/>
                  </a:lnTo>
                  <a:lnTo>
                    <a:pt x="1303" y="1947"/>
                  </a:lnTo>
                  <a:lnTo>
                    <a:pt x="1305" y="1947"/>
                  </a:lnTo>
                  <a:lnTo>
                    <a:pt x="1306" y="1946"/>
                  </a:lnTo>
                  <a:lnTo>
                    <a:pt x="1310" y="1943"/>
                  </a:lnTo>
                  <a:lnTo>
                    <a:pt x="1313" y="1941"/>
                  </a:lnTo>
                  <a:lnTo>
                    <a:pt x="1316" y="1939"/>
                  </a:lnTo>
                  <a:lnTo>
                    <a:pt x="1318" y="1914"/>
                  </a:lnTo>
                  <a:lnTo>
                    <a:pt x="1315" y="1912"/>
                  </a:lnTo>
                  <a:lnTo>
                    <a:pt x="1312" y="1911"/>
                  </a:lnTo>
                  <a:lnTo>
                    <a:pt x="1312" y="1908"/>
                  </a:lnTo>
                  <a:lnTo>
                    <a:pt x="1313" y="1906"/>
                  </a:lnTo>
                  <a:lnTo>
                    <a:pt x="1314" y="1904"/>
                  </a:lnTo>
                  <a:lnTo>
                    <a:pt x="1314" y="1903"/>
                  </a:lnTo>
                  <a:lnTo>
                    <a:pt x="1315" y="1904"/>
                  </a:lnTo>
                  <a:lnTo>
                    <a:pt x="1317" y="1906"/>
                  </a:lnTo>
                  <a:lnTo>
                    <a:pt x="1318" y="1908"/>
                  </a:lnTo>
                  <a:lnTo>
                    <a:pt x="1320" y="1909"/>
                  </a:lnTo>
                  <a:lnTo>
                    <a:pt x="1321" y="1908"/>
                  </a:lnTo>
                  <a:lnTo>
                    <a:pt x="1323" y="1907"/>
                  </a:lnTo>
                  <a:lnTo>
                    <a:pt x="1326" y="1905"/>
                  </a:lnTo>
                  <a:lnTo>
                    <a:pt x="1337" y="1903"/>
                  </a:lnTo>
                  <a:lnTo>
                    <a:pt x="1347" y="1901"/>
                  </a:lnTo>
                  <a:lnTo>
                    <a:pt x="1352" y="1901"/>
                  </a:lnTo>
                  <a:lnTo>
                    <a:pt x="1357" y="1899"/>
                  </a:lnTo>
                  <a:lnTo>
                    <a:pt x="1361" y="1898"/>
                  </a:lnTo>
                  <a:lnTo>
                    <a:pt x="1366" y="1895"/>
                  </a:lnTo>
                  <a:lnTo>
                    <a:pt x="1370" y="1892"/>
                  </a:lnTo>
                  <a:lnTo>
                    <a:pt x="1373" y="1889"/>
                  </a:lnTo>
                  <a:lnTo>
                    <a:pt x="1376" y="1885"/>
                  </a:lnTo>
                  <a:lnTo>
                    <a:pt x="1378" y="1881"/>
                  </a:lnTo>
                  <a:lnTo>
                    <a:pt x="1379" y="1877"/>
                  </a:lnTo>
                  <a:lnTo>
                    <a:pt x="1380" y="1872"/>
                  </a:lnTo>
                  <a:lnTo>
                    <a:pt x="1383" y="1861"/>
                  </a:lnTo>
                  <a:lnTo>
                    <a:pt x="1380" y="1860"/>
                  </a:lnTo>
                  <a:lnTo>
                    <a:pt x="1377" y="1859"/>
                  </a:lnTo>
                  <a:lnTo>
                    <a:pt x="1375" y="1859"/>
                  </a:lnTo>
                  <a:lnTo>
                    <a:pt x="1374" y="1858"/>
                  </a:lnTo>
                  <a:lnTo>
                    <a:pt x="1374" y="1857"/>
                  </a:lnTo>
                  <a:lnTo>
                    <a:pt x="1373" y="1855"/>
                  </a:lnTo>
                  <a:lnTo>
                    <a:pt x="1373" y="1853"/>
                  </a:lnTo>
                  <a:lnTo>
                    <a:pt x="1374" y="1851"/>
                  </a:lnTo>
                  <a:lnTo>
                    <a:pt x="1375" y="1848"/>
                  </a:lnTo>
                  <a:lnTo>
                    <a:pt x="1376" y="1847"/>
                  </a:lnTo>
                  <a:lnTo>
                    <a:pt x="1376" y="1845"/>
                  </a:lnTo>
                  <a:lnTo>
                    <a:pt x="1374" y="1842"/>
                  </a:lnTo>
                  <a:lnTo>
                    <a:pt x="1370" y="1839"/>
                  </a:lnTo>
                  <a:lnTo>
                    <a:pt x="1367" y="1835"/>
                  </a:lnTo>
                  <a:lnTo>
                    <a:pt x="1364" y="1832"/>
                  </a:lnTo>
                  <a:lnTo>
                    <a:pt x="1361" y="1825"/>
                  </a:lnTo>
                  <a:lnTo>
                    <a:pt x="1359" y="1820"/>
                  </a:lnTo>
                  <a:lnTo>
                    <a:pt x="1358" y="1818"/>
                  </a:lnTo>
                  <a:lnTo>
                    <a:pt x="1359" y="1818"/>
                  </a:lnTo>
                  <a:lnTo>
                    <a:pt x="1360" y="1818"/>
                  </a:lnTo>
                  <a:lnTo>
                    <a:pt x="1360" y="1815"/>
                  </a:lnTo>
                  <a:lnTo>
                    <a:pt x="1360" y="1811"/>
                  </a:lnTo>
                  <a:lnTo>
                    <a:pt x="1360" y="1809"/>
                  </a:lnTo>
                  <a:lnTo>
                    <a:pt x="1362" y="1805"/>
                  </a:lnTo>
                  <a:lnTo>
                    <a:pt x="1361" y="1804"/>
                  </a:lnTo>
                  <a:lnTo>
                    <a:pt x="1362" y="1802"/>
                  </a:lnTo>
                  <a:lnTo>
                    <a:pt x="1364" y="1799"/>
                  </a:lnTo>
                  <a:lnTo>
                    <a:pt x="1366" y="1804"/>
                  </a:lnTo>
                  <a:lnTo>
                    <a:pt x="1366" y="1805"/>
                  </a:lnTo>
                  <a:lnTo>
                    <a:pt x="1366" y="1807"/>
                  </a:lnTo>
                  <a:lnTo>
                    <a:pt x="1365" y="1807"/>
                  </a:lnTo>
                  <a:lnTo>
                    <a:pt x="1364" y="1807"/>
                  </a:lnTo>
                  <a:lnTo>
                    <a:pt x="1365" y="1817"/>
                  </a:lnTo>
                  <a:lnTo>
                    <a:pt x="1366" y="1826"/>
                  </a:lnTo>
                  <a:lnTo>
                    <a:pt x="1368" y="1827"/>
                  </a:lnTo>
                  <a:lnTo>
                    <a:pt x="1371" y="1827"/>
                  </a:lnTo>
                  <a:lnTo>
                    <a:pt x="1373" y="1827"/>
                  </a:lnTo>
                  <a:lnTo>
                    <a:pt x="1376" y="1828"/>
                  </a:lnTo>
                  <a:lnTo>
                    <a:pt x="1377" y="1829"/>
                  </a:lnTo>
                  <a:lnTo>
                    <a:pt x="1377" y="1831"/>
                  </a:lnTo>
                  <a:lnTo>
                    <a:pt x="1378" y="1833"/>
                  </a:lnTo>
                  <a:lnTo>
                    <a:pt x="1379" y="1834"/>
                  </a:lnTo>
                  <a:lnTo>
                    <a:pt x="1382" y="1835"/>
                  </a:lnTo>
                  <a:lnTo>
                    <a:pt x="1385" y="1836"/>
                  </a:lnTo>
                  <a:lnTo>
                    <a:pt x="1387" y="1836"/>
                  </a:lnTo>
                  <a:lnTo>
                    <a:pt x="1389" y="1836"/>
                  </a:lnTo>
                  <a:lnTo>
                    <a:pt x="1393" y="1835"/>
                  </a:lnTo>
                  <a:lnTo>
                    <a:pt x="1399" y="1834"/>
                  </a:lnTo>
                  <a:lnTo>
                    <a:pt x="1403" y="1835"/>
                  </a:lnTo>
                  <a:lnTo>
                    <a:pt x="1407" y="1836"/>
                  </a:lnTo>
                  <a:lnTo>
                    <a:pt x="1410" y="1836"/>
                  </a:lnTo>
                  <a:lnTo>
                    <a:pt x="1414" y="1833"/>
                  </a:lnTo>
                  <a:lnTo>
                    <a:pt x="1418" y="1828"/>
                  </a:lnTo>
                  <a:lnTo>
                    <a:pt x="1429" y="18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444" y="1242"/>
              <a:ext cx="131" cy="66"/>
            </a:xfrm>
            <a:custGeom>
              <a:avLst/>
              <a:gdLst>
                <a:gd name="T0" fmla="*/ 94 w 131"/>
                <a:gd name="T1" fmla="*/ 8 h 66"/>
                <a:gd name="T2" fmla="*/ 86 w 131"/>
                <a:gd name="T3" fmla="*/ 6 h 66"/>
                <a:gd name="T4" fmla="*/ 78 w 131"/>
                <a:gd name="T5" fmla="*/ 11 h 66"/>
                <a:gd name="T6" fmla="*/ 74 w 131"/>
                <a:gd name="T7" fmla="*/ 8 h 66"/>
                <a:gd name="T8" fmla="*/ 75 w 131"/>
                <a:gd name="T9" fmla="*/ 16 h 66"/>
                <a:gd name="T10" fmla="*/ 69 w 131"/>
                <a:gd name="T11" fmla="*/ 14 h 66"/>
                <a:gd name="T12" fmla="*/ 65 w 131"/>
                <a:gd name="T13" fmla="*/ 7 h 66"/>
                <a:gd name="T14" fmla="*/ 63 w 131"/>
                <a:gd name="T15" fmla="*/ 8 h 66"/>
                <a:gd name="T16" fmla="*/ 60 w 131"/>
                <a:gd name="T17" fmla="*/ 10 h 66"/>
                <a:gd name="T18" fmla="*/ 58 w 131"/>
                <a:gd name="T19" fmla="*/ 16 h 66"/>
                <a:gd name="T20" fmla="*/ 52 w 131"/>
                <a:gd name="T21" fmla="*/ 8 h 66"/>
                <a:gd name="T22" fmla="*/ 49 w 131"/>
                <a:gd name="T23" fmla="*/ 19 h 66"/>
                <a:gd name="T24" fmla="*/ 40 w 131"/>
                <a:gd name="T25" fmla="*/ 21 h 66"/>
                <a:gd name="T26" fmla="*/ 40 w 131"/>
                <a:gd name="T27" fmla="*/ 25 h 66"/>
                <a:gd name="T28" fmla="*/ 35 w 131"/>
                <a:gd name="T29" fmla="*/ 20 h 66"/>
                <a:gd name="T30" fmla="*/ 36 w 131"/>
                <a:gd name="T31" fmla="*/ 12 h 66"/>
                <a:gd name="T32" fmla="*/ 27 w 131"/>
                <a:gd name="T33" fmla="*/ 6 h 66"/>
                <a:gd name="T34" fmla="*/ 26 w 131"/>
                <a:gd name="T35" fmla="*/ 11 h 66"/>
                <a:gd name="T36" fmla="*/ 27 w 131"/>
                <a:gd name="T37" fmla="*/ 15 h 66"/>
                <a:gd name="T38" fmla="*/ 15 w 131"/>
                <a:gd name="T39" fmla="*/ 13 h 66"/>
                <a:gd name="T40" fmla="*/ 12 w 131"/>
                <a:gd name="T41" fmla="*/ 13 h 66"/>
                <a:gd name="T42" fmla="*/ 13 w 131"/>
                <a:gd name="T43" fmla="*/ 18 h 66"/>
                <a:gd name="T44" fmla="*/ 8 w 131"/>
                <a:gd name="T45" fmla="*/ 20 h 66"/>
                <a:gd name="T46" fmla="*/ 4 w 131"/>
                <a:gd name="T47" fmla="*/ 23 h 66"/>
                <a:gd name="T48" fmla="*/ 7 w 131"/>
                <a:gd name="T49" fmla="*/ 27 h 66"/>
                <a:gd name="T50" fmla="*/ 19 w 131"/>
                <a:gd name="T51" fmla="*/ 21 h 66"/>
                <a:gd name="T52" fmla="*/ 25 w 131"/>
                <a:gd name="T53" fmla="*/ 20 h 66"/>
                <a:gd name="T54" fmla="*/ 23 w 131"/>
                <a:gd name="T55" fmla="*/ 23 h 66"/>
                <a:gd name="T56" fmla="*/ 22 w 131"/>
                <a:gd name="T57" fmla="*/ 28 h 66"/>
                <a:gd name="T58" fmla="*/ 27 w 131"/>
                <a:gd name="T59" fmla="*/ 31 h 66"/>
                <a:gd name="T60" fmla="*/ 15 w 131"/>
                <a:gd name="T61" fmla="*/ 31 h 66"/>
                <a:gd name="T62" fmla="*/ 8 w 131"/>
                <a:gd name="T63" fmla="*/ 36 h 66"/>
                <a:gd name="T64" fmla="*/ 13 w 131"/>
                <a:gd name="T65" fmla="*/ 39 h 66"/>
                <a:gd name="T66" fmla="*/ 23 w 131"/>
                <a:gd name="T67" fmla="*/ 39 h 66"/>
                <a:gd name="T68" fmla="*/ 33 w 131"/>
                <a:gd name="T69" fmla="*/ 48 h 66"/>
                <a:gd name="T70" fmla="*/ 23 w 131"/>
                <a:gd name="T71" fmla="*/ 58 h 66"/>
                <a:gd name="T72" fmla="*/ 31 w 131"/>
                <a:gd name="T73" fmla="*/ 56 h 66"/>
                <a:gd name="T74" fmla="*/ 38 w 131"/>
                <a:gd name="T75" fmla="*/ 54 h 66"/>
                <a:gd name="T76" fmla="*/ 52 w 131"/>
                <a:gd name="T77" fmla="*/ 61 h 66"/>
                <a:gd name="T78" fmla="*/ 50 w 131"/>
                <a:gd name="T79" fmla="*/ 62 h 66"/>
                <a:gd name="T80" fmla="*/ 75 w 131"/>
                <a:gd name="T81" fmla="*/ 66 h 66"/>
                <a:gd name="T82" fmla="*/ 78 w 131"/>
                <a:gd name="T83" fmla="*/ 59 h 66"/>
                <a:gd name="T84" fmla="*/ 78 w 131"/>
                <a:gd name="T85" fmla="*/ 55 h 66"/>
                <a:gd name="T86" fmla="*/ 86 w 131"/>
                <a:gd name="T87" fmla="*/ 58 h 66"/>
                <a:gd name="T88" fmla="*/ 90 w 131"/>
                <a:gd name="T89" fmla="*/ 55 h 66"/>
                <a:gd name="T90" fmla="*/ 94 w 131"/>
                <a:gd name="T91" fmla="*/ 56 h 66"/>
                <a:gd name="T92" fmla="*/ 98 w 131"/>
                <a:gd name="T93" fmla="*/ 54 h 66"/>
                <a:gd name="T94" fmla="*/ 106 w 131"/>
                <a:gd name="T95" fmla="*/ 48 h 66"/>
                <a:gd name="T96" fmla="*/ 110 w 131"/>
                <a:gd name="T97" fmla="*/ 49 h 66"/>
                <a:gd name="T98" fmla="*/ 119 w 131"/>
                <a:gd name="T99" fmla="*/ 41 h 66"/>
                <a:gd name="T100" fmla="*/ 123 w 131"/>
                <a:gd name="T101" fmla="*/ 34 h 66"/>
                <a:gd name="T102" fmla="*/ 127 w 131"/>
                <a:gd name="T103" fmla="*/ 37 h 66"/>
                <a:gd name="T104" fmla="*/ 129 w 131"/>
                <a:gd name="T105" fmla="*/ 21 h 66"/>
                <a:gd name="T106" fmla="*/ 121 w 131"/>
                <a:gd name="T107" fmla="*/ 18 h 66"/>
                <a:gd name="T108" fmla="*/ 117 w 131"/>
                <a:gd name="T109" fmla="*/ 21 h 66"/>
                <a:gd name="T110" fmla="*/ 114 w 131"/>
                <a:gd name="T111" fmla="*/ 20 h 66"/>
                <a:gd name="T112" fmla="*/ 118 w 131"/>
                <a:gd name="T113" fmla="*/ 15 h 66"/>
                <a:gd name="T114" fmla="*/ 113 w 131"/>
                <a:gd name="T115" fmla="*/ 10 h 66"/>
                <a:gd name="T116" fmla="*/ 119 w 131"/>
                <a:gd name="T117" fmla="*/ 4 h 66"/>
                <a:gd name="T118" fmla="*/ 111 w 131"/>
                <a:gd name="T119" fmla="*/ 6 h 66"/>
                <a:gd name="T120" fmla="*/ 109 w 131"/>
                <a:gd name="T121" fmla="*/ 8 h 66"/>
                <a:gd name="T122" fmla="*/ 105 w 131"/>
                <a:gd name="T123" fmla="*/ 2 h 66"/>
                <a:gd name="T124" fmla="*/ 101 w 131"/>
                <a:gd name="T125" fmla="*/ 0 h 6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1"/>
                <a:gd name="T190" fmla="*/ 0 h 66"/>
                <a:gd name="T191" fmla="*/ 131 w 131"/>
                <a:gd name="T192" fmla="*/ 66 h 6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1" h="66">
                  <a:moveTo>
                    <a:pt x="98" y="0"/>
                  </a:moveTo>
                  <a:lnTo>
                    <a:pt x="98" y="8"/>
                  </a:lnTo>
                  <a:lnTo>
                    <a:pt x="94" y="8"/>
                  </a:lnTo>
                  <a:lnTo>
                    <a:pt x="92" y="7"/>
                  </a:lnTo>
                  <a:lnTo>
                    <a:pt x="89" y="6"/>
                  </a:lnTo>
                  <a:lnTo>
                    <a:pt x="86" y="6"/>
                  </a:lnTo>
                  <a:lnTo>
                    <a:pt x="86" y="10"/>
                  </a:lnTo>
                  <a:lnTo>
                    <a:pt x="79" y="12"/>
                  </a:lnTo>
                  <a:lnTo>
                    <a:pt x="78" y="11"/>
                  </a:lnTo>
                  <a:lnTo>
                    <a:pt x="77" y="10"/>
                  </a:lnTo>
                  <a:lnTo>
                    <a:pt x="75" y="9"/>
                  </a:lnTo>
                  <a:lnTo>
                    <a:pt x="74" y="8"/>
                  </a:lnTo>
                  <a:lnTo>
                    <a:pt x="73" y="8"/>
                  </a:lnTo>
                  <a:lnTo>
                    <a:pt x="74" y="12"/>
                  </a:lnTo>
                  <a:lnTo>
                    <a:pt x="75" y="16"/>
                  </a:lnTo>
                  <a:lnTo>
                    <a:pt x="72" y="15"/>
                  </a:lnTo>
                  <a:lnTo>
                    <a:pt x="70" y="14"/>
                  </a:lnTo>
                  <a:lnTo>
                    <a:pt x="69" y="14"/>
                  </a:lnTo>
                  <a:lnTo>
                    <a:pt x="67" y="4"/>
                  </a:lnTo>
                  <a:lnTo>
                    <a:pt x="66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4" y="8"/>
                  </a:lnTo>
                  <a:lnTo>
                    <a:pt x="63" y="8"/>
                  </a:lnTo>
                  <a:lnTo>
                    <a:pt x="61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6"/>
                  </a:lnTo>
                  <a:lnTo>
                    <a:pt x="54" y="16"/>
                  </a:lnTo>
                  <a:lnTo>
                    <a:pt x="53" y="12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9" y="15"/>
                  </a:lnTo>
                  <a:lnTo>
                    <a:pt x="49" y="19"/>
                  </a:lnTo>
                  <a:lnTo>
                    <a:pt x="48" y="20"/>
                  </a:lnTo>
                  <a:lnTo>
                    <a:pt x="48" y="21"/>
                  </a:lnTo>
                  <a:lnTo>
                    <a:pt x="40" y="21"/>
                  </a:lnTo>
                  <a:lnTo>
                    <a:pt x="41" y="22"/>
                  </a:lnTo>
                  <a:lnTo>
                    <a:pt x="41" y="23"/>
                  </a:lnTo>
                  <a:lnTo>
                    <a:pt x="40" y="25"/>
                  </a:lnTo>
                  <a:lnTo>
                    <a:pt x="36" y="27"/>
                  </a:lnTo>
                  <a:lnTo>
                    <a:pt x="35" y="22"/>
                  </a:lnTo>
                  <a:lnTo>
                    <a:pt x="35" y="20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3" y="12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5" y="16"/>
                  </a:lnTo>
                  <a:lnTo>
                    <a:pt x="19" y="12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4" y="23"/>
                  </a:lnTo>
                  <a:lnTo>
                    <a:pt x="0" y="25"/>
                  </a:lnTo>
                  <a:lnTo>
                    <a:pt x="5" y="27"/>
                  </a:lnTo>
                  <a:lnTo>
                    <a:pt x="7" y="27"/>
                  </a:lnTo>
                  <a:lnTo>
                    <a:pt x="10" y="27"/>
                  </a:lnTo>
                  <a:lnTo>
                    <a:pt x="15" y="23"/>
                  </a:lnTo>
                  <a:lnTo>
                    <a:pt x="19" y="21"/>
                  </a:lnTo>
                  <a:lnTo>
                    <a:pt x="21" y="19"/>
                  </a:lnTo>
                  <a:lnTo>
                    <a:pt x="25" y="19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5" y="22"/>
                  </a:lnTo>
                  <a:lnTo>
                    <a:pt x="23" y="23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3" y="29"/>
                  </a:lnTo>
                  <a:lnTo>
                    <a:pt x="25" y="30"/>
                  </a:lnTo>
                  <a:lnTo>
                    <a:pt x="27" y="31"/>
                  </a:lnTo>
                  <a:lnTo>
                    <a:pt x="24" y="31"/>
                  </a:lnTo>
                  <a:lnTo>
                    <a:pt x="21" y="31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13" y="35"/>
                  </a:lnTo>
                  <a:lnTo>
                    <a:pt x="8" y="36"/>
                  </a:lnTo>
                  <a:lnTo>
                    <a:pt x="4" y="37"/>
                  </a:lnTo>
                  <a:lnTo>
                    <a:pt x="6" y="41"/>
                  </a:lnTo>
                  <a:lnTo>
                    <a:pt x="13" y="39"/>
                  </a:lnTo>
                  <a:lnTo>
                    <a:pt x="18" y="38"/>
                  </a:lnTo>
                  <a:lnTo>
                    <a:pt x="21" y="38"/>
                  </a:lnTo>
                  <a:lnTo>
                    <a:pt x="23" y="39"/>
                  </a:lnTo>
                  <a:lnTo>
                    <a:pt x="25" y="40"/>
                  </a:lnTo>
                  <a:lnTo>
                    <a:pt x="28" y="43"/>
                  </a:lnTo>
                  <a:lnTo>
                    <a:pt x="33" y="48"/>
                  </a:lnTo>
                  <a:lnTo>
                    <a:pt x="26" y="50"/>
                  </a:lnTo>
                  <a:lnTo>
                    <a:pt x="19" y="52"/>
                  </a:lnTo>
                  <a:lnTo>
                    <a:pt x="23" y="58"/>
                  </a:lnTo>
                  <a:lnTo>
                    <a:pt x="27" y="56"/>
                  </a:lnTo>
                  <a:lnTo>
                    <a:pt x="29" y="56"/>
                  </a:lnTo>
                  <a:lnTo>
                    <a:pt x="31" y="56"/>
                  </a:lnTo>
                  <a:lnTo>
                    <a:pt x="33" y="55"/>
                  </a:lnTo>
                  <a:lnTo>
                    <a:pt x="35" y="54"/>
                  </a:lnTo>
                  <a:lnTo>
                    <a:pt x="38" y="54"/>
                  </a:lnTo>
                  <a:lnTo>
                    <a:pt x="52" y="58"/>
                  </a:lnTo>
                  <a:lnTo>
                    <a:pt x="52" y="59"/>
                  </a:lnTo>
                  <a:lnTo>
                    <a:pt x="52" y="61"/>
                  </a:lnTo>
                  <a:lnTo>
                    <a:pt x="52" y="62"/>
                  </a:lnTo>
                  <a:lnTo>
                    <a:pt x="51" y="62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8" y="66"/>
                  </a:lnTo>
                  <a:lnTo>
                    <a:pt x="75" y="66"/>
                  </a:lnTo>
                  <a:lnTo>
                    <a:pt x="78" y="62"/>
                  </a:lnTo>
                  <a:lnTo>
                    <a:pt x="79" y="60"/>
                  </a:lnTo>
                  <a:lnTo>
                    <a:pt x="78" y="59"/>
                  </a:lnTo>
                  <a:lnTo>
                    <a:pt x="77" y="60"/>
                  </a:lnTo>
                  <a:lnTo>
                    <a:pt x="75" y="54"/>
                  </a:lnTo>
                  <a:lnTo>
                    <a:pt x="78" y="55"/>
                  </a:lnTo>
                  <a:lnTo>
                    <a:pt x="81" y="57"/>
                  </a:lnTo>
                  <a:lnTo>
                    <a:pt x="83" y="58"/>
                  </a:lnTo>
                  <a:lnTo>
                    <a:pt x="86" y="58"/>
                  </a:lnTo>
                  <a:lnTo>
                    <a:pt x="88" y="57"/>
                  </a:lnTo>
                  <a:lnTo>
                    <a:pt x="89" y="56"/>
                  </a:lnTo>
                  <a:lnTo>
                    <a:pt x="90" y="55"/>
                  </a:lnTo>
                  <a:lnTo>
                    <a:pt x="92" y="54"/>
                  </a:lnTo>
                  <a:lnTo>
                    <a:pt x="93" y="55"/>
                  </a:lnTo>
                  <a:lnTo>
                    <a:pt x="94" y="56"/>
                  </a:lnTo>
                  <a:lnTo>
                    <a:pt x="95" y="56"/>
                  </a:lnTo>
                  <a:lnTo>
                    <a:pt x="96" y="56"/>
                  </a:lnTo>
                  <a:lnTo>
                    <a:pt x="98" y="54"/>
                  </a:lnTo>
                  <a:lnTo>
                    <a:pt x="101" y="52"/>
                  </a:lnTo>
                  <a:lnTo>
                    <a:pt x="103" y="50"/>
                  </a:lnTo>
                  <a:lnTo>
                    <a:pt x="106" y="48"/>
                  </a:lnTo>
                  <a:lnTo>
                    <a:pt x="107" y="48"/>
                  </a:lnTo>
                  <a:lnTo>
                    <a:pt x="108" y="48"/>
                  </a:lnTo>
                  <a:lnTo>
                    <a:pt x="110" y="49"/>
                  </a:lnTo>
                  <a:lnTo>
                    <a:pt x="111" y="48"/>
                  </a:lnTo>
                  <a:lnTo>
                    <a:pt x="115" y="45"/>
                  </a:lnTo>
                  <a:lnTo>
                    <a:pt x="119" y="41"/>
                  </a:lnTo>
                  <a:lnTo>
                    <a:pt x="125" y="33"/>
                  </a:lnTo>
                  <a:lnTo>
                    <a:pt x="124" y="34"/>
                  </a:lnTo>
                  <a:lnTo>
                    <a:pt x="123" y="34"/>
                  </a:lnTo>
                  <a:lnTo>
                    <a:pt x="124" y="35"/>
                  </a:lnTo>
                  <a:lnTo>
                    <a:pt x="127" y="35"/>
                  </a:lnTo>
                  <a:lnTo>
                    <a:pt x="127" y="37"/>
                  </a:lnTo>
                  <a:lnTo>
                    <a:pt x="128" y="37"/>
                  </a:lnTo>
                  <a:lnTo>
                    <a:pt x="131" y="35"/>
                  </a:lnTo>
                  <a:lnTo>
                    <a:pt x="129" y="21"/>
                  </a:lnTo>
                  <a:lnTo>
                    <a:pt x="126" y="20"/>
                  </a:lnTo>
                  <a:lnTo>
                    <a:pt x="124" y="19"/>
                  </a:lnTo>
                  <a:lnTo>
                    <a:pt x="121" y="18"/>
                  </a:lnTo>
                  <a:lnTo>
                    <a:pt x="119" y="18"/>
                  </a:lnTo>
                  <a:lnTo>
                    <a:pt x="118" y="20"/>
                  </a:lnTo>
                  <a:lnTo>
                    <a:pt x="117" y="21"/>
                  </a:lnTo>
                  <a:lnTo>
                    <a:pt x="116" y="22"/>
                  </a:lnTo>
                  <a:lnTo>
                    <a:pt x="115" y="21"/>
                  </a:lnTo>
                  <a:lnTo>
                    <a:pt x="114" y="20"/>
                  </a:lnTo>
                  <a:lnTo>
                    <a:pt x="115" y="18"/>
                  </a:lnTo>
                  <a:lnTo>
                    <a:pt x="117" y="16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6" y="12"/>
                  </a:lnTo>
                  <a:lnTo>
                    <a:pt x="113" y="10"/>
                  </a:lnTo>
                  <a:lnTo>
                    <a:pt x="116" y="7"/>
                  </a:lnTo>
                  <a:lnTo>
                    <a:pt x="118" y="5"/>
                  </a:lnTo>
                  <a:lnTo>
                    <a:pt x="119" y="4"/>
                  </a:lnTo>
                  <a:lnTo>
                    <a:pt x="120" y="3"/>
                  </a:lnTo>
                  <a:lnTo>
                    <a:pt x="118" y="3"/>
                  </a:lnTo>
                  <a:lnTo>
                    <a:pt x="111" y="6"/>
                  </a:lnTo>
                  <a:lnTo>
                    <a:pt x="112" y="7"/>
                  </a:lnTo>
                  <a:lnTo>
                    <a:pt x="112" y="8"/>
                  </a:lnTo>
                  <a:lnTo>
                    <a:pt x="109" y="8"/>
                  </a:lnTo>
                  <a:lnTo>
                    <a:pt x="108" y="7"/>
                  </a:lnTo>
                  <a:lnTo>
                    <a:pt x="107" y="5"/>
                  </a:lnTo>
                  <a:lnTo>
                    <a:pt x="105" y="2"/>
                  </a:lnTo>
                  <a:lnTo>
                    <a:pt x="104" y="1"/>
                  </a:lnTo>
                  <a:lnTo>
                    <a:pt x="103" y="0"/>
                  </a:lnTo>
                  <a:lnTo>
                    <a:pt x="101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669" y="1407"/>
              <a:ext cx="99" cy="177"/>
            </a:xfrm>
            <a:custGeom>
              <a:avLst/>
              <a:gdLst>
                <a:gd name="T0" fmla="*/ 15 w 99"/>
                <a:gd name="T1" fmla="*/ 2 h 177"/>
                <a:gd name="T2" fmla="*/ 15 w 99"/>
                <a:gd name="T3" fmla="*/ 10 h 177"/>
                <a:gd name="T4" fmla="*/ 10 w 99"/>
                <a:gd name="T5" fmla="*/ 16 h 177"/>
                <a:gd name="T6" fmla="*/ 11 w 99"/>
                <a:gd name="T7" fmla="*/ 22 h 177"/>
                <a:gd name="T8" fmla="*/ 3 w 99"/>
                <a:gd name="T9" fmla="*/ 27 h 177"/>
                <a:gd name="T10" fmla="*/ 9 w 99"/>
                <a:gd name="T11" fmla="*/ 33 h 177"/>
                <a:gd name="T12" fmla="*/ 7 w 99"/>
                <a:gd name="T13" fmla="*/ 35 h 177"/>
                <a:gd name="T14" fmla="*/ 4 w 99"/>
                <a:gd name="T15" fmla="*/ 38 h 177"/>
                <a:gd name="T16" fmla="*/ 6 w 99"/>
                <a:gd name="T17" fmla="*/ 42 h 177"/>
                <a:gd name="T18" fmla="*/ 7 w 99"/>
                <a:gd name="T19" fmla="*/ 50 h 177"/>
                <a:gd name="T20" fmla="*/ 9 w 99"/>
                <a:gd name="T21" fmla="*/ 52 h 177"/>
                <a:gd name="T22" fmla="*/ 6 w 99"/>
                <a:gd name="T23" fmla="*/ 60 h 177"/>
                <a:gd name="T24" fmla="*/ 9 w 99"/>
                <a:gd name="T25" fmla="*/ 58 h 177"/>
                <a:gd name="T26" fmla="*/ 15 w 99"/>
                <a:gd name="T27" fmla="*/ 62 h 177"/>
                <a:gd name="T28" fmla="*/ 22 w 99"/>
                <a:gd name="T29" fmla="*/ 82 h 177"/>
                <a:gd name="T30" fmla="*/ 42 w 99"/>
                <a:gd name="T31" fmla="*/ 93 h 177"/>
                <a:gd name="T32" fmla="*/ 35 w 99"/>
                <a:gd name="T33" fmla="*/ 108 h 177"/>
                <a:gd name="T34" fmla="*/ 19 w 99"/>
                <a:gd name="T35" fmla="*/ 106 h 177"/>
                <a:gd name="T36" fmla="*/ 21 w 99"/>
                <a:gd name="T37" fmla="*/ 111 h 177"/>
                <a:gd name="T38" fmla="*/ 15 w 99"/>
                <a:gd name="T39" fmla="*/ 123 h 177"/>
                <a:gd name="T40" fmla="*/ 23 w 99"/>
                <a:gd name="T41" fmla="*/ 129 h 177"/>
                <a:gd name="T42" fmla="*/ 11 w 99"/>
                <a:gd name="T43" fmla="*/ 142 h 177"/>
                <a:gd name="T44" fmla="*/ 15 w 99"/>
                <a:gd name="T45" fmla="*/ 144 h 177"/>
                <a:gd name="T46" fmla="*/ 28 w 99"/>
                <a:gd name="T47" fmla="*/ 145 h 177"/>
                <a:gd name="T48" fmla="*/ 42 w 99"/>
                <a:gd name="T49" fmla="*/ 144 h 177"/>
                <a:gd name="T50" fmla="*/ 15 w 99"/>
                <a:gd name="T51" fmla="*/ 157 h 177"/>
                <a:gd name="T52" fmla="*/ 6 w 99"/>
                <a:gd name="T53" fmla="*/ 170 h 177"/>
                <a:gd name="T54" fmla="*/ 5 w 99"/>
                <a:gd name="T55" fmla="*/ 176 h 177"/>
                <a:gd name="T56" fmla="*/ 11 w 99"/>
                <a:gd name="T57" fmla="*/ 170 h 177"/>
                <a:gd name="T58" fmla="*/ 25 w 99"/>
                <a:gd name="T59" fmla="*/ 167 h 177"/>
                <a:gd name="T60" fmla="*/ 39 w 99"/>
                <a:gd name="T61" fmla="*/ 163 h 177"/>
                <a:gd name="T62" fmla="*/ 50 w 99"/>
                <a:gd name="T63" fmla="*/ 164 h 177"/>
                <a:gd name="T64" fmla="*/ 56 w 99"/>
                <a:gd name="T65" fmla="*/ 158 h 177"/>
                <a:gd name="T66" fmla="*/ 80 w 99"/>
                <a:gd name="T67" fmla="*/ 160 h 177"/>
                <a:gd name="T68" fmla="*/ 92 w 99"/>
                <a:gd name="T69" fmla="*/ 150 h 177"/>
                <a:gd name="T70" fmla="*/ 83 w 99"/>
                <a:gd name="T71" fmla="*/ 149 h 177"/>
                <a:gd name="T72" fmla="*/ 86 w 99"/>
                <a:gd name="T73" fmla="*/ 141 h 177"/>
                <a:gd name="T74" fmla="*/ 95 w 99"/>
                <a:gd name="T75" fmla="*/ 139 h 177"/>
                <a:gd name="T76" fmla="*/ 99 w 99"/>
                <a:gd name="T77" fmla="*/ 128 h 177"/>
                <a:gd name="T78" fmla="*/ 97 w 99"/>
                <a:gd name="T79" fmla="*/ 121 h 177"/>
                <a:gd name="T80" fmla="*/ 91 w 99"/>
                <a:gd name="T81" fmla="*/ 118 h 177"/>
                <a:gd name="T82" fmla="*/ 83 w 99"/>
                <a:gd name="T83" fmla="*/ 123 h 177"/>
                <a:gd name="T84" fmla="*/ 80 w 99"/>
                <a:gd name="T85" fmla="*/ 121 h 177"/>
                <a:gd name="T86" fmla="*/ 77 w 99"/>
                <a:gd name="T87" fmla="*/ 109 h 177"/>
                <a:gd name="T88" fmla="*/ 81 w 99"/>
                <a:gd name="T89" fmla="*/ 105 h 177"/>
                <a:gd name="T90" fmla="*/ 71 w 99"/>
                <a:gd name="T91" fmla="*/ 95 h 177"/>
                <a:gd name="T92" fmla="*/ 60 w 99"/>
                <a:gd name="T93" fmla="*/ 86 h 177"/>
                <a:gd name="T94" fmla="*/ 56 w 99"/>
                <a:gd name="T95" fmla="*/ 75 h 177"/>
                <a:gd name="T96" fmla="*/ 51 w 99"/>
                <a:gd name="T97" fmla="*/ 66 h 177"/>
                <a:gd name="T98" fmla="*/ 46 w 99"/>
                <a:gd name="T99" fmla="*/ 64 h 177"/>
                <a:gd name="T100" fmla="*/ 40 w 99"/>
                <a:gd name="T101" fmla="*/ 60 h 177"/>
                <a:gd name="T102" fmla="*/ 44 w 99"/>
                <a:gd name="T103" fmla="*/ 51 h 177"/>
                <a:gd name="T104" fmla="*/ 45 w 99"/>
                <a:gd name="T105" fmla="*/ 43 h 177"/>
                <a:gd name="T106" fmla="*/ 52 w 99"/>
                <a:gd name="T107" fmla="*/ 31 h 177"/>
                <a:gd name="T108" fmla="*/ 49 w 99"/>
                <a:gd name="T109" fmla="*/ 24 h 177"/>
                <a:gd name="T110" fmla="*/ 35 w 99"/>
                <a:gd name="T111" fmla="*/ 25 h 177"/>
                <a:gd name="T112" fmla="*/ 24 w 99"/>
                <a:gd name="T113" fmla="*/ 25 h 177"/>
                <a:gd name="T114" fmla="*/ 24 w 99"/>
                <a:gd name="T115" fmla="*/ 19 h 177"/>
                <a:gd name="T116" fmla="*/ 27 w 99"/>
                <a:gd name="T117" fmla="*/ 16 h 177"/>
                <a:gd name="T118" fmla="*/ 36 w 99"/>
                <a:gd name="T119" fmla="*/ 10 h 177"/>
                <a:gd name="T120" fmla="*/ 31 w 99"/>
                <a:gd name="T121" fmla="*/ 1 h 1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9"/>
                <a:gd name="T184" fmla="*/ 0 h 177"/>
                <a:gd name="T185" fmla="*/ 99 w 99"/>
                <a:gd name="T186" fmla="*/ 177 h 17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9" h="177">
                  <a:moveTo>
                    <a:pt x="26" y="0"/>
                  </a:moveTo>
                  <a:lnTo>
                    <a:pt x="24" y="3"/>
                  </a:lnTo>
                  <a:lnTo>
                    <a:pt x="21" y="6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1" y="12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1" y="17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6" y="25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5" y="30"/>
                  </a:lnTo>
                  <a:lnTo>
                    <a:pt x="5" y="33"/>
                  </a:lnTo>
                  <a:lnTo>
                    <a:pt x="9" y="33"/>
                  </a:lnTo>
                  <a:lnTo>
                    <a:pt x="6" y="33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3" y="37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7" y="41"/>
                  </a:lnTo>
                  <a:lnTo>
                    <a:pt x="6" y="42"/>
                  </a:lnTo>
                  <a:lnTo>
                    <a:pt x="3" y="43"/>
                  </a:lnTo>
                  <a:lnTo>
                    <a:pt x="4" y="46"/>
                  </a:lnTo>
                  <a:lnTo>
                    <a:pt x="3" y="50"/>
                  </a:lnTo>
                  <a:lnTo>
                    <a:pt x="7" y="50"/>
                  </a:lnTo>
                  <a:lnTo>
                    <a:pt x="10" y="50"/>
                  </a:lnTo>
                  <a:lnTo>
                    <a:pt x="11" y="50"/>
                  </a:lnTo>
                  <a:lnTo>
                    <a:pt x="11" y="51"/>
                  </a:lnTo>
                  <a:lnTo>
                    <a:pt x="9" y="52"/>
                  </a:lnTo>
                  <a:lnTo>
                    <a:pt x="5" y="54"/>
                  </a:lnTo>
                  <a:lnTo>
                    <a:pt x="5" y="56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5" y="64"/>
                  </a:lnTo>
                  <a:lnTo>
                    <a:pt x="7" y="63"/>
                  </a:lnTo>
                  <a:lnTo>
                    <a:pt x="8" y="61"/>
                  </a:lnTo>
                  <a:lnTo>
                    <a:pt x="9" y="58"/>
                  </a:lnTo>
                  <a:lnTo>
                    <a:pt x="11" y="58"/>
                  </a:lnTo>
                  <a:lnTo>
                    <a:pt x="13" y="58"/>
                  </a:lnTo>
                  <a:lnTo>
                    <a:pt x="15" y="58"/>
                  </a:lnTo>
                  <a:lnTo>
                    <a:pt x="15" y="62"/>
                  </a:lnTo>
                  <a:lnTo>
                    <a:pt x="14" y="70"/>
                  </a:lnTo>
                  <a:lnTo>
                    <a:pt x="12" y="77"/>
                  </a:lnTo>
                  <a:lnTo>
                    <a:pt x="11" y="83"/>
                  </a:lnTo>
                  <a:lnTo>
                    <a:pt x="22" y="82"/>
                  </a:lnTo>
                  <a:lnTo>
                    <a:pt x="36" y="81"/>
                  </a:lnTo>
                  <a:lnTo>
                    <a:pt x="30" y="91"/>
                  </a:lnTo>
                  <a:lnTo>
                    <a:pt x="35" y="92"/>
                  </a:lnTo>
                  <a:lnTo>
                    <a:pt x="42" y="93"/>
                  </a:lnTo>
                  <a:lnTo>
                    <a:pt x="40" y="102"/>
                  </a:lnTo>
                  <a:lnTo>
                    <a:pt x="38" y="105"/>
                  </a:lnTo>
                  <a:lnTo>
                    <a:pt x="37" y="108"/>
                  </a:lnTo>
                  <a:lnTo>
                    <a:pt x="35" y="108"/>
                  </a:lnTo>
                  <a:lnTo>
                    <a:pt x="34" y="109"/>
                  </a:lnTo>
                  <a:lnTo>
                    <a:pt x="30" y="109"/>
                  </a:lnTo>
                  <a:lnTo>
                    <a:pt x="25" y="108"/>
                  </a:lnTo>
                  <a:lnTo>
                    <a:pt x="19" y="106"/>
                  </a:lnTo>
                  <a:lnTo>
                    <a:pt x="19" y="109"/>
                  </a:lnTo>
                  <a:lnTo>
                    <a:pt x="19" y="112"/>
                  </a:lnTo>
                  <a:lnTo>
                    <a:pt x="20" y="111"/>
                  </a:lnTo>
                  <a:lnTo>
                    <a:pt x="21" y="111"/>
                  </a:lnTo>
                  <a:lnTo>
                    <a:pt x="22" y="112"/>
                  </a:lnTo>
                  <a:lnTo>
                    <a:pt x="23" y="114"/>
                  </a:lnTo>
                  <a:lnTo>
                    <a:pt x="19" y="118"/>
                  </a:lnTo>
                  <a:lnTo>
                    <a:pt x="15" y="123"/>
                  </a:lnTo>
                  <a:lnTo>
                    <a:pt x="19" y="122"/>
                  </a:lnTo>
                  <a:lnTo>
                    <a:pt x="20" y="122"/>
                  </a:lnTo>
                  <a:lnTo>
                    <a:pt x="23" y="121"/>
                  </a:lnTo>
                  <a:lnTo>
                    <a:pt x="23" y="129"/>
                  </a:lnTo>
                  <a:lnTo>
                    <a:pt x="19" y="131"/>
                  </a:lnTo>
                  <a:lnTo>
                    <a:pt x="16" y="133"/>
                  </a:lnTo>
                  <a:lnTo>
                    <a:pt x="9" y="137"/>
                  </a:lnTo>
                  <a:lnTo>
                    <a:pt x="11" y="142"/>
                  </a:lnTo>
                  <a:lnTo>
                    <a:pt x="11" y="144"/>
                  </a:lnTo>
                  <a:lnTo>
                    <a:pt x="12" y="144"/>
                  </a:lnTo>
                  <a:lnTo>
                    <a:pt x="13" y="144"/>
                  </a:lnTo>
                  <a:lnTo>
                    <a:pt x="15" y="144"/>
                  </a:lnTo>
                  <a:lnTo>
                    <a:pt x="21" y="141"/>
                  </a:lnTo>
                  <a:lnTo>
                    <a:pt x="21" y="146"/>
                  </a:lnTo>
                  <a:lnTo>
                    <a:pt x="25" y="145"/>
                  </a:lnTo>
                  <a:lnTo>
                    <a:pt x="28" y="145"/>
                  </a:lnTo>
                  <a:lnTo>
                    <a:pt x="32" y="144"/>
                  </a:lnTo>
                  <a:lnTo>
                    <a:pt x="36" y="143"/>
                  </a:lnTo>
                  <a:lnTo>
                    <a:pt x="44" y="143"/>
                  </a:lnTo>
                  <a:lnTo>
                    <a:pt x="42" y="144"/>
                  </a:lnTo>
                  <a:lnTo>
                    <a:pt x="41" y="146"/>
                  </a:lnTo>
                  <a:lnTo>
                    <a:pt x="40" y="150"/>
                  </a:lnTo>
                  <a:lnTo>
                    <a:pt x="19" y="150"/>
                  </a:lnTo>
                  <a:lnTo>
                    <a:pt x="15" y="157"/>
                  </a:lnTo>
                  <a:lnTo>
                    <a:pt x="13" y="160"/>
                  </a:lnTo>
                  <a:lnTo>
                    <a:pt x="11" y="164"/>
                  </a:lnTo>
                  <a:lnTo>
                    <a:pt x="8" y="167"/>
                  </a:lnTo>
                  <a:lnTo>
                    <a:pt x="6" y="170"/>
                  </a:lnTo>
                  <a:lnTo>
                    <a:pt x="3" y="172"/>
                  </a:lnTo>
                  <a:lnTo>
                    <a:pt x="0" y="174"/>
                  </a:lnTo>
                  <a:lnTo>
                    <a:pt x="3" y="175"/>
                  </a:lnTo>
                  <a:lnTo>
                    <a:pt x="5" y="176"/>
                  </a:lnTo>
                  <a:lnTo>
                    <a:pt x="8" y="177"/>
                  </a:lnTo>
                  <a:lnTo>
                    <a:pt x="9" y="177"/>
                  </a:lnTo>
                  <a:lnTo>
                    <a:pt x="11" y="176"/>
                  </a:lnTo>
                  <a:lnTo>
                    <a:pt x="11" y="170"/>
                  </a:lnTo>
                  <a:lnTo>
                    <a:pt x="15" y="168"/>
                  </a:lnTo>
                  <a:lnTo>
                    <a:pt x="19" y="167"/>
                  </a:lnTo>
                  <a:lnTo>
                    <a:pt x="22" y="167"/>
                  </a:lnTo>
                  <a:lnTo>
                    <a:pt x="25" y="167"/>
                  </a:lnTo>
                  <a:lnTo>
                    <a:pt x="28" y="168"/>
                  </a:lnTo>
                  <a:lnTo>
                    <a:pt x="30" y="168"/>
                  </a:lnTo>
                  <a:lnTo>
                    <a:pt x="34" y="163"/>
                  </a:lnTo>
                  <a:lnTo>
                    <a:pt x="39" y="163"/>
                  </a:lnTo>
                  <a:lnTo>
                    <a:pt x="43" y="164"/>
                  </a:lnTo>
                  <a:lnTo>
                    <a:pt x="46" y="165"/>
                  </a:lnTo>
                  <a:lnTo>
                    <a:pt x="50" y="165"/>
                  </a:lnTo>
                  <a:lnTo>
                    <a:pt x="50" y="164"/>
                  </a:lnTo>
                  <a:lnTo>
                    <a:pt x="51" y="161"/>
                  </a:lnTo>
                  <a:lnTo>
                    <a:pt x="52" y="159"/>
                  </a:lnTo>
                  <a:lnTo>
                    <a:pt x="53" y="158"/>
                  </a:lnTo>
                  <a:lnTo>
                    <a:pt x="56" y="158"/>
                  </a:lnTo>
                  <a:lnTo>
                    <a:pt x="60" y="158"/>
                  </a:lnTo>
                  <a:lnTo>
                    <a:pt x="67" y="159"/>
                  </a:lnTo>
                  <a:lnTo>
                    <a:pt x="74" y="160"/>
                  </a:lnTo>
                  <a:lnTo>
                    <a:pt x="80" y="160"/>
                  </a:lnTo>
                  <a:lnTo>
                    <a:pt x="83" y="159"/>
                  </a:lnTo>
                  <a:lnTo>
                    <a:pt x="86" y="157"/>
                  </a:lnTo>
                  <a:lnTo>
                    <a:pt x="92" y="154"/>
                  </a:lnTo>
                  <a:lnTo>
                    <a:pt x="92" y="150"/>
                  </a:lnTo>
                  <a:lnTo>
                    <a:pt x="90" y="150"/>
                  </a:lnTo>
                  <a:lnTo>
                    <a:pt x="87" y="150"/>
                  </a:lnTo>
                  <a:lnTo>
                    <a:pt x="82" y="150"/>
                  </a:lnTo>
                  <a:lnTo>
                    <a:pt x="83" y="149"/>
                  </a:lnTo>
                  <a:lnTo>
                    <a:pt x="83" y="148"/>
                  </a:lnTo>
                  <a:lnTo>
                    <a:pt x="84" y="145"/>
                  </a:lnTo>
                  <a:lnTo>
                    <a:pt x="85" y="142"/>
                  </a:lnTo>
                  <a:lnTo>
                    <a:pt x="86" y="141"/>
                  </a:lnTo>
                  <a:lnTo>
                    <a:pt x="89" y="140"/>
                  </a:lnTo>
                  <a:lnTo>
                    <a:pt x="91" y="140"/>
                  </a:lnTo>
                  <a:lnTo>
                    <a:pt x="94" y="140"/>
                  </a:lnTo>
                  <a:lnTo>
                    <a:pt x="95" y="139"/>
                  </a:lnTo>
                  <a:lnTo>
                    <a:pt x="96" y="139"/>
                  </a:lnTo>
                  <a:lnTo>
                    <a:pt x="97" y="136"/>
                  </a:lnTo>
                  <a:lnTo>
                    <a:pt x="98" y="132"/>
                  </a:lnTo>
                  <a:lnTo>
                    <a:pt x="99" y="128"/>
                  </a:lnTo>
                  <a:lnTo>
                    <a:pt x="99" y="125"/>
                  </a:lnTo>
                  <a:lnTo>
                    <a:pt x="98" y="124"/>
                  </a:lnTo>
                  <a:lnTo>
                    <a:pt x="97" y="122"/>
                  </a:lnTo>
                  <a:lnTo>
                    <a:pt x="97" y="121"/>
                  </a:lnTo>
                  <a:lnTo>
                    <a:pt x="96" y="120"/>
                  </a:lnTo>
                  <a:lnTo>
                    <a:pt x="96" y="119"/>
                  </a:lnTo>
                  <a:lnTo>
                    <a:pt x="93" y="118"/>
                  </a:lnTo>
                  <a:lnTo>
                    <a:pt x="91" y="118"/>
                  </a:lnTo>
                  <a:lnTo>
                    <a:pt x="88" y="118"/>
                  </a:lnTo>
                  <a:lnTo>
                    <a:pt x="86" y="118"/>
                  </a:lnTo>
                  <a:lnTo>
                    <a:pt x="84" y="123"/>
                  </a:lnTo>
                  <a:lnTo>
                    <a:pt x="83" y="123"/>
                  </a:lnTo>
                  <a:lnTo>
                    <a:pt x="82" y="123"/>
                  </a:lnTo>
                  <a:lnTo>
                    <a:pt x="82" y="122"/>
                  </a:lnTo>
                  <a:lnTo>
                    <a:pt x="81" y="121"/>
                  </a:lnTo>
                  <a:lnTo>
                    <a:pt x="80" y="121"/>
                  </a:lnTo>
                  <a:lnTo>
                    <a:pt x="78" y="121"/>
                  </a:lnTo>
                  <a:lnTo>
                    <a:pt x="80" y="110"/>
                  </a:lnTo>
                  <a:lnTo>
                    <a:pt x="78" y="109"/>
                  </a:lnTo>
                  <a:lnTo>
                    <a:pt x="77" y="109"/>
                  </a:lnTo>
                  <a:lnTo>
                    <a:pt x="76" y="106"/>
                  </a:lnTo>
                  <a:lnTo>
                    <a:pt x="78" y="106"/>
                  </a:lnTo>
                  <a:lnTo>
                    <a:pt x="80" y="105"/>
                  </a:lnTo>
                  <a:lnTo>
                    <a:pt x="81" y="105"/>
                  </a:lnTo>
                  <a:lnTo>
                    <a:pt x="81" y="104"/>
                  </a:lnTo>
                  <a:lnTo>
                    <a:pt x="80" y="102"/>
                  </a:lnTo>
                  <a:lnTo>
                    <a:pt x="76" y="102"/>
                  </a:lnTo>
                  <a:lnTo>
                    <a:pt x="71" y="95"/>
                  </a:lnTo>
                  <a:lnTo>
                    <a:pt x="65" y="87"/>
                  </a:lnTo>
                  <a:lnTo>
                    <a:pt x="63" y="86"/>
                  </a:lnTo>
                  <a:lnTo>
                    <a:pt x="62" y="86"/>
                  </a:lnTo>
                  <a:lnTo>
                    <a:pt x="60" y="86"/>
                  </a:lnTo>
                  <a:lnTo>
                    <a:pt x="59" y="85"/>
                  </a:lnTo>
                  <a:lnTo>
                    <a:pt x="58" y="83"/>
                  </a:lnTo>
                  <a:lnTo>
                    <a:pt x="57" y="80"/>
                  </a:lnTo>
                  <a:lnTo>
                    <a:pt x="56" y="75"/>
                  </a:lnTo>
                  <a:lnTo>
                    <a:pt x="55" y="72"/>
                  </a:lnTo>
                  <a:lnTo>
                    <a:pt x="54" y="70"/>
                  </a:lnTo>
                  <a:lnTo>
                    <a:pt x="53" y="67"/>
                  </a:lnTo>
                  <a:lnTo>
                    <a:pt x="51" y="66"/>
                  </a:lnTo>
                  <a:lnTo>
                    <a:pt x="50" y="65"/>
                  </a:lnTo>
                  <a:lnTo>
                    <a:pt x="48" y="65"/>
                  </a:lnTo>
                  <a:lnTo>
                    <a:pt x="47" y="65"/>
                  </a:lnTo>
                  <a:lnTo>
                    <a:pt x="46" y="64"/>
                  </a:lnTo>
                  <a:lnTo>
                    <a:pt x="46" y="60"/>
                  </a:lnTo>
                  <a:lnTo>
                    <a:pt x="43" y="59"/>
                  </a:lnTo>
                  <a:lnTo>
                    <a:pt x="42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40" y="57"/>
                  </a:lnTo>
                  <a:lnTo>
                    <a:pt x="43" y="53"/>
                  </a:lnTo>
                  <a:lnTo>
                    <a:pt x="44" y="51"/>
                  </a:lnTo>
                  <a:lnTo>
                    <a:pt x="44" y="49"/>
                  </a:lnTo>
                  <a:lnTo>
                    <a:pt x="43" y="48"/>
                  </a:lnTo>
                  <a:lnTo>
                    <a:pt x="40" y="46"/>
                  </a:lnTo>
                  <a:lnTo>
                    <a:pt x="45" y="43"/>
                  </a:lnTo>
                  <a:lnTo>
                    <a:pt x="48" y="40"/>
                  </a:lnTo>
                  <a:lnTo>
                    <a:pt x="50" y="39"/>
                  </a:lnTo>
                  <a:lnTo>
                    <a:pt x="51" y="35"/>
                  </a:lnTo>
                  <a:lnTo>
                    <a:pt x="52" y="31"/>
                  </a:lnTo>
                  <a:lnTo>
                    <a:pt x="52" y="28"/>
                  </a:lnTo>
                  <a:lnTo>
                    <a:pt x="51" y="26"/>
                  </a:lnTo>
                  <a:lnTo>
                    <a:pt x="50" y="25"/>
                  </a:lnTo>
                  <a:lnTo>
                    <a:pt x="49" y="24"/>
                  </a:lnTo>
                  <a:lnTo>
                    <a:pt x="47" y="24"/>
                  </a:lnTo>
                  <a:lnTo>
                    <a:pt x="45" y="23"/>
                  </a:lnTo>
                  <a:lnTo>
                    <a:pt x="40" y="24"/>
                  </a:lnTo>
                  <a:lnTo>
                    <a:pt x="35" y="25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3" y="24"/>
                  </a:lnTo>
                  <a:lnTo>
                    <a:pt x="24" y="21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5" y="18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29" y="16"/>
                  </a:lnTo>
                  <a:lnTo>
                    <a:pt x="32" y="10"/>
                  </a:lnTo>
                  <a:lnTo>
                    <a:pt x="36" y="10"/>
                  </a:lnTo>
                  <a:lnTo>
                    <a:pt x="36" y="5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8" y="1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4510" y="1505"/>
              <a:ext cx="34" cy="157"/>
            </a:xfrm>
            <a:custGeom>
              <a:avLst/>
              <a:gdLst>
                <a:gd name="T0" fmla="*/ 12 w 34"/>
                <a:gd name="T1" fmla="*/ 3 h 157"/>
                <a:gd name="T2" fmla="*/ 10 w 34"/>
                <a:gd name="T3" fmla="*/ 5 h 157"/>
                <a:gd name="T4" fmla="*/ 9 w 34"/>
                <a:gd name="T5" fmla="*/ 9 h 157"/>
                <a:gd name="T6" fmla="*/ 11 w 34"/>
                <a:gd name="T7" fmla="*/ 17 h 157"/>
                <a:gd name="T8" fmla="*/ 11 w 34"/>
                <a:gd name="T9" fmla="*/ 21 h 157"/>
                <a:gd name="T10" fmla="*/ 4 w 34"/>
                <a:gd name="T11" fmla="*/ 28 h 157"/>
                <a:gd name="T12" fmla="*/ 1 w 34"/>
                <a:gd name="T13" fmla="*/ 31 h 157"/>
                <a:gd name="T14" fmla="*/ 0 w 34"/>
                <a:gd name="T15" fmla="*/ 39 h 157"/>
                <a:gd name="T16" fmla="*/ 2 w 34"/>
                <a:gd name="T17" fmla="*/ 52 h 157"/>
                <a:gd name="T18" fmla="*/ 4 w 34"/>
                <a:gd name="T19" fmla="*/ 63 h 157"/>
                <a:gd name="T20" fmla="*/ 3 w 34"/>
                <a:gd name="T21" fmla="*/ 80 h 157"/>
                <a:gd name="T22" fmla="*/ 2 w 34"/>
                <a:gd name="T23" fmla="*/ 99 h 157"/>
                <a:gd name="T24" fmla="*/ 4 w 34"/>
                <a:gd name="T25" fmla="*/ 102 h 157"/>
                <a:gd name="T26" fmla="*/ 2 w 34"/>
                <a:gd name="T27" fmla="*/ 108 h 157"/>
                <a:gd name="T28" fmla="*/ 1 w 34"/>
                <a:gd name="T29" fmla="*/ 111 h 157"/>
                <a:gd name="T30" fmla="*/ 5 w 34"/>
                <a:gd name="T31" fmla="*/ 122 h 157"/>
                <a:gd name="T32" fmla="*/ 3 w 34"/>
                <a:gd name="T33" fmla="*/ 136 h 157"/>
                <a:gd name="T34" fmla="*/ 4 w 34"/>
                <a:gd name="T35" fmla="*/ 147 h 157"/>
                <a:gd name="T36" fmla="*/ 6 w 34"/>
                <a:gd name="T37" fmla="*/ 145 h 157"/>
                <a:gd name="T38" fmla="*/ 9 w 34"/>
                <a:gd name="T39" fmla="*/ 146 h 157"/>
                <a:gd name="T40" fmla="*/ 15 w 34"/>
                <a:gd name="T41" fmla="*/ 152 h 157"/>
                <a:gd name="T42" fmla="*/ 19 w 34"/>
                <a:gd name="T43" fmla="*/ 157 h 157"/>
                <a:gd name="T44" fmla="*/ 19 w 34"/>
                <a:gd name="T45" fmla="*/ 152 h 157"/>
                <a:gd name="T46" fmla="*/ 19 w 34"/>
                <a:gd name="T47" fmla="*/ 147 h 157"/>
                <a:gd name="T48" fmla="*/ 14 w 34"/>
                <a:gd name="T49" fmla="*/ 139 h 157"/>
                <a:gd name="T50" fmla="*/ 10 w 34"/>
                <a:gd name="T51" fmla="*/ 132 h 157"/>
                <a:gd name="T52" fmla="*/ 9 w 34"/>
                <a:gd name="T53" fmla="*/ 125 h 157"/>
                <a:gd name="T54" fmla="*/ 10 w 34"/>
                <a:gd name="T55" fmla="*/ 117 h 157"/>
                <a:gd name="T56" fmla="*/ 13 w 34"/>
                <a:gd name="T57" fmla="*/ 104 h 157"/>
                <a:gd name="T58" fmla="*/ 17 w 34"/>
                <a:gd name="T59" fmla="*/ 95 h 157"/>
                <a:gd name="T60" fmla="*/ 17 w 34"/>
                <a:gd name="T61" fmla="*/ 93 h 157"/>
                <a:gd name="T62" fmla="*/ 19 w 34"/>
                <a:gd name="T63" fmla="*/ 92 h 157"/>
                <a:gd name="T64" fmla="*/ 24 w 34"/>
                <a:gd name="T65" fmla="*/ 91 h 157"/>
                <a:gd name="T66" fmla="*/ 30 w 34"/>
                <a:gd name="T67" fmla="*/ 95 h 157"/>
                <a:gd name="T68" fmla="*/ 29 w 34"/>
                <a:gd name="T69" fmla="*/ 89 h 157"/>
                <a:gd name="T70" fmla="*/ 24 w 34"/>
                <a:gd name="T71" fmla="*/ 81 h 157"/>
                <a:gd name="T72" fmla="*/ 21 w 34"/>
                <a:gd name="T73" fmla="*/ 80 h 157"/>
                <a:gd name="T74" fmla="*/ 20 w 34"/>
                <a:gd name="T75" fmla="*/ 72 h 157"/>
                <a:gd name="T76" fmla="*/ 21 w 34"/>
                <a:gd name="T77" fmla="*/ 49 h 157"/>
                <a:gd name="T78" fmla="*/ 19 w 34"/>
                <a:gd name="T79" fmla="*/ 43 h 157"/>
                <a:gd name="T80" fmla="*/ 21 w 34"/>
                <a:gd name="T81" fmla="*/ 38 h 157"/>
                <a:gd name="T82" fmla="*/ 23 w 34"/>
                <a:gd name="T83" fmla="*/ 34 h 157"/>
                <a:gd name="T84" fmla="*/ 22 w 34"/>
                <a:gd name="T85" fmla="*/ 32 h 157"/>
                <a:gd name="T86" fmla="*/ 19 w 34"/>
                <a:gd name="T87" fmla="*/ 26 h 157"/>
                <a:gd name="T88" fmla="*/ 15 w 34"/>
                <a:gd name="T89" fmla="*/ 21 h 157"/>
                <a:gd name="T90" fmla="*/ 15 w 34"/>
                <a:gd name="T91" fmla="*/ 17 h 157"/>
                <a:gd name="T92" fmla="*/ 18 w 34"/>
                <a:gd name="T93" fmla="*/ 11 h 157"/>
                <a:gd name="T94" fmla="*/ 18 w 34"/>
                <a:gd name="T95" fmla="*/ 6 h 157"/>
                <a:gd name="T96" fmla="*/ 13 w 34"/>
                <a:gd name="T97" fmla="*/ 0 h 1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157"/>
                <a:gd name="T149" fmla="*/ 34 w 34"/>
                <a:gd name="T150" fmla="*/ 157 h 15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157">
                  <a:moveTo>
                    <a:pt x="13" y="0"/>
                  </a:moveTo>
                  <a:lnTo>
                    <a:pt x="12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7" y="6"/>
                  </a:lnTo>
                  <a:lnTo>
                    <a:pt x="9" y="9"/>
                  </a:lnTo>
                  <a:lnTo>
                    <a:pt x="10" y="13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7" y="25"/>
                  </a:lnTo>
                  <a:lnTo>
                    <a:pt x="4" y="28"/>
                  </a:lnTo>
                  <a:lnTo>
                    <a:pt x="2" y="29"/>
                  </a:lnTo>
                  <a:lnTo>
                    <a:pt x="1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2"/>
                  </a:lnTo>
                  <a:lnTo>
                    <a:pt x="3" y="58"/>
                  </a:lnTo>
                  <a:lnTo>
                    <a:pt x="4" y="63"/>
                  </a:lnTo>
                  <a:lnTo>
                    <a:pt x="4" y="69"/>
                  </a:lnTo>
                  <a:lnTo>
                    <a:pt x="3" y="80"/>
                  </a:lnTo>
                  <a:lnTo>
                    <a:pt x="1" y="99"/>
                  </a:lnTo>
                  <a:lnTo>
                    <a:pt x="2" y="99"/>
                  </a:lnTo>
                  <a:lnTo>
                    <a:pt x="3" y="100"/>
                  </a:lnTo>
                  <a:lnTo>
                    <a:pt x="4" y="102"/>
                  </a:lnTo>
                  <a:lnTo>
                    <a:pt x="3" y="107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1" y="111"/>
                  </a:lnTo>
                  <a:lnTo>
                    <a:pt x="5" y="118"/>
                  </a:lnTo>
                  <a:lnTo>
                    <a:pt x="5" y="122"/>
                  </a:lnTo>
                  <a:lnTo>
                    <a:pt x="5" y="127"/>
                  </a:lnTo>
                  <a:lnTo>
                    <a:pt x="3" y="136"/>
                  </a:lnTo>
                  <a:lnTo>
                    <a:pt x="0" y="155"/>
                  </a:lnTo>
                  <a:lnTo>
                    <a:pt x="4" y="147"/>
                  </a:lnTo>
                  <a:lnTo>
                    <a:pt x="5" y="146"/>
                  </a:lnTo>
                  <a:lnTo>
                    <a:pt x="6" y="145"/>
                  </a:lnTo>
                  <a:lnTo>
                    <a:pt x="8" y="145"/>
                  </a:lnTo>
                  <a:lnTo>
                    <a:pt x="9" y="146"/>
                  </a:lnTo>
                  <a:lnTo>
                    <a:pt x="15" y="151"/>
                  </a:lnTo>
                  <a:lnTo>
                    <a:pt x="15" y="152"/>
                  </a:lnTo>
                  <a:lnTo>
                    <a:pt x="17" y="154"/>
                  </a:lnTo>
                  <a:lnTo>
                    <a:pt x="19" y="157"/>
                  </a:lnTo>
                  <a:lnTo>
                    <a:pt x="19" y="154"/>
                  </a:lnTo>
                  <a:lnTo>
                    <a:pt x="19" y="152"/>
                  </a:lnTo>
                  <a:lnTo>
                    <a:pt x="19" y="150"/>
                  </a:lnTo>
                  <a:lnTo>
                    <a:pt x="19" y="147"/>
                  </a:lnTo>
                  <a:lnTo>
                    <a:pt x="17" y="144"/>
                  </a:lnTo>
                  <a:lnTo>
                    <a:pt x="14" y="139"/>
                  </a:lnTo>
                  <a:lnTo>
                    <a:pt x="11" y="134"/>
                  </a:lnTo>
                  <a:lnTo>
                    <a:pt x="10" y="132"/>
                  </a:lnTo>
                  <a:lnTo>
                    <a:pt x="9" y="130"/>
                  </a:lnTo>
                  <a:lnTo>
                    <a:pt x="9" y="125"/>
                  </a:lnTo>
                  <a:lnTo>
                    <a:pt x="9" y="121"/>
                  </a:lnTo>
                  <a:lnTo>
                    <a:pt x="10" y="117"/>
                  </a:lnTo>
                  <a:lnTo>
                    <a:pt x="11" y="113"/>
                  </a:lnTo>
                  <a:lnTo>
                    <a:pt x="13" y="104"/>
                  </a:lnTo>
                  <a:lnTo>
                    <a:pt x="15" y="95"/>
                  </a:lnTo>
                  <a:lnTo>
                    <a:pt x="17" y="95"/>
                  </a:lnTo>
                  <a:lnTo>
                    <a:pt x="17" y="94"/>
                  </a:lnTo>
                  <a:lnTo>
                    <a:pt x="17" y="93"/>
                  </a:lnTo>
                  <a:lnTo>
                    <a:pt x="17" y="92"/>
                  </a:lnTo>
                  <a:lnTo>
                    <a:pt x="19" y="92"/>
                  </a:lnTo>
                  <a:lnTo>
                    <a:pt x="22" y="92"/>
                  </a:lnTo>
                  <a:lnTo>
                    <a:pt x="24" y="91"/>
                  </a:lnTo>
                  <a:lnTo>
                    <a:pt x="26" y="92"/>
                  </a:lnTo>
                  <a:lnTo>
                    <a:pt x="30" y="95"/>
                  </a:lnTo>
                  <a:lnTo>
                    <a:pt x="34" y="99"/>
                  </a:lnTo>
                  <a:lnTo>
                    <a:pt x="29" y="89"/>
                  </a:lnTo>
                  <a:lnTo>
                    <a:pt x="26" y="83"/>
                  </a:lnTo>
                  <a:lnTo>
                    <a:pt x="24" y="81"/>
                  </a:lnTo>
                  <a:lnTo>
                    <a:pt x="23" y="80"/>
                  </a:lnTo>
                  <a:lnTo>
                    <a:pt x="21" y="80"/>
                  </a:lnTo>
                  <a:lnTo>
                    <a:pt x="20" y="77"/>
                  </a:lnTo>
                  <a:lnTo>
                    <a:pt x="20" y="72"/>
                  </a:lnTo>
                  <a:lnTo>
                    <a:pt x="21" y="60"/>
                  </a:lnTo>
                  <a:lnTo>
                    <a:pt x="21" y="49"/>
                  </a:lnTo>
                  <a:lnTo>
                    <a:pt x="20" y="45"/>
                  </a:lnTo>
                  <a:lnTo>
                    <a:pt x="19" y="43"/>
                  </a:lnTo>
                  <a:lnTo>
                    <a:pt x="20" y="41"/>
                  </a:lnTo>
                  <a:lnTo>
                    <a:pt x="21" y="38"/>
                  </a:lnTo>
                  <a:lnTo>
                    <a:pt x="22" y="36"/>
                  </a:lnTo>
                  <a:lnTo>
                    <a:pt x="23" y="34"/>
                  </a:lnTo>
                  <a:lnTo>
                    <a:pt x="23" y="33"/>
                  </a:lnTo>
                  <a:lnTo>
                    <a:pt x="22" y="32"/>
                  </a:lnTo>
                  <a:lnTo>
                    <a:pt x="21" y="30"/>
                  </a:lnTo>
                  <a:lnTo>
                    <a:pt x="19" y="26"/>
                  </a:lnTo>
                  <a:lnTo>
                    <a:pt x="16" y="23"/>
                  </a:lnTo>
                  <a:lnTo>
                    <a:pt x="15" y="21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7" y="14"/>
                  </a:lnTo>
                  <a:lnTo>
                    <a:pt x="18" y="11"/>
                  </a:lnTo>
                  <a:lnTo>
                    <a:pt x="19" y="8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4483" y="1666"/>
              <a:ext cx="73" cy="70"/>
            </a:xfrm>
            <a:custGeom>
              <a:avLst/>
              <a:gdLst>
                <a:gd name="T0" fmla="*/ 23 w 73"/>
                <a:gd name="T1" fmla="*/ 1 h 70"/>
                <a:gd name="T2" fmla="*/ 21 w 73"/>
                <a:gd name="T3" fmla="*/ 4 h 70"/>
                <a:gd name="T4" fmla="*/ 21 w 73"/>
                <a:gd name="T5" fmla="*/ 8 h 70"/>
                <a:gd name="T6" fmla="*/ 23 w 73"/>
                <a:gd name="T7" fmla="*/ 11 h 70"/>
                <a:gd name="T8" fmla="*/ 25 w 73"/>
                <a:gd name="T9" fmla="*/ 14 h 70"/>
                <a:gd name="T10" fmla="*/ 25 w 73"/>
                <a:gd name="T11" fmla="*/ 20 h 70"/>
                <a:gd name="T12" fmla="*/ 22 w 73"/>
                <a:gd name="T13" fmla="*/ 30 h 70"/>
                <a:gd name="T14" fmla="*/ 19 w 73"/>
                <a:gd name="T15" fmla="*/ 34 h 70"/>
                <a:gd name="T16" fmla="*/ 20 w 73"/>
                <a:gd name="T17" fmla="*/ 38 h 70"/>
                <a:gd name="T18" fmla="*/ 21 w 73"/>
                <a:gd name="T19" fmla="*/ 42 h 70"/>
                <a:gd name="T20" fmla="*/ 18 w 73"/>
                <a:gd name="T21" fmla="*/ 43 h 70"/>
                <a:gd name="T22" fmla="*/ 17 w 73"/>
                <a:gd name="T23" fmla="*/ 46 h 70"/>
                <a:gd name="T24" fmla="*/ 13 w 73"/>
                <a:gd name="T25" fmla="*/ 43 h 70"/>
                <a:gd name="T26" fmla="*/ 5 w 73"/>
                <a:gd name="T27" fmla="*/ 42 h 70"/>
                <a:gd name="T28" fmla="*/ 7 w 73"/>
                <a:gd name="T29" fmla="*/ 48 h 70"/>
                <a:gd name="T30" fmla="*/ 4 w 73"/>
                <a:gd name="T31" fmla="*/ 50 h 70"/>
                <a:gd name="T32" fmla="*/ 3 w 73"/>
                <a:gd name="T33" fmla="*/ 57 h 70"/>
                <a:gd name="T34" fmla="*/ 6 w 73"/>
                <a:gd name="T35" fmla="*/ 64 h 70"/>
                <a:gd name="T36" fmla="*/ 3 w 73"/>
                <a:gd name="T37" fmla="*/ 69 h 70"/>
                <a:gd name="T38" fmla="*/ 4 w 73"/>
                <a:gd name="T39" fmla="*/ 70 h 70"/>
                <a:gd name="T40" fmla="*/ 17 w 73"/>
                <a:gd name="T41" fmla="*/ 67 h 70"/>
                <a:gd name="T42" fmla="*/ 19 w 73"/>
                <a:gd name="T43" fmla="*/ 65 h 70"/>
                <a:gd name="T44" fmla="*/ 16 w 73"/>
                <a:gd name="T45" fmla="*/ 64 h 70"/>
                <a:gd name="T46" fmla="*/ 9 w 73"/>
                <a:gd name="T47" fmla="*/ 60 h 70"/>
                <a:gd name="T48" fmla="*/ 10 w 73"/>
                <a:gd name="T49" fmla="*/ 56 h 70"/>
                <a:gd name="T50" fmla="*/ 13 w 73"/>
                <a:gd name="T51" fmla="*/ 55 h 70"/>
                <a:gd name="T52" fmla="*/ 19 w 73"/>
                <a:gd name="T53" fmla="*/ 53 h 70"/>
                <a:gd name="T54" fmla="*/ 27 w 73"/>
                <a:gd name="T55" fmla="*/ 53 h 70"/>
                <a:gd name="T56" fmla="*/ 37 w 73"/>
                <a:gd name="T57" fmla="*/ 61 h 70"/>
                <a:gd name="T58" fmla="*/ 46 w 73"/>
                <a:gd name="T59" fmla="*/ 54 h 70"/>
                <a:gd name="T60" fmla="*/ 50 w 73"/>
                <a:gd name="T61" fmla="*/ 50 h 70"/>
                <a:gd name="T62" fmla="*/ 60 w 73"/>
                <a:gd name="T63" fmla="*/ 46 h 70"/>
                <a:gd name="T64" fmla="*/ 73 w 73"/>
                <a:gd name="T65" fmla="*/ 44 h 70"/>
                <a:gd name="T66" fmla="*/ 70 w 73"/>
                <a:gd name="T67" fmla="*/ 40 h 70"/>
                <a:gd name="T68" fmla="*/ 68 w 73"/>
                <a:gd name="T69" fmla="*/ 34 h 70"/>
                <a:gd name="T70" fmla="*/ 69 w 73"/>
                <a:gd name="T71" fmla="*/ 30 h 70"/>
                <a:gd name="T72" fmla="*/ 65 w 73"/>
                <a:gd name="T73" fmla="*/ 32 h 70"/>
                <a:gd name="T74" fmla="*/ 61 w 73"/>
                <a:gd name="T75" fmla="*/ 33 h 70"/>
                <a:gd name="T76" fmla="*/ 58 w 73"/>
                <a:gd name="T77" fmla="*/ 31 h 70"/>
                <a:gd name="T78" fmla="*/ 57 w 73"/>
                <a:gd name="T79" fmla="*/ 27 h 70"/>
                <a:gd name="T80" fmla="*/ 49 w 73"/>
                <a:gd name="T81" fmla="*/ 26 h 70"/>
                <a:gd name="T82" fmla="*/ 42 w 73"/>
                <a:gd name="T83" fmla="*/ 25 h 70"/>
                <a:gd name="T84" fmla="*/ 39 w 73"/>
                <a:gd name="T85" fmla="*/ 18 h 70"/>
                <a:gd name="T86" fmla="*/ 36 w 73"/>
                <a:gd name="T87" fmla="*/ 11 h 70"/>
                <a:gd name="T88" fmla="*/ 31 w 73"/>
                <a:gd name="T89" fmla="*/ 5 h 70"/>
                <a:gd name="T90" fmla="*/ 25 w 73"/>
                <a:gd name="T91" fmla="*/ 0 h 7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"/>
                <a:gd name="T139" fmla="*/ 0 h 70"/>
                <a:gd name="T140" fmla="*/ 73 w 73"/>
                <a:gd name="T141" fmla="*/ 70 h 7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" h="70">
                  <a:moveTo>
                    <a:pt x="25" y="0"/>
                  </a:moveTo>
                  <a:lnTo>
                    <a:pt x="23" y="1"/>
                  </a:lnTo>
                  <a:lnTo>
                    <a:pt x="22" y="2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14"/>
                  </a:lnTo>
                  <a:lnTo>
                    <a:pt x="25" y="17"/>
                  </a:lnTo>
                  <a:lnTo>
                    <a:pt x="25" y="20"/>
                  </a:lnTo>
                  <a:lnTo>
                    <a:pt x="25" y="25"/>
                  </a:lnTo>
                  <a:lnTo>
                    <a:pt x="22" y="30"/>
                  </a:lnTo>
                  <a:lnTo>
                    <a:pt x="20" y="32"/>
                  </a:lnTo>
                  <a:lnTo>
                    <a:pt x="19" y="34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1" y="39"/>
                  </a:lnTo>
                  <a:lnTo>
                    <a:pt x="21" y="42"/>
                  </a:lnTo>
                  <a:lnTo>
                    <a:pt x="19" y="42"/>
                  </a:lnTo>
                  <a:lnTo>
                    <a:pt x="18" y="43"/>
                  </a:lnTo>
                  <a:lnTo>
                    <a:pt x="18" y="45"/>
                  </a:lnTo>
                  <a:lnTo>
                    <a:pt x="17" y="46"/>
                  </a:lnTo>
                  <a:lnTo>
                    <a:pt x="14" y="44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5" y="42"/>
                  </a:lnTo>
                  <a:lnTo>
                    <a:pt x="6" y="45"/>
                  </a:lnTo>
                  <a:lnTo>
                    <a:pt x="7" y="48"/>
                  </a:lnTo>
                  <a:lnTo>
                    <a:pt x="6" y="49"/>
                  </a:lnTo>
                  <a:lnTo>
                    <a:pt x="4" y="50"/>
                  </a:lnTo>
                  <a:lnTo>
                    <a:pt x="0" y="52"/>
                  </a:lnTo>
                  <a:lnTo>
                    <a:pt x="3" y="57"/>
                  </a:lnTo>
                  <a:lnTo>
                    <a:pt x="5" y="61"/>
                  </a:lnTo>
                  <a:lnTo>
                    <a:pt x="6" y="64"/>
                  </a:lnTo>
                  <a:lnTo>
                    <a:pt x="5" y="66"/>
                  </a:lnTo>
                  <a:lnTo>
                    <a:pt x="3" y="69"/>
                  </a:lnTo>
                  <a:lnTo>
                    <a:pt x="3" y="70"/>
                  </a:lnTo>
                  <a:lnTo>
                    <a:pt x="4" y="70"/>
                  </a:lnTo>
                  <a:lnTo>
                    <a:pt x="11" y="69"/>
                  </a:lnTo>
                  <a:lnTo>
                    <a:pt x="17" y="67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8" y="64"/>
                  </a:lnTo>
                  <a:lnTo>
                    <a:pt x="16" y="64"/>
                  </a:lnTo>
                  <a:lnTo>
                    <a:pt x="9" y="61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10" y="56"/>
                  </a:lnTo>
                  <a:lnTo>
                    <a:pt x="9" y="55"/>
                  </a:lnTo>
                  <a:lnTo>
                    <a:pt x="13" y="55"/>
                  </a:lnTo>
                  <a:lnTo>
                    <a:pt x="17" y="53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7" y="53"/>
                  </a:lnTo>
                  <a:lnTo>
                    <a:pt x="30" y="61"/>
                  </a:lnTo>
                  <a:lnTo>
                    <a:pt x="37" y="61"/>
                  </a:lnTo>
                  <a:lnTo>
                    <a:pt x="44" y="61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50" y="50"/>
                  </a:lnTo>
                  <a:lnTo>
                    <a:pt x="54" y="47"/>
                  </a:lnTo>
                  <a:lnTo>
                    <a:pt x="60" y="46"/>
                  </a:lnTo>
                  <a:lnTo>
                    <a:pt x="66" y="45"/>
                  </a:lnTo>
                  <a:lnTo>
                    <a:pt x="73" y="44"/>
                  </a:lnTo>
                  <a:lnTo>
                    <a:pt x="71" y="42"/>
                  </a:lnTo>
                  <a:lnTo>
                    <a:pt x="70" y="40"/>
                  </a:lnTo>
                  <a:lnTo>
                    <a:pt x="67" y="38"/>
                  </a:lnTo>
                  <a:lnTo>
                    <a:pt x="68" y="34"/>
                  </a:lnTo>
                  <a:lnTo>
                    <a:pt x="69" y="32"/>
                  </a:lnTo>
                  <a:lnTo>
                    <a:pt x="69" y="30"/>
                  </a:lnTo>
                  <a:lnTo>
                    <a:pt x="67" y="31"/>
                  </a:lnTo>
                  <a:lnTo>
                    <a:pt x="65" y="32"/>
                  </a:lnTo>
                  <a:lnTo>
                    <a:pt x="62" y="33"/>
                  </a:lnTo>
                  <a:lnTo>
                    <a:pt x="61" y="33"/>
                  </a:lnTo>
                  <a:lnTo>
                    <a:pt x="59" y="32"/>
                  </a:lnTo>
                  <a:lnTo>
                    <a:pt x="58" y="31"/>
                  </a:lnTo>
                  <a:lnTo>
                    <a:pt x="58" y="30"/>
                  </a:lnTo>
                  <a:lnTo>
                    <a:pt x="57" y="27"/>
                  </a:lnTo>
                  <a:lnTo>
                    <a:pt x="53" y="26"/>
                  </a:lnTo>
                  <a:lnTo>
                    <a:pt x="49" y="26"/>
                  </a:lnTo>
                  <a:lnTo>
                    <a:pt x="45" y="26"/>
                  </a:lnTo>
                  <a:lnTo>
                    <a:pt x="42" y="25"/>
                  </a:lnTo>
                  <a:lnTo>
                    <a:pt x="40" y="22"/>
                  </a:lnTo>
                  <a:lnTo>
                    <a:pt x="39" y="18"/>
                  </a:lnTo>
                  <a:lnTo>
                    <a:pt x="38" y="15"/>
                  </a:lnTo>
                  <a:lnTo>
                    <a:pt x="36" y="11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4375" y="1746"/>
              <a:ext cx="135" cy="135"/>
            </a:xfrm>
            <a:custGeom>
              <a:avLst/>
              <a:gdLst>
                <a:gd name="T0" fmla="*/ 117 w 135"/>
                <a:gd name="T1" fmla="*/ 5 h 135"/>
                <a:gd name="T2" fmla="*/ 113 w 135"/>
                <a:gd name="T3" fmla="*/ 16 h 135"/>
                <a:gd name="T4" fmla="*/ 108 w 135"/>
                <a:gd name="T5" fmla="*/ 25 h 135"/>
                <a:gd name="T6" fmla="*/ 114 w 135"/>
                <a:gd name="T7" fmla="*/ 30 h 135"/>
                <a:gd name="T8" fmla="*/ 110 w 135"/>
                <a:gd name="T9" fmla="*/ 39 h 135"/>
                <a:gd name="T10" fmla="*/ 92 w 135"/>
                <a:gd name="T11" fmla="*/ 63 h 135"/>
                <a:gd name="T12" fmla="*/ 90 w 135"/>
                <a:gd name="T13" fmla="*/ 71 h 135"/>
                <a:gd name="T14" fmla="*/ 84 w 135"/>
                <a:gd name="T15" fmla="*/ 74 h 135"/>
                <a:gd name="T16" fmla="*/ 71 w 135"/>
                <a:gd name="T17" fmla="*/ 79 h 135"/>
                <a:gd name="T18" fmla="*/ 71 w 135"/>
                <a:gd name="T19" fmla="*/ 71 h 135"/>
                <a:gd name="T20" fmla="*/ 72 w 135"/>
                <a:gd name="T21" fmla="*/ 68 h 135"/>
                <a:gd name="T22" fmla="*/ 67 w 135"/>
                <a:gd name="T23" fmla="*/ 76 h 135"/>
                <a:gd name="T24" fmla="*/ 64 w 135"/>
                <a:gd name="T25" fmla="*/ 86 h 135"/>
                <a:gd name="T26" fmla="*/ 59 w 135"/>
                <a:gd name="T27" fmla="*/ 93 h 135"/>
                <a:gd name="T28" fmla="*/ 62 w 135"/>
                <a:gd name="T29" fmla="*/ 98 h 135"/>
                <a:gd name="T30" fmla="*/ 58 w 135"/>
                <a:gd name="T31" fmla="*/ 103 h 135"/>
                <a:gd name="T32" fmla="*/ 46 w 135"/>
                <a:gd name="T33" fmla="*/ 100 h 135"/>
                <a:gd name="T34" fmla="*/ 33 w 135"/>
                <a:gd name="T35" fmla="*/ 102 h 135"/>
                <a:gd name="T36" fmla="*/ 28 w 135"/>
                <a:gd name="T37" fmla="*/ 101 h 135"/>
                <a:gd name="T38" fmla="*/ 14 w 135"/>
                <a:gd name="T39" fmla="*/ 115 h 135"/>
                <a:gd name="T40" fmla="*/ 5 w 135"/>
                <a:gd name="T41" fmla="*/ 120 h 135"/>
                <a:gd name="T42" fmla="*/ 7 w 135"/>
                <a:gd name="T43" fmla="*/ 125 h 135"/>
                <a:gd name="T44" fmla="*/ 19 w 135"/>
                <a:gd name="T45" fmla="*/ 119 h 135"/>
                <a:gd name="T46" fmla="*/ 51 w 135"/>
                <a:gd name="T47" fmla="*/ 119 h 135"/>
                <a:gd name="T48" fmla="*/ 48 w 135"/>
                <a:gd name="T49" fmla="*/ 129 h 135"/>
                <a:gd name="T50" fmla="*/ 52 w 135"/>
                <a:gd name="T51" fmla="*/ 135 h 135"/>
                <a:gd name="T52" fmla="*/ 60 w 135"/>
                <a:gd name="T53" fmla="*/ 135 h 135"/>
                <a:gd name="T54" fmla="*/ 64 w 135"/>
                <a:gd name="T55" fmla="*/ 127 h 135"/>
                <a:gd name="T56" fmla="*/ 71 w 135"/>
                <a:gd name="T57" fmla="*/ 123 h 135"/>
                <a:gd name="T58" fmla="*/ 75 w 135"/>
                <a:gd name="T59" fmla="*/ 116 h 135"/>
                <a:gd name="T60" fmla="*/ 77 w 135"/>
                <a:gd name="T61" fmla="*/ 120 h 135"/>
                <a:gd name="T62" fmla="*/ 80 w 135"/>
                <a:gd name="T63" fmla="*/ 118 h 135"/>
                <a:gd name="T64" fmla="*/ 90 w 135"/>
                <a:gd name="T65" fmla="*/ 119 h 135"/>
                <a:gd name="T66" fmla="*/ 99 w 135"/>
                <a:gd name="T67" fmla="*/ 118 h 135"/>
                <a:gd name="T68" fmla="*/ 102 w 135"/>
                <a:gd name="T69" fmla="*/ 117 h 135"/>
                <a:gd name="T70" fmla="*/ 110 w 135"/>
                <a:gd name="T71" fmla="*/ 110 h 135"/>
                <a:gd name="T72" fmla="*/ 111 w 135"/>
                <a:gd name="T73" fmla="*/ 99 h 135"/>
                <a:gd name="T74" fmla="*/ 115 w 135"/>
                <a:gd name="T75" fmla="*/ 100 h 135"/>
                <a:gd name="T76" fmla="*/ 111 w 135"/>
                <a:gd name="T77" fmla="*/ 112 h 135"/>
                <a:gd name="T78" fmla="*/ 122 w 135"/>
                <a:gd name="T79" fmla="*/ 103 h 135"/>
                <a:gd name="T80" fmla="*/ 117 w 135"/>
                <a:gd name="T81" fmla="*/ 94 h 135"/>
                <a:gd name="T82" fmla="*/ 119 w 135"/>
                <a:gd name="T83" fmla="*/ 86 h 135"/>
                <a:gd name="T84" fmla="*/ 123 w 135"/>
                <a:gd name="T85" fmla="*/ 69 h 135"/>
                <a:gd name="T86" fmla="*/ 124 w 135"/>
                <a:gd name="T87" fmla="*/ 51 h 135"/>
                <a:gd name="T88" fmla="*/ 131 w 135"/>
                <a:gd name="T89" fmla="*/ 48 h 135"/>
                <a:gd name="T90" fmla="*/ 129 w 135"/>
                <a:gd name="T91" fmla="*/ 43 h 135"/>
                <a:gd name="T92" fmla="*/ 135 w 135"/>
                <a:gd name="T93" fmla="*/ 30 h 135"/>
                <a:gd name="T94" fmla="*/ 130 w 135"/>
                <a:gd name="T95" fmla="*/ 8 h 1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5"/>
                <a:gd name="T145" fmla="*/ 0 h 135"/>
                <a:gd name="T146" fmla="*/ 135 w 135"/>
                <a:gd name="T147" fmla="*/ 135 h 1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5" h="135">
                  <a:moveTo>
                    <a:pt x="117" y="0"/>
                  </a:moveTo>
                  <a:lnTo>
                    <a:pt x="117" y="2"/>
                  </a:lnTo>
                  <a:lnTo>
                    <a:pt x="117" y="3"/>
                  </a:lnTo>
                  <a:lnTo>
                    <a:pt x="117" y="5"/>
                  </a:lnTo>
                  <a:lnTo>
                    <a:pt x="117" y="6"/>
                  </a:lnTo>
                  <a:lnTo>
                    <a:pt x="115" y="8"/>
                  </a:lnTo>
                  <a:lnTo>
                    <a:pt x="112" y="10"/>
                  </a:lnTo>
                  <a:lnTo>
                    <a:pt x="113" y="16"/>
                  </a:lnTo>
                  <a:lnTo>
                    <a:pt x="113" y="21"/>
                  </a:lnTo>
                  <a:lnTo>
                    <a:pt x="110" y="23"/>
                  </a:lnTo>
                  <a:lnTo>
                    <a:pt x="109" y="24"/>
                  </a:lnTo>
                  <a:lnTo>
                    <a:pt x="108" y="25"/>
                  </a:lnTo>
                  <a:lnTo>
                    <a:pt x="111" y="27"/>
                  </a:lnTo>
                  <a:lnTo>
                    <a:pt x="113" y="28"/>
                  </a:lnTo>
                  <a:lnTo>
                    <a:pt x="114" y="29"/>
                  </a:lnTo>
                  <a:lnTo>
                    <a:pt x="114" y="30"/>
                  </a:lnTo>
                  <a:lnTo>
                    <a:pt x="114" y="31"/>
                  </a:lnTo>
                  <a:lnTo>
                    <a:pt x="112" y="34"/>
                  </a:lnTo>
                  <a:lnTo>
                    <a:pt x="110" y="35"/>
                  </a:lnTo>
                  <a:lnTo>
                    <a:pt x="110" y="39"/>
                  </a:lnTo>
                  <a:lnTo>
                    <a:pt x="110" y="43"/>
                  </a:lnTo>
                  <a:lnTo>
                    <a:pt x="96" y="62"/>
                  </a:lnTo>
                  <a:lnTo>
                    <a:pt x="92" y="62"/>
                  </a:lnTo>
                  <a:lnTo>
                    <a:pt x="92" y="63"/>
                  </a:lnTo>
                  <a:lnTo>
                    <a:pt x="91" y="65"/>
                  </a:lnTo>
                  <a:lnTo>
                    <a:pt x="91" y="67"/>
                  </a:lnTo>
                  <a:lnTo>
                    <a:pt x="91" y="70"/>
                  </a:lnTo>
                  <a:lnTo>
                    <a:pt x="90" y="71"/>
                  </a:lnTo>
                  <a:lnTo>
                    <a:pt x="89" y="71"/>
                  </a:lnTo>
                  <a:lnTo>
                    <a:pt x="89" y="73"/>
                  </a:lnTo>
                  <a:lnTo>
                    <a:pt x="86" y="74"/>
                  </a:lnTo>
                  <a:lnTo>
                    <a:pt x="84" y="74"/>
                  </a:lnTo>
                  <a:lnTo>
                    <a:pt x="81" y="74"/>
                  </a:lnTo>
                  <a:lnTo>
                    <a:pt x="79" y="75"/>
                  </a:lnTo>
                  <a:lnTo>
                    <a:pt x="79" y="79"/>
                  </a:lnTo>
                  <a:lnTo>
                    <a:pt x="71" y="79"/>
                  </a:lnTo>
                  <a:lnTo>
                    <a:pt x="71" y="77"/>
                  </a:lnTo>
                  <a:lnTo>
                    <a:pt x="71" y="75"/>
                  </a:lnTo>
                  <a:lnTo>
                    <a:pt x="71" y="73"/>
                  </a:lnTo>
                  <a:lnTo>
                    <a:pt x="71" y="71"/>
                  </a:lnTo>
                  <a:lnTo>
                    <a:pt x="74" y="69"/>
                  </a:lnTo>
                  <a:lnTo>
                    <a:pt x="76" y="67"/>
                  </a:lnTo>
                  <a:lnTo>
                    <a:pt x="77" y="66"/>
                  </a:lnTo>
                  <a:lnTo>
                    <a:pt x="72" y="68"/>
                  </a:lnTo>
                  <a:lnTo>
                    <a:pt x="69" y="69"/>
                  </a:lnTo>
                  <a:lnTo>
                    <a:pt x="67" y="71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6" y="83"/>
                  </a:lnTo>
                  <a:lnTo>
                    <a:pt x="64" y="86"/>
                  </a:lnTo>
                  <a:lnTo>
                    <a:pt x="61" y="88"/>
                  </a:lnTo>
                  <a:lnTo>
                    <a:pt x="60" y="91"/>
                  </a:lnTo>
                  <a:lnTo>
                    <a:pt x="59" y="92"/>
                  </a:lnTo>
                  <a:lnTo>
                    <a:pt x="59" y="93"/>
                  </a:lnTo>
                  <a:lnTo>
                    <a:pt x="60" y="94"/>
                  </a:lnTo>
                  <a:lnTo>
                    <a:pt x="61" y="96"/>
                  </a:lnTo>
                  <a:lnTo>
                    <a:pt x="62" y="97"/>
                  </a:lnTo>
                  <a:lnTo>
                    <a:pt x="62" y="98"/>
                  </a:lnTo>
                  <a:lnTo>
                    <a:pt x="61" y="99"/>
                  </a:lnTo>
                  <a:lnTo>
                    <a:pt x="60" y="100"/>
                  </a:lnTo>
                  <a:lnTo>
                    <a:pt x="59" y="102"/>
                  </a:lnTo>
                  <a:lnTo>
                    <a:pt x="58" y="103"/>
                  </a:lnTo>
                  <a:lnTo>
                    <a:pt x="58" y="104"/>
                  </a:lnTo>
                  <a:lnTo>
                    <a:pt x="51" y="101"/>
                  </a:lnTo>
                  <a:lnTo>
                    <a:pt x="48" y="100"/>
                  </a:lnTo>
                  <a:lnTo>
                    <a:pt x="46" y="100"/>
                  </a:lnTo>
                  <a:lnTo>
                    <a:pt x="43" y="100"/>
                  </a:lnTo>
                  <a:lnTo>
                    <a:pt x="41" y="101"/>
                  </a:lnTo>
                  <a:lnTo>
                    <a:pt x="33" y="104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1" y="100"/>
                  </a:lnTo>
                  <a:lnTo>
                    <a:pt x="28" y="101"/>
                  </a:lnTo>
                  <a:lnTo>
                    <a:pt x="25" y="104"/>
                  </a:lnTo>
                  <a:lnTo>
                    <a:pt x="22" y="106"/>
                  </a:lnTo>
                  <a:lnTo>
                    <a:pt x="19" y="109"/>
                  </a:lnTo>
                  <a:lnTo>
                    <a:pt x="14" y="115"/>
                  </a:lnTo>
                  <a:lnTo>
                    <a:pt x="11" y="117"/>
                  </a:lnTo>
                  <a:lnTo>
                    <a:pt x="8" y="119"/>
                  </a:lnTo>
                  <a:lnTo>
                    <a:pt x="7" y="120"/>
                  </a:lnTo>
                  <a:lnTo>
                    <a:pt x="5" y="120"/>
                  </a:lnTo>
                  <a:lnTo>
                    <a:pt x="3" y="119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7" y="125"/>
                  </a:lnTo>
                  <a:lnTo>
                    <a:pt x="17" y="125"/>
                  </a:lnTo>
                  <a:lnTo>
                    <a:pt x="18" y="122"/>
                  </a:lnTo>
                  <a:lnTo>
                    <a:pt x="18" y="120"/>
                  </a:lnTo>
                  <a:lnTo>
                    <a:pt x="19" y="119"/>
                  </a:lnTo>
                  <a:lnTo>
                    <a:pt x="28" y="119"/>
                  </a:lnTo>
                  <a:lnTo>
                    <a:pt x="41" y="117"/>
                  </a:lnTo>
                  <a:lnTo>
                    <a:pt x="52" y="117"/>
                  </a:lnTo>
                  <a:lnTo>
                    <a:pt x="51" y="119"/>
                  </a:lnTo>
                  <a:lnTo>
                    <a:pt x="51" y="120"/>
                  </a:lnTo>
                  <a:lnTo>
                    <a:pt x="48" y="121"/>
                  </a:lnTo>
                  <a:lnTo>
                    <a:pt x="48" y="125"/>
                  </a:lnTo>
                  <a:lnTo>
                    <a:pt x="48" y="129"/>
                  </a:lnTo>
                  <a:lnTo>
                    <a:pt x="50" y="130"/>
                  </a:lnTo>
                  <a:lnTo>
                    <a:pt x="51" y="131"/>
                  </a:lnTo>
                  <a:lnTo>
                    <a:pt x="51" y="132"/>
                  </a:lnTo>
                  <a:lnTo>
                    <a:pt x="52" y="135"/>
                  </a:lnTo>
                  <a:lnTo>
                    <a:pt x="54" y="134"/>
                  </a:lnTo>
                  <a:lnTo>
                    <a:pt x="56" y="135"/>
                  </a:lnTo>
                  <a:lnTo>
                    <a:pt x="58" y="135"/>
                  </a:lnTo>
                  <a:lnTo>
                    <a:pt x="60" y="135"/>
                  </a:lnTo>
                  <a:lnTo>
                    <a:pt x="61" y="133"/>
                  </a:lnTo>
                  <a:lnTo>
                    <a:pt x="62" y="131"/>
                  </a:lnTo>
                  <a:lnTo>
                    <a:pt x="63" y="129"/>
                  </a:lnTo>
                  <a:lnTo>
                    <a:pt x="64" y="127"/>
                  </a:lnTo>
                  <a:lnTo>
                    <a:pt x="65" y="126"/>
                  </a:lnTo>
                  <a:lnTo>
                    <a:pt x="67" y="125"/>
                  </a:lnTo>
                  <a:lnTo>
                    <a:pt x="69" y="124"/>
                  </a:lnTo>
                  <a:lnTo>
                    <a:pt x="71" y="123"/>
                  </a:lnTo>
                  <a:lnTo>
                    <a:pt x="70" y="119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5" y="116"/>
                  </a:lnTo>
                  <a:lnTo>
                    <a:pt x="78" y="117"/>
                  </a:lnTo>
                  <a:lnTo>
                    <a:pt x="79" y="117"/>
                  </a:lnTo>
                  <a:lnTo>
                    <a:pt x="77" y="118"/>
                  </a:lnTo>
                  <a:lnTo>
                    <a:pt x="77" y="120"/>
                  </a:lnTo>
                  <a:lnTo>
                    <a:pt x="77" y="121"/>
                  </a:lnTo>
                  <a:lnTo>
                    <a:pt x="78" y="121"/>
                  </a:lnTo>
                  <a:lnTo>
                    <a:pt x="79" y="119"/>
                  </a:lnTo>
                  <a:lnTo>
                    <a:pt x="80" y="118"/>
                  </a:lnTo>
                  <a:lnTo>
                    <a:pt x="81" y="117"/>
                  </a:lnTo>
                  <a:lnTo>
                    <a:pt x="83" y="117"/>
                  </a:lnTo>
                  <a:lnTo>
                    <a:pt x="85" y="118"/>
                  </a:lnTo>
                  <a:lnTo>
                    <a:pt x="90" y="119"/>
                  </a:lnTo>
                  <a:lnTo>
                    <a:pt x="93" y="115"/>
                  </a:lnTo>
                  <a:lnTo>
                    <a:pt x="96" y="112"/>
                  </a:lnTo>
                  <a:lnTo>
                    <a:pt x="98" y="115"/>
                  </a:lnTo>
                  <a:lnTo>
                    <a:pt x="99" y="118"/>
                  </a:lnTo>
                  <a:lnTo>
                    <a:pt x="99" y="119"/>
                  </a:lnTo>
                  <a:lnTo>
                    <a:pt x="98" y="119"/>
                  </a:lnTo>
                  <a:lnTo>
                    <a:pt x="102" y="119"/>
                  </a:lnTo>
                  <a:lnTo>
                    <a:pt x="102" y="117"/>
                  </a:lnTo>
                  <a:lnTo>
                    <a:pt x="103" y="115"/>
                  </a:lnTo>
                  <a:lnTo>
                    <a:pt x="103" y="112"/>
                  </a:lnTo>
                  <a:lnTo>
                    <a:pt x="104" y="110"/>
                  </a:lnTo>
                  <a:lnTo>
                    <a:pt x="110" y="110"/>
                  </a:lnTo>
                  <a:lnTo>
                    <a:pt x="110" y="106"/>
                  </a:lnTo>
                  <a:lnTo>
                    <a:pt x="110" y="103"/>
                  </a:lnTo>
                  <a:lnTo>
                    <a:pt x="110" y="101"/>
                  </a:lnTo>
                  <a:lnTo>
                    <a:pt x="111" y="99"/>
                  </a:lnTo>
                  <a:lnTo>
                    <a:pt x="112" y="98"/>
                  </a:lnTo>
                  <a:lnTo>
                    <a:pt x="113" y="98"/>
                  </a:lnTo>
                  <a:lnTo>
                    <a:pt x="114" y="98"/>
                  </a:lnTo>
                  <a:lnTo>
                    <a:pt x="115" y="100"/>
                  </a:lnTo>
                  <a:lnTo>
                    <a:pt x="114" y="102"/>
                  </a:lnTo>
                  <a:lnTo>
                    <a:pt x="112" y="107"/>
                  </a:lnTo>
                  <a:lnTo>
                    <a:pt x="111" y="109"/>
                  </a:lnTo>
                  <a:lnTo>
                    <a:pt x="111" y="112"/>
                  </a:lnTo>
                  <a:lnTo>
                    <a:pt x="112" y="113"/>
                  </a:lnTo>
                  <a:lnTo>
                    <a:pt x="113" y="114"/>
                  </a:lnTo>
                  <a:lnTo>
                    <a:pt x="119" y="108"/>
                  </a:lnTo>
                  <a:lnTo>
                    <a:pt x="122" y="103"/>
                  </a:lnTo>
                  <a:lnTo>
                    <a:pt x="122" y="100"/>
                  </a:lnTo>
                  <a:lnTo>
                    <a:pt x="122" y="98"/>
                  </a:lnTo>
                  <a:lnTo>
                    <a:pt x="121" y="97"/>
                  </a:lnTo>
                  <a:lnTo>
                    <a:pt x="117" y="94"/>
                  </a:lnTo>
                  <a:lnTo>
                    <a:pt x="119" y="93"/>
                  </a:lnTo>
                  <a:lnTo>
                    <a:pt x="120" y="92"/>
                  </a:lnTo>
                  <a:lnTo>
                    <a:pt x="120" y="90"/>
                  </a:lnTo>
                  <a:lnTo>
                    <a:pt x="119" y="86"/>
                  </a:lnTo>
                  <a:lnTo>
                    <a:pt x="119" y="81"/>
                  </a:lnTo>
                  <a:lnTo>
                    <a:pt x="123" y="75"/>
                  </a:lnTo>
                  <a:lnTo>
                    <a:pt x="123" y="72"/>
                  </a:lnTo>
                  <a:lnTo>
                    <a:pt x="123" y="69"/>
                  </a:lnTo>
                  <a:lnTo>
                    <a:pt x="123" y="64"/>
                  </a:lnTo>
                  <a:lnTo>
                    <a:pt x="122" y="58"/>
                  </a:lnTo>
                  <a:lnTo>
                    <a:pt x="123" y="52"/>
                  </a:lnTo>
                  <a:lnTo>
                    <a:pt x="124" y="51"/>
                  </a:lnTo>
                  <a:lnTo>
                    <a:pt x="124" y="50"/>
                  </a:lnTo>
                  <a:lnTo>
                    <a:pt x="126" y="50"/>
                  </a:lnTo>
                  <a:lnTo>
                    <a:pt x="129" y="49"/>
                  </a:lnTo>
                  <a:lnTo>
                    <a:pt x="131" y="48"/>
                  </a:lnTo>
                  <a:lnTo>
                    <a:pt x="131" y="47"/>
                  </a:lnTo>
                  <a:lnTo>
                    <a:pt x="130" y="45"/>
                  </a:lnTo>
                  <a:lnTo>
                    <a:pt x="129" y="44"/>
                  </a:lnTo>
                  <a:lnTo>
                    <a:pt x="129" y="43"/>
                  </a:lnTo>
                  <a:lnTo>
                    <a:pt x="133" y="43"/>
                  </a:lnTo>
                  <a:lnTo>
                    <a:pt x="134" y="38"/>
                  </a:lnTo>
                  <a:lnTo>
                    <a:pt x="135" y="34"/>
                  </a:lnTo>
                  <a:lnTo>
                    <a:pt x="135" y="30"/>
                  </a:lnTo>
                  <a:lnTo>
                    <a:pt x="135" y="27"/>
                  </a:lnTo>
                  <a:lnTo>
                    <a:pt x="134" y="20"/>
                  </a:lnTo>
                  <a:lnTo>
                    <a:pt x="131" y="12"/>
                  </a:lnTo>
                  <a:lnTo>
                    <a:pt x="130" y="8"/>
                  </a:lnTo>
                  <a:lnTo>
                    <a:pt x="129" y="4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4357" y="1871"/>
              <a:ext cx="30" cy="50"/>
            </a:xfrm>
            <a:custGeom>
              <a:avLst/>
              <a:gdLst>
                <a:gd name="T0" fmla="*/ 8 w 30"/>
                <a:gd name="T1" fmla="*/ 8 h 50"/>
                <a:gd name="T2" fmla="*/ 4 w 30"/>
                <a:gd name="T3" fmla="*/ 8 h 50"/>
                <a:gd name="T4" fmla="*/ 2 w 30"/>
                <a:gd name="T5" fmla="*/ 8 h 50"/>
                <a:gd name="T6" fmla="*/ 0 w 30"/>
                <a:gd name="T7" fmla="*/ 11 h 50"/>
                <a:gd name="T8" fmla="*/ 2 w 30"/>
                <a:gd name="T9" fmla="*/ 14 h 50"/>
                <a:gd name="T10" fmla="*/ 6 w 30"/>
                <a:gd name="T11" fmla="*/ 21 h 50"/>
                <a:gd name="T12" fmla="*/ 3 w 30"/>
                <a:gd name="T13" fmla="*/ 20 h 50"/>
                <a:gd name="T14" fmla="*/ 2 w 30"/>
                <a:gd name="T15" fmla="*/ 22 h 50"/>
                <a:gd name="T16" fmla="*/ 5 w 30"/>
                <a:gd name="T17" fmla="*/ 26 h 50"/>
                <a:gd name="T18" fmla="*/ 7 w 30"/>
                <a:gd name="T19" fmla="*/ 27 h 50"/>
                <a:gd name="T20" fmla="*/ 10 w 30"/>
                <a:gd name="T21" fmla="*/ 26 h 50"/>
                <a:gd name="T22" fmla="*/ 12 w 30"/>
                <a:gd name="T23" fmla="*/ 19 h 50"/>
                <a:gd name="T24" fmla="*/ 11 w 30"/>
                <a:gd name="T25" fmla="*/ 18 h 50"/>
                <a:gd name="T26" fmla="*/ 14 w 30"/>
                <a:gd name="T27" fmla="*/ 17 h 50"/>
                <a:gd name="T28" fmla="*/ 15 w 30"/>
                <a:gd name="T29" fmla="*/ 22 h 50"/>
                <a:gd name="T30" fmla="*/ 12 w 30"/>
                <a:gd name="T31" fmla="*/ 29 h 50"/>
                <a:gd name="T32" fmla="*/ 10 w 30"/>
                <a:gd name="T33" fmla="*/ 34 h 50"/>
                <a:gd name="T34" fmla="*/ 8 w 30"/>
                <a:gd name="T35" fmla="*/ 38 h 50"/>
                <a:gd name="T36" fmla="*/ 11 w 30"/>
                <a:gd name="T37" fmla="*/ 44 h 50"/>
                <a:gd name="T38" fmla="*/ 13 w 30"/>
                <a:gd name="T39" fmla="*/ 44 h 50"/>
                <a:gd name="T40" fmla="*/ 14 w 30"/>
                <a:gd name="T41" fmla="*/ 45 h 50"/>
                <a:gd name="T42" fmla="*/ 12 w 30"/>
                <a:gd name="T43" fmla="*/ 47 h 50"/>
                <a:gd name="T44" fmla="*/ 14 w 30"/>
                <a:gd name="T45" fmla="*/ 49 h 50"/>
                <a:gd name="T46" fmla="*/ 20 w 30"/>
                <a:gd name="T47" fmla="*/ 44 h 50"/>
                <a:gd name="T48" fmla="*/ 24 w 30"/>
                <a:gd name="T49" fmla="*/ 39 h 50"/>
                <a:gd name="T50" fmla="*/ 25 w 30"/>
                <a:gd name="T51" fmla="*/ 31 h 50"/>
                <a:gd name="T52" fmla="*/ 26 w 30"/>
                <a:gd name="T53" fmla="*/ 23 h 50"/>
                <a:gd name="T54" fmla="*/ 30 w 30"/>
                <a:gd name="T55" fmla="*/ 19 h 50"/>
                <a:gd name="T56" fmla="*/ 28 w 30"/>
                <a:gd name="T57" fmla="*/ 16 h 50"/>
                <a:gd name="T58" fmla="*/ 24 w 30"/>
                <a:gd name="T59" fmla="*/ 14 h 50"/>
                <a:gd name="T60" fmla="*/ 26 w 30"/>
                <a:gd name="T61" fmla="*/ 10 h 50"/>
                <a:gd name="T62" fmla="*/ 26 w 30"/>
                <a:gd name="T63" fmla="*/ 6 h 50"/>
                <a:gd name="T64" fmla="*/ 19 w 30"/>
                <a:gd name="T65" fmla="*/ 5 h 50"/>
                <a:gd name="T66" fmla="*/ 18 w 30"/>
                <a:gd name="T67" fmla="*/ 2 h 50"/>
                <a:gd name="T68" fmla="*/ 16 w 30"/>
                <a:gd name="T69" fmla="*/ 0 h 50"/>
                <a:gd name="T70" fmla="*/ 12 w 30"/>
                <a:gd name="T71" fmla="*/ 0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0"/>
                <a:gd name="T109" fmla="*/ 0 h 50"/>
                <a:gd name="T110" fmla="*/ 30 w 30"/>
                <a:gd name="T111" fmla="*/ 50 h 5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0" h="50">
                  <a:moveTo>
                    <a:pt x="12" y="0"/>
                  </a:moveTo>
                  <a:lnTo>
                    <a:pt x="8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3" y="16"/>
                  </a:lnTo>
                  <a:lnTo>
                    <a:pt x="6" y="21"/>
                  </a:lnTo>
                  <a:lnTo>
                    <a:pt x="4" y="20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10" y="26"/>
                  </a:lnTo>
                  <a:lnTo>
                    <a:pt x="12" y="27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4" y="21"/>
                  </a:lnTo>
                  <a:lnTo>
                    <a:pt x="15" y="22"/>
                  </a:lnTo>
                  <a:lnTo>
                    <a:pt x="16" y="23"/>
                  </a:lnTo>
                  <a:lnTo>
                    <a:pt x="12" y="29"/>
                  </a:lnTo>
                  <a:lnTo>
                    <a:pt x="10" y="31"/>
                  </a:lnTo>
                  <a:lnTo>
                    <a:pt x="10" y="34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46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3" y="44"/>
                  </a:lnTo>
                  <a:lnTo>
                    <a:pt x="14" y="44"/>
                  </a:lnTo>
                  <a:lnTo>
                    <a:pt x="14" y="45"/>
                  </a:lnTo>
                  <a:lnTo>
                    <a:pt x="12" y="46"/>
                  </a:lnTo>
                  <a:lnTo>
                    <a:pt x="12" y="47"/>
                  </a:lnTo>
                  <a:lnTo>
                    <a:pt x="13" y="48"/>
                  </a:lnTo>
                  <a:lnTo>
                    <a:pt x="14" y="49"/>
                  </a:lnTo>
                  <a:lnTo>
                    <a:pt x="16" y="50"/>
                  </a:lnTo>
                  <a:lnTo>
                    <a:pt x="20" y="44"/>
                  </a:lnTo>
                  <a:lnTo>
                    <a:pt x="23" y="41"/>
                  </a:lnTo>
                  <a:lnTo>
                    <a:pt x="24" y="39"/>
                  </a:lnTo>
                  <a:lnTo>
                    <a:pt x="25" y="34"/>
                  </a:lnTo>
                  <a:lnTo>
                    <a:pt x="25" y="31"/>
                  </a:lnTo>
                  <a:lnTo>
                    <a:pt x="25" y="27"/>
                  </a:lnTo>
                  <a:lnTo>
                    <a:pt x="26" y="23"/>
                  </a:lnTo>
                  <a:lnTo>
                    <a:pt x="30" y="21"/>
                  </a:lnTo>
                  <a:lnTo>
                    <a:pt x="30" y="19"/>
                  </a:lnTo>
                  <a:lnTo>
                    <a:pt x="29" y="17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4" y="14"/>
                  </a:lnTo>
                  <a:lnTo>
                    <a:pt x="25" y="12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4238" y="2015"/>
              <a:ext cx="21" cy="50"/>
            </a:xfrm>
            <a:custGeom>
              <a:avLst/>
              <a:gdLst>
                <a:gd name="T0" fmla="*/ 15 w 21"/>
                <a:gd name="T1" fmla="*/ 0 h 50"/>
                <a:gd name="T2" fmla="*/ 8 w 21"/>
                <a:gd name="T3" fmla="*/ 13 h 50"/>
                <a:gd name="T4" fmla="*/ 4 w 21"/>
                <a:gd name="T5" fmla="*/ 20 h 50"/>
                <a:gd name="T6" fmla="*/ 3 w 21"/>
                <a:gd name="T7" fmla="*/ 23 h 50"/>
                <a:gd name="T8" fmla="*/ 2 w 21"/>
                <a:gd name="T9" fmla="*/ 27 h 50"/>
                <a:gd name="T10" fmla="*/ 0 w 21"/>
                <a:gd name="T11" fmla="*/ 35 h 50"/>
                <a:gd name="T12" fmla="*/ 0 w 21"/>
                <a:gd name="T13" fmla="*/ 38 h 50"/>
                <a:gd name="T14" fmla="*/ 1 w 21"/>
                <a:gd name="T15" fmla="*/ 40 h 50"/>
                <a:gd name="T16" fmla="*/ 3 w 21"/>
                <a:gd name="T17" fmla="*/ 44 h 50"/>
                <a:gd name="T18" fmla="*/ 6 w 21"/>
                <a:gd name="T19" fmla="*/ 50 h 50"/>
                <a:gd name="T20" fmla="*/ 10 w 21"/>
                <a:gd name="T21" fmla="*/ 50 h 50"/>
                <a:gd name="T22" fmla="*/ 14 w 21"/>
                <a:gd name="T23" fmla="*/ 38 h 50"/>
                <a:gd name="T24" fmla="*/ 18 w 21"/>
                <a:gd name="T25" fmla="*/ 25 h 50"/>
                <a:gd name="T26" fmla="*/ 20 w 21"/>
                <a:gd name="T27" fmla="*/ 12 h 50"/>
                <a:gd name="T28" fmla="*/ 21 w 21"/>
                <a:gd name="T29" fmla="*/ 6 h 50"/>
                <a:gd name="T30" fmla="*/ 21 w 21"/>
                <a:gd name="T31" fmla="*/ 0 h 50"/>
                <a:gd name="T32" fmla="*/ 15 w 21"/>
                <a:gd name="T33" fmla="*/ 0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50"/>
                <a:gd name="T53" fmla="*/ 21 w 21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50">
                  <a:moveTo>
                    <a:pt x="15" y="0"/>
                  </a:moveTo>
                  <a:lnTo>
                    <a:pt x="8" y="13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2" y="27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1" y="40"/>
                  </a:lnTo>
                  <a:lnTo>
                    <a:pt x="3" y="44"/>
                  </a:lnTo>
                  <a:lnTo>
                    <a:pt x="6" y="50"/>
                  </a:lnTo>
                  <a:lnTo>
                    <a:pt x="10" y="50"/>
                  </a:lnTo>
                  <a:lnTo>
                    <a:pt x="14" y="38"/>
                  </a:lnTo>
                  <a:lnTo>
                    <a:pt x="18" y="25"/>
                  </a:lnTo>
                  <a:lnTo>
                    <a:pt x="20" y="12"/>
                  </a:lnTo>
                  <a:lnTo>
                    <a:pt x="21" y="6"/>
                  </a:lnTo>
                  <a:lnTo>
                    <a:pt x="21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690" y="2044"/>
              <a:ext cx="124" cy="56"/>
            </a:xfrm>
            <a:custGeom>
              <a:avLst/>
              <a:gdLst>
                <a:gd name="T0" fmla="*/ 17 w 124"/>
                <a:gd name="T1" fmla="*/ 1 h 56"/>
                <a:gd name="T2" fmla="*/ 11 w 124"/>
                <a:gd name="T3" fmla="*/ 3 h 56"/>
                <a:gd name="T4" fmla="*/ 6 w 124"/>
                <a:gd name="T5" fmla="*/ 9 h 56"/>
                <a:gd name="T6" fmla="*/ 0 w 124"/>
                <a:gd name="T7" fmla="*/ 21 h 56"/>
                <a:gd name="T8" fmla="*/ 4 w 124"/>
                <a:gd name="T9" fmla="*/ 20 h 56"/>
                <a:gd name="T10" fmla="*/ 9 w 124"/>
                <a:gd name="T11" fmla="*/ 19 h 56"/>
                <a:gd name="T12" fmla="*/ 13 w 124"/>
                <a:gd name="T13" fmla="*/ 13 h 56"/>
                <a:gd name="T14" fmla="*/ 21 w 124"/>
                <a:gd name="T15" fmla="*/ 6 h 56"/>
                <a:gd name="T16" fmla="*/ 27 w 124"/>
                <a:gd name="T17" fmla="*/ 6 h 56"/>
                <a:gd name="T18" fmla="*/ 32 w 124"/>
                <a:gd name="T19" fmla="*/ 8 h 56"/>
                <a:gd name="T20" fmla="*/ 35 w 124"/>
                <a:gd name="T21" fmla="*/ 12 h 56"/>
                <a:gd name="T22" fmla="*/ 40 w 124"/>
                <a:gd name="T23" fmla="*/ 13 h 56"/>
                <a:gd name="T24" fmla="*/ 44 w 124"/>
                <a:gd name="T25" fmla="*/ 13 h 56"/>
                <a:gd name="T26" fmla="*/ 47 w 124"/>
                <a:gd name="T27" fmla="*/ 17 h 56"/>
                <a:gd name="T28" fmla="*/ 50 w 124"/>
                <a:gd name="T29" fmla="*/ 17 h 56"/>
                <a:gd name="T30" fmla="*/ 55 w 124"/>
                <a:gd name="T31" fmla="*/ 22 h 56"/>
                <a:gd name="T32" fmla="*/ 58 w 124"/>
                <a:gd name="T33" fmla="*/ 26 h 56"/>
                <a:gd name="T34" fmla="*/ 62 w 124"/>
                <a:gd name="T35" fmla="*/ 27 h 56"/>
                <a:gd name="T36" fmla="*/ 70 w 124"/>
                <a:gd name="T37" fmla="*/ 26 h 56"/>
                <a:gd name="T38" fmla="*/ 73 w 124"/>
                <a:gd name="T39" fmla="*/ 27 h 56"/>
                <a:gd name="T40" fmla="*/ 73 w 124"/>
                <a:gd name="T41" fmla="*/ 29 h 56"/>
                <a:gd name="T42" fmla="*/ 74 w 124"/>
                <a:gd name="T43" fmla="*/ 35 h 56"/>
                <a:gd name="T44" fmla="*/ 77 w 124"/>
                <a:gd name="T45" fmla="*/ 38 h 56"/>
                <a:gd name="T46" fmla="*/ 85 w 124"/>
                <a:gd name="T47" fmla="*/ 42 h 56"/>
                <a:gd name="T48" fmla="*/ 84 w 124"/>
                <a:gd name="T49" fmla="*/ 56 h 56"/>
                <a:gd name="T50" fmla="*/ 124 w 124"/>
                <a:gd name="T51" fmla="*/ 50 h 56"/>
                <a:gd name="T52" fmla="*/ 116 w 124"/>
                <a:gd name="T53" fmla="*/ 43 h 56"/>
                <a:gd name="T54" fmla="*/ 109 w 124"/>
                <a:gd name="T55" fmla="*/ 42 h 56"/>
                <a:gd name="T56" fmla="*/ 104 w 124"/>
                <a:gd name="T57" fmla="*/ 32 h 56"/>
                <a:gd name="T58" fmla="*/ 96 w 124"/>
                <a:gd name="T59" fmla="*/ 33 h 56"/>
                <a:gd name="T60" fmla="*/ 95 w 124"/>
                <a:gd name="T61" fmla="*/ 29 h 56"/>
                <a:gd name="T62" fmla="*/ 94 w 124"/>
                <a:gd name="T63" fmla="*/ 27 h 56"/>
                <a:gd name="T64" fmla="*/ 83 w 124"/>
                <a:gd name="T65" fmla="*/ 20 h 56"/>
                <a:gd name="T66" fmla="*/ 71 w 124"/>
                <a:gd name="T67" fmla="*/ 15 h 56"/>
                <a:gd name="T68" fmla="*/ 68 w 124"/>
                <a:gd name="T69" fmla="*/ 15 h 56"/>
                <a:gd name="T70" fmla="*/ 65 w 124"/>
                <a:gd name="T71" fmla="*/ 15 h 56"/>
                <a:gd name="T72" fmla="*/ 63 w 124"/>
                <a:gd name="T73" fmla="*/ 13 h 56"/>
                <a:gd name="T74" fmla="*/ 61 w 124"/>
                <a:gd name="T75" fmla="*/ 8 h 56"/>
                <a:gd name="T76" fmla="*/ 51 w 124"/>
                <a:gd name="T77" fmla="*/ 4 h 56"/>
                <a:gd name="T78" fmla="*/ 19 w 124"/>
                <a:gd name="T79" fmla="*/ 0 h 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4"/>
                <a:gd name="T121" fmla="*/ 0 h 56"/>
                <a:gd name="T122" fmla="*/ 124 w 124"/>
                <a:gd name="T123" fmla="*/ 56 h 5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4" h="56">
                  <a:moveTo>
                    <a:pt x="19" y="0"/>
                  </a:moveTo>
                  <a:lnTo>
                    <a:pt x="17" y="1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6"/>
                  </a:lnTo>
                  <a:lnTo>
                    <a:pt x="6" y="9"/>
                  </a:lnTo>
                  <a:lnTo>
                    <a:pt x="2" y="15"/>
                  </a:lnTo>
                  <a:lnTo>
                    <a:pt x="0" y="21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9" y="19"/>
                  </a:lnTo>
                  <a:lnTo>
                    <a:pt x="9" y="15"/>
                  </a:lnTo>
                  <a:lnTo>
                    <a:pt x="13" y="13"/>
                  </a:lnTo>
                  <a:lnTo>
                    <a:pt x="16" y="11"/>
                  </a:lnTo>
                  <a:lnTo>
                    <a:pt x="21" y="6"/>
                  </a:lnTo>
                  <a:lnTo>
                    <a:pt x="24" y="6"/>
                  </a:lnTo>
                  <a:lnTo>
                    <a:pt x="27" y="6"/>
                  </a:lnTo>
                  <a:lnTo>
                    <a:pt x="29" y="7"/>
                  </a:lnTo>
                  <a:lnTo>
                    <a:pt x="32" y="8"/>
                  </a:lnTo>
                  <a:lnTo>
                    <a:pt x="34" y="11"/>
                  </a:lnTo>
                  <a:lnTo>
                    <a:pt x="35" y="12"/>
                  </a:lnTo>
                  <a:lnTo>
                    <a:pt x="36" y="13"/>
                  </a:lnTo>
                  <a:lnTo>
                    <a:pt x="40" y="13"/>
                  </a:lnTo>
                  <a:lnTo>
                    <a:pt x="42" y="13"/>
                  </a:lnTo>
                  <a:lnTo>
                    <a:pt x="44" y="13"/>
                  </a:lnTo>
                  <a:lnTo>
                    <a:pt x="46" y="17"/>
                  </a:lnTo>
                  <a:lnTo>
                    <a:pt x="47" y="17"/>
                  </a:lnTo>
                  <a:lnTo>
                    <a:pt x="49" y="17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5" y="22"/>
                  </a:lnTo>
                  <a:lnTo>
                    <a:pt x="57" y="25"/>
                  </a:lnTo>
                  <a:lnTo>
                    <a:pt x="58" y="26"/>
                  </a:lnTo>
                  <a:lnTo>
                    <a:pt x="59" y="27"/>
                  </a:lnTo>
                  <a:lnTo>
                    <a:pt x="62" y="27"/>
                  </a:lnTo>
                  <a:lnTo>
                    <a:pt x="66" y="26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3" y="27"/>
                  </a:lnTo>
                  <a:lnTo>
                    <a:pt x="73" y="28"/>
                  </a:lnTo>
                  <a:lnTo>
                    <a:pt x="73" y="29"/>
                  </a:lnTo>
                  <a:lnTo>
                    <a:pt x="73" y="33"/>
                  </a:lnTo>
                  <a:lnTo>
                    <a:pt x="74" y="35"/>
                  </a:lnTo>
                  <a:lnTo>
                    <a:pt x="75" y="37"/>
                  </a:lnTo>
                  <a:lnTo>
                    <a:pt x="77" y="38"/>
                  </a:lnTo>
                  <a:lnTo>
                    <a:pt x="80" y="40"/>
                  </a:lnTo>
                  <a:lnTo>
                    <a:pt x="85" y="42"/>
                  </a:lnTo>
                  <a:lnTo>
                    <a:pt x="90" y="44"/>
                  </a:lnTo>
                  <a:lnTo>
                    <a:pt x="84" y="56"/>
                  </a:lnTo>
                  <a:lnTo>
                    <a:pt x="104" y="53"/>
                  </a:lnTo>
                  <a:lnTo>
                    <a:pt x="124" y="50"/>
                  </a:lnTo>
                  <a:lnTo>
                    <a:pt x="122" y="42"/>
                  </a:lnTo>
                  <a:lnTo>
                    <a:pt x="116" y="43"/>
                  </a:lnTo>
                  <a:lnTo>
                    <a:pt x="112" y="43"/>
                  </a:lnTo>
                  <a:lnTo>
                    <a:pt x="109" y="42"/>
                  </a:lnTo>
                  <a:lnTo>
                    <a:pt x="107" y="33"/>
                  </a:lnTo>
                  <a:lnTo>
                    <a:pt x="104" y="32"/>
                  </a:lnTo>
                  <a:lnTo>
                    <a:pt x="101" y="32"/>
                  </a:lnTo>
                  <a:lnTo>
                    <a:pt x="96" y="33"/>
                  </a:lnTo>
                  <a:lnTo>
                    <a:pt x="95" y="31"/>
                  </a:lnTo>
                  <a:lnTo>
                    <a:pt x="95" y="29"/>
                  </a:lnTo>
                  <a:lnTo>
                    <a:pt x="95" y="28"/>
                  </a:lnTo>
                  <a:lnTo>
                    <a:pt x="94" y="27"/>
                  </a:lnTo>
                  <a:lnTo>
                    <a:pt x="89" y="23"/>
                  </a:lnTo>
                  <a:lnTo>
                    <a:pt x="83" y="20"/>
                  </a:lnTo>
                  <a:lnTo>
                    <a:pt x="77" y="17"/>
                  </a:lnTo>
                  <a:lnTo>
                    <a:pt x="71" y="15"/>
                  </a:lnTo>
                  <a:lnTo>
                    <a:pt x="69" y="15"/>
                  </a:lnTo>
                  <a:lnTo>
                    <a:pt x="68" y="15"/>
                  </a:lnTo>
                  <a:lnTo>
                    <a:pt x="66" y="16"/>
                  </a:lnTo>
                  <a:lnTo>
                    <a:pt x="65" y="15"/>
                  </a:lnTo>
                  <a:lnTo>
                    <a:pt x="64" y="15"/>
                  </a:lnTo>
                  <a:lnTo>
                    <a:pt x="63" y="13"/>
                  </a:lnTo>
                  <a:lnTo>
                    <a:pt x="62" y="10"/>
                  </a:lnTo>
                  <a:lnTo>
                    <a:pt x="61" y="8"/>
                  </a:lnTo>
                  <a:lnTo>
                    <a:pt x="59" y="6"/>
                  </a:lnTo>
                  <a:lnTo>
                    <a:pt x="51" y="4"/>
                  </a:lnTo>
                  <a:lnTo>
                    <a:pt x="38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4096" y="2100"/>
              <a:ext cx="34" cy="31"/>
            </a:xfrm>
            <a:custGeom>
              <a:avLst/>
              <a:gdLst>
                <a:gd name="T0" fmla="*/ 23 w 34"/>
                <a:gd name="T1" fmla="*/ 0 h 31"/>
                <a:gd name="T2" fmla="*/ 21 w 34"/>
                <a:gd name="T3" fmla="*/ 0 h 31"/>
                <a:gd name="T4" fmla="*/ 18 w 34"/>
                <a:gd name="T5" fmla="*/ 1 h 31"/>
                <a:gd name="T6" fmla="*/ 11 w 34"/>
                <a:gd name="T7" fmla="*/ 5 h 31"/>
                <a:gd name="T8" fmla="*/ 0 w 34"/>
                <a:gd name="T9" fmla="*/ 13 h 31"/>
                <a:gd name="T10" fmla="*/ 2 w 34"/>
                <a:gd name="T11" fmla="*/ 20 h 31"/>
                <a:gd name="T12" fmla="*/ 3 w 34"/>
                <a:gd name="T13" fmla="*/ 23 h 31"/>
                <a:gd name="T14" fmla="*/ 4 w 34"/>
                <a:gd name="T15" fmla="*/ 26 h 31"/>
                <a:gd name="T16" fmla="*/ 6 w 34"/>
                <a:gd name="T17" fmla="*/ 28 h 31"/>
                <a:gd name="T18" fmla="*/ 7 w 34"/>
                <a:gd name="T19" fmla="*/ 29 h 31"/>
                <a:gd name="T20" fmla="*/ 9 w 34"/>
                <a:gd name="T21" fmla="*/ 30 h 31"/>
                <a:gd name="T22" fmla="*/ 12 w 34"/>
                <a:gd name="T23" fmla="*/ 31 h 31"/>
                <a:gd name="T24" fmla="*/ 17 w 34"/>
                <a:gd name="T25" fmla="*/ 30 h 31"/>
                <a:gd name="T26" fmla="*/ 20 w 34"/>
                <a:gd name="T27" fmla="*/ 29 h 31"/>
                <a:gd name="T28" fmla="*/ 23 w 34"/>
                <a:gd name="T29" fmla="*/ 27 h 31"/>
                <a:gd name="T30" fmla="*/ 25 w 34"/>
                <a:gd name="T31" fmla="*/ 25 h 31"/>
                <a:gd name="T32" fmla="*/ 26 w 34"/>
                <a:gd name="T33" fmla="*/ 22 h 31"/>
                <a:gd name="T34" fmla="*/ 28 w 34"/>
                <a:gd name="T35" fmla="*/ 18 h 31"/>
                <a:gd name="T36" fmla="*/ 29 w 34"/>
                <a:gd name="T37" fmla="*/ 15 h 31"/>
                <a:gd name="T38" fmla="*/ 31 w 34"/>
                <a:gd name="T39" fmla="*/ 7 h 31"/>
                <a:gd name="T40" fmla="*/ 32 w 34"/>
                <a:gd name="T41" fmla="*/ 8 h 31"/>
                <a:gd name="T42" fmla="*/ 33 w 34"/>
                <a:gd name="T43" fmla="*/ 7 h 31"/>
                <a:gd name="T44" fmla="*/ 34 w 34"/>
                <a:gd name="T45" fmla="*/ 6 h 31"/>
                <a:gd name="T46" fmla="*/ 34 w 34"/>
                <a:gd name="T47" fmla="*/ 4 h 31"/>
                <a:gd name="T48" fmla="*/ 34 w 34"/>
                <a:gd name="T49" fmla="*/ 2 h 31"/>
                <a:gd name="T50" fmla="*/ 32 w 34"/>
                <a:gd name="T51" fmla="*/ 1 h 31"/>
                <a:gd name="T52" fmla="*/ 28 w 34"/>
                <a:gd name="T53" fmla="*/ 0 h 31"/>
                <a:gd name="T54" fmla="*/ 23 w 34"/>
                <a:gd name="T55" fmla="*/ 0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4"/>
                <a:gd name="T85" fmla="*/ 0 h 31"/>
                <a:gd name="T86" fmla="*/ 34 w 34"/>
                <a:gd name="T87" fmla="*/ 31 h 3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4" h="31">
                  <a:moveTo>
                    <a:pt x="23" y="0"/>
                  </a:moveTo>
                  <a:lnTo>
                    <a:pt x="21" y="0"/>
                  </a:lnTo>
                  <a:lnTo>
                    <a:pt x="18" y="1"/>
                  </a:lnTo>
                  <a:lnTo>
                    <a:pt x="11" y="5"/>
                  </a:lnTo>
                  <a:lnTo>
                    <a:pt x="0" y="13"/>
                  </a:lnTo>
                  <a:lnTo>
                    <a:pt x="2" y="20"/>
                  </a:lnTo>
                  <a:lnTo>
                    <a:pt x="3" y="23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9" y="30"/>
                  </a:lnTo>
                  <a:lnTo>
                    <a:pt x="12" y="31"/>
                  </a:lnTo>
                  <a:lnTo>
                    <a:pt x="17" y="30"/>
                  </a:lnTo>
                  <a:lnTo>
                    <a:pt x="20" y="29"/>
                  </a:lnTo>
                  <a:lnTo>
                    <a:pt x="23" y="27"/>
                  </a:lnTo>
                  <a:lnTo>
                    <a:pt x="25" y="25"/>
                  </a:lnTo>
                  <a:lnTo>
                    <a:pt x="26" y="22"/>
                  </a:lnTo>
                  <a:lnTo>
                    <a:pt x="28" y="18"/>
                  </a:lnTo>
                  <a:lnTo>
                    <a:pt x="29" y="15"/>
                  </a:lnTo>
                  <a:lnTo>
                    <a:pt x="31" y="7"/>
                  </a:lnTo>
                  <a:lnTo>
                    <a:pt x="32" y="8"/>
                  </a:lnTo>
                  <a:lnTo>
                    <a:pt x="33" y="7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8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763" y="2117"/>
              <a:ext cx="28" cy="14"/>
            </a:xfrm>
            <a:custGeom>
              <a:avLst/>
              <a:gdLst>
                <a:gd name="T0" fmla="*/ 3 w 28"/>
                <a:gd name="T1" fmla="*/ 0 h 14"/>
                <a:gd name="T2" fmla="*/ 0 w 28"/>
                <a:gd name="T3" fmla="*/ 6 h 14"/>
                <a:gd name="T4" fmla="*/ 3 w 28"/>
                <a:gd name="T5" fmla="*/ 7 h 14"/>
                <a:gd name="T6" fmla="*/ 6 w 28"/>
                <a:gd name="T7" fmla="*/ 9 h 14"/>
                <a:gd name="T8" fmla="*/ 13 w 28"/>
                <a:gd name="T9" fmla="*/ 11 h 14"/>
                <a:gd name="T10" fmla="*/ 13 w 28"/>
                <a:gd name="T11" fmla="*/ 13 h 14"/>
                <a:gd name="T12" fmla="*/ 17 w 28"/>
                <a:gd name="T13" fmla="*/ 14 h 14"/>
                <a:gd name="T14" fmla="*/ 20 w 28"/>
                <a:gd name="T15" fmla="*/ 13 h 14"/>
                <a:gd name="T16" fmla="*/ 24 w 28"/>
                <a:gd name="T17" fmla="*/ 11 h 14"/>
                <a:gd name="T18" fmla="*/ 25 w 28"/>
                <a:gd name="T19" fmla="*/ 11 h 14"/>
                <a:gd name="T20" fmla="*/ 26 w 28"/>
                <a:gd name="T21" fmla="*/ 10 h 14"/>
                <a:gd name="T22" fmla="*/ 28 w 28"/>
                <a:gd name="T23" fmla="*/ 8 h 14"/>
                <a:gd name="T24" fmla="*/ 28 w 28"/>
                <a:gd name="T25" fmla="*/ 7 h 14"/>
                <a:gd name="T26" fmla="*/ 27 w 28"/>
                <a:gd name="T27" fmla="*/ 6 h 14"/>
                <a:gd name="T28" fmla="*/ 26 w 28"/>
                <a:gd name="T29" fmla="*/ 6 h 14"/>
                <a:gd name="T30" fmla="*/ 23 w 28"/>
                <a:gd name="T31" fmla="*/ 6 h 14"/>
                <a:gd name="T32" fmla="*/ 23 w 28"/>
                <a:gd name="T33" fmla="*/ 2 h 14"/>
                <a:gd name="T34" fmla="*/ 20 w 28"/>
                <a:gd name="T35" fmla="*/ 1 h 14"/>
                <a:gd name="T36" fmla="*/ 18 w 28"/>
                <a:gd name="T37" fmla="*/ 0 h 14"/>
                <a:gd name="T38" fmla="*/ 13 w 28"/>
                <a:gd name="T39" fmla="*/ 0 h 14"/>
                <a:gd name="T40" fmla="*/ 8 w 28"/>
                <a:gd name="T41" fmla="*/ 0 h 14"/>
                <a:gd name="T42" fmla="*/ 3 w 28"/>
                <a:gd name="T43" fmla="*/ 0 h 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8"/>
                <a:gd name="T67" fmla="*/ 0 h 14"/>
                <a:gd name="T68" fmla="*/ 28 w 28"/>
                <a:gd name="T69" fmla="*/ 14 h 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8" h="14">
                  <a:moveTo>
                    <a:pt x="3" y="0"/>
                  </a:moveTo>
                  <a:lnTo>
                    <a:pt x="0" y="6"/>
                  </a:lnTo>
                  <a:lnTo>
                    <a:pt x="3" y="7"/>
                  </a:lnTo>
                  <a:lnTo>
                    <a:pt x="6" y="9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7" y="14"/>
                  </a:lnTo>
                  <a:lnTo>
                    <a:pt x="20" y="13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6" y="10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4234" y="2121"/>
              <a:ext cx="56" cy="94"/>
            </a:xfrm>
            <a:custGeom>
              <a:avLst/>
              <a:gdLst>
                <a:gd name="T0" fmla="*/ 12 w 56"/>
                <a:gd name="T1" fmla="*/ 8 h 94"/>
                <a:gd name="T2" fmla="*/ 12 w 56"/>
                <a:gd name="T3" fmla="*/ 29 h 94"/>
                <a:gd name="T4" fmla="*/ 8 w 56"/>
                <a:gd name="T5" fmla="*/ 33 h 94"/>
                <a:gd name="T6" fmla="*/ 9 w 56"/>
                <a:gd name="T7" fmla="*/ 36 h 94"/>
                <a:gd name="T8" fmla="*/ 10 w 56"/>
                <a:gd name="T9" fmla="*/ 40 h 94"/>
                <a:gd name="T10" fmla="*/ 5 w 56"/>
                <a:gd name="T11" fmla="*/ 41 h 94"/>
                <a:gd name="T12" fmla="*/ 3 w 56"/>
                <a:gd name="T13" fmla="*/ 39 h 94"/>
                <a:gd name="T14" fmla="*/ 1 w 56"/>
                <a:gd name="T15" fmla="*/ 38 h 94"/>
                <a:gd name="T16" fmla="*/ 1 w 56"/>
                <a:gd name="T17" fmla="*/ 39 h 94"/>
                <a:gd name="T18" fmla="*/ 0 w 56"/>
                <a:gd name="T19" fmla="*/ 43 h 94"/>
                <a:gd name="T20" fmla="*/ 2 w 56"/>
                <a:gd name="T21" fmla="*/ 45 h 94"/>
                <a:gd name="T22" fmla="*/ 6 w 56"/>
                <a:gd name="T23" fmla="*/ 56 h 94"/>
                <a:gd name="T24" fmla="*/ 11 w 56"/>
                <a:gd name="T25" fmla="*/ 62 h 94"/>
                <a:gd name="T26" fmla="*/ 13 w 56"/>
                <a:gd name="T27" fmla="*/ 59 h 94"/>
                <a:gd name="T28" fmla="*/ 14 w 56"/>
                <a:gd name="T29" fmla="*/ 66 h 94"/>
                <a:gd name="T30" fmla="*/ 13 w 56"/>
                <a:gd name="T31" fmla="*/ 71 h 94"/>
                <a:gd name="T32" fmla="*/ 17 w 56"/>
                <a:gd name="T33" fmla="*/ 80 h 94"/>
                <a:gd name="T34" fmla="*/ 27 w 56"/>
                <a:gd name="T35" fmla="*/ 78 h 94"/>
                <a:gd name="T36" fmla="*/ 32 w 56"/>
                <a:gd name="T37" fmla="*/ 79 h 94"/>
                <a:gd name="T38" fmla="*/ 38 w 56"/>
                <a:gd name="T39" fmla="*/ 81 h 94"/>
                <a:gd name="T40" fmla="*/ 37 w 56"/>
                <a:gd name="T41" fmla="*/ 76 h 94"/>
                <a:gd name="T42" fmla="*/ 42 w 56"/>
                <a:gd name="T43" fmla="*/ 80 h 94"/>
                <a:gd name="T44" fmla="*/ 50 w 56"/>
                <a:gd name="T45" fmla="*/ 92 h 94"/>
                <a:gd name="T46" fmla="*/ 54 w 56"/>
                <a:gd name="T47" fmla="*/ 94 h 94"/>
                <a:gd name="T48" fmla="*/ 54 w 56"/>
                <a:gd name="T49" fmla="*/ 89 h 94"/>
                <a:gd name="T50" fmla="*/ 52 w 56"/>
                <a:gd name="T51" fmla="*/ 79 h 94"/>
                <a:gd name="T52" fmla="*/ 50 w 56"/>
                <a:gd name="T53" fmla="*/ 71 h 94"/>
                <a:gd name="T54" fmla="*/ 42 w 56"/>
                <a:gd name="T55" fmla="*/ 67 h 94"/>
                <a:gd name="T56" fmla="*/ 33 w 56"/>
                <a:gd name="T57" fmla="*/ 69 h 94"/>
                <a:gd name="T58" fmla="*/ 25 w 56"/>
                <a:gd name="T59" fmla="*/ 71 h 94"/>
                <a:gd name="T60" fmla="*/ 24 w 56"/>
                <a:gd name="T61" fmla="*/ 63 h 94"/>
                <a:gd name="T62" fmla="*/ 23 w 56"/>
                <a:gd name="T63" fmla="*/ 62 h 94"/>
                <a:gd name="T64" fmla="*/ 22 w 56"/>
                <a:gd name="T65" fmla="*/ 59 h 94"/>
                <a:gd name="T66" fmla="*/ 23 w 56"/>
                <a:gd name="T67" fmla="*/ 54 h 94"/>
                <a:gd name="T68" fmla="*/ 23 w 56"/>
                <a:gd name="T69" fmla="*/ 52 h 94"/>
                <a:gd name="T70" fmla="*/ 22 w 56"/>
                <a:gd name="T71" fmla="*/ 48 h 94"/>
                <a:gd name="T72" fmla="*/ 23 w 56"/>
                <a:gd name="T73" fmla="*/ 46 h 94"/>
                <a:gd name="T74" fmla="*/ 29 w 56"/>
                <a:gd name="T75" fmla="*/ 36 h 94"/>
                <a:gd name="T76" fmla="*/ 37 w 56"/>
                <a:gd name="T77" fmla="*/ 27 h 94"/>
                <a:gd name="T78" fmla="*/ 36 w 56"/>
                <a:gd name="T79" fmla="*/ 24 h 94"/>
                <a:gd name="T80" fmla="*/ 31 w 56"/>
                <a:gd name="T81" fmla="*/ 17 h 94"/>
                <a:gd name="T82" fmla="*/ 30 w 56"/>
                <a:gd name="T83" fmla="*/ 12 h 94"/>
                <a:gd name="T84" fmla="*/ 32 w 56"/>
                <a:gd name="T85" fmla="*/ 4 h 94"/>
                <a:gd name="T86" fmla="*/ 31 w 56"/>
                <a:gd name="T87" fmla="*/ 0 h 94"/>
                <a:gd name="T88" fmla="*/ 29 w 56"/>
                <a:gd name="T89" fmla="*/ 4 h 94"/>
                <a:gd name="T90" fmla="*/ 25 w 56"/>
                <a:gd name="T91" fmla="*/ 4 h 94"/>
                <a:gd name="T92" fmla="*/ 17 w 56"/>
                <a:gd name="T93" fmla="*/ 1 h 9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6"/>
                <a:gd name="T142" fmla="*/ 0 h 94"/>
                <a:gd name="T143" fmla="*/ 56 w 56"/>
                <a:gd name="T144" fmla="*/ 94 h 9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6" h="94">
                  <a:moveTo>
                    <a:pt x="14" y="0"/>
                  </a:moveTo>
                  <a:lnTo>
                    <a:pt x="12" y="8"/>
                  </a:lnTo>
                  <a:lnTo>
                    <a:pt x="12" y="14"/>
                  </a:lnTo>
                  <a:lnTo>
                    <a:pt x="12" y="29"/>
                  </a:lnTo>
                  <a:lnTo>
                    <a:pt x="8" y="30"/>
                  </a:lnTo>
                  <a:lnTo>
                    <a:pt x="8" y="33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10" y="37"/>
                  </a:lnTo>
                  <a:lnTo>
                    <a:pt x="10" y="40"/>
                  </a:lnTo>
                  <a:lnTo>
                    <a:pt x="7" y="41"/>
                  </a:lnTo>
                  <a:lnTo>
                    <a:pt x="5" y="41"/>
                  </a:lnTo>
                  <a:lnTo>
                    <a:pt x="6" y="40"/>
                  </a:lnTo>
                  <a:lnTo>
                    <a:pt x="3" y="39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1" y="39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1" y="44"/>
                  </a:lnTo>
                  <a:lnTo>
                    <a:pt x="2" y="45"/>
                  </a:lnTo>
                  <a:lnTo>
                    <a:pt x="4" y="46"/>
                  </a:lnTo>
                  <a:lnTo>
                    <a:pt x="6" y="56"/>
                  </a:lnTo>
                  <a:lnTo>
                    <a:pt x="10" y="63"/>
                  </a:lnTo>
                  <a:lnTo>
                    <a:pt x="11" y="62"/>
                  </a:lnTo>
                  <a:lnTo>
                    <a:pt x="12" y="60"/>
                  </a:lnTo>
                  <a:lnTo>
                    <a:pt x="13" y="59"/>
                  </a:lnTo>
                  <a:lnTo>
                    <a:pt x="15" y="59"/>
                  </a:lnTo>
                  <a:lnTo>
                    <a:pt x="14" y="66"/>
                  </a:lnTo>
                  <a:lnTo>
                    <a:pt x="13" y="68"/>
                  </a:lnTo>
                  <a:lnTo>
                    <a:pt x="13" y="71"/>
                  </a:lnTo>
                  <a:lnTo>
                    <a:pt x="15" y="75"/>
                  </a:lnTo>
                  <a:lnTo>
                    <a:pt x="17" y="80"/>
                  </a:lnTo>
                  <a:lnTo>
                    <a:pt x="25" y="78"/>
                  </a:lnTo>
                  <a:lnTo>
                    <a:pt x="27" y="78"/>
                  </a:lnTo>
                  <a:lnTo>
                    <a:pt x="29" y="78"/>
                  </a:lnTo>
                  <a:lnTo>
                    <a:pt x="32" y="79"/>
                  </a:lnTo>
                  <a:lnTo>
                    <a:pt x="38" y="84"/>
                  </a:lnTo>
                  <a:lnTo>
                    <a:pt x="38" y="81"/>
                  </a:lnTo>
                  <a:lnTo>
                    <a:pt x="37" y="77"/>
                  </a:lnTo>
                  <a:lnTo>
                    <a:pt x="37" y="76"/>
                  </a:lnTo>
                  <a:lnTo>
                    <a:pt x="38" y="77"/>
                  </a:lnTo>
                  <a:lnTo>
                    <a:pt x="42" y="80"/>
                  </a:lnTo>
                  <a:lnTo>
                    <a:pt x="45" y="84"/>
                  </a:lnTo>
                  <a:lnTo>
                    <a:pt x="50" y="92"/>
                  </a:lnTo>
                  <a:lnTo>
                    <a:pt x="52" y="93"/>
                  </a:lnTo>
                  <a:lnTo>
                    <a:pt x="54" y="94"/>
                  </a:lnTo>
                  <a:lnTo>
                    <a:pt x="54" y="90"/>
                  </a:lnTo>
                  <a:lnTo>
                    <a:pt x="54" y="89"/>
                  </a:lnTo>
                  <a:lnTo>
                    <a:pt x="56" y="88"/>
                  </a:lnTo>
                  <a:lnTo>
                    <a:pt x="52" y="79"/>
                  </a:lnTo>
                  <a:lnTo>
                    <a:pt x="51" y="75"/>
                  </a:lnTo>
                  <a:lnTo>
                    <a:pt x="50" y="71"/>
                  </a:lnTo>
                  <a:lnTo>
                    <a:pt x="42" y="73"/>
                  </a:lnTo>
                  <a:lnTo>
                    <a:pt x="42" y="67"/>
                  </a:lnTo>
                  <a:lnTo>
                    <a:pt x="37" y="68"/>
                  </a:lnTo>
                  <a:lnTo>
                    <a:pt x="33" y="69"/>
                  </a:lnTo>
                  <a:lnTo>
                    <a:pt x="30" y="70"/>
                  </a:lnTo>
                  <a:lnTo>
                    <a:pt x="25" y="71"/>
                  </a:lnTo>
                  <a:lnTo>
                    <a:pt x="24" y="66"/>
                  </a:lnTo>
                  <a:lnTo>
                    <a:pt x="24" y="63"/>
                  </a:lnTo>
                  <a:lnTo>
                    <a:pt x="23" y="61"/>
                  </a:lnTo>
                  <a:lnTo>
                    <a:pt x="23" y="62"/>
                  </a:lnTo>
                  <a:lnTo>
                    <a:pt x="23" y="61"/>
                  </a:lnTo>
                  <a:lnTo>
                    <a:pt x="22" y="59"/>
                  </a:lnTo>
                  <a:lnTo>
                    <a:pt x="21" y="55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3" y="52"/>
                  </a:lnTo>
                  <a:lnTo>
                    <a:pt x="23" y="51"/>
                  </a:lnTo>
                  <a:lnTo>
                    <a:pt x="22" y="48"/>
                  </a:lnTo>
                  <a:lnTo>
                    <a:pt x="21" y="46"/>
                  </a:lnTo>
                  <a:lnTo>
                    <a:pt x="23" y="46"/>
                  </a:lnTo>
                  <a:lnTo>
                    <a:pt x="26" y="41"/>
                  </a:lnTo>
                  <a:lnTo>
                    <a:pt x="29" y="36"/>
                  </a:lnTo>
                  <a:lnTo>
                    <a:pt x="33" y="31"/>
                  </a:lnTo>
                  <a:lnTo>
                    <a:pt x="37" y="27"/>
                  </a:lnTo>
                  <a:lnTo>
                    <a:pt x="37" y="26"/>
                  </a:lnTo>
                  <a:lnTo>
                    <a:pt x="36" y="24"/>
                  </a:lnTo>
                  <a:lnTo>
                    <a:pt x="34" y="21"/>
                  </a:lnTo>
                  <a:lnTo>
                    <a:pt x="31" y="17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1" y="8"/>
                  </a:lnTo>
                  <a:lnTo>
                    <a:pt x="32" y="4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0" y="2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1" y="3"/>
                  </a:lnTo>
                  <a:lnTo>
                    <a:pt x="17" y="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4201" y="2236"/>
              <a:ext cx="33" cy="44"/>
            </a:xfrm>
            <a:custGeom>
              <a:avLst/>
              <a:gdLst>
                <a:gd name="T0" fmla="*/ 29 w 33"/>
                <a:gd name="T1" fmla="*/ 0 h 44"/>
                <a:gd name="T2" fmla="*/ 29 w 33"/>
                <a:gd name="T3" fmla="*/ 1 h 44"/>
                <a:gd name="T4" fmla="*/ 29 w 33"/>
                <a:gd name="T5" fmla="*/ 3 h 44"/>
                <a:gd name="T6" fmla="*/ 29 w 33"/>
                <a:gd name="T7" fmla="*/ 5 h 44"/>
                <a:gd name="T8" fmla="*/ 29 w 33"/>
                <a:gd name="T9" fmla="*/ 6 h 44"/>
                <a:gd name="T10" fmla="*/ 29 w 33"/>
                <a:gd name="T11" fmla="*/ 8 h 44"/>
                <a:gd name="T12" fmla="*/ 25 w 33"/>
                <a:gd name="T13" fmla="*/ 8 h 44"/>
                <a:gd name="T14" fmla="*/ 20 w 33"/>
                <a:gd name="T15" fmla="*/ 21 h 44"/>
                <a:gd name="T16" fmla="*/ 17 w 33"/>
                <a:gd name="T17" fmla="*/ 28 h 44"/>
                <a:gd name="T18" fmla="*/ 16 w 33"/>
                <a:gd name="T19" fmla="*/ 30 h 44"/>
                <a:gd name="T20" fmla="*/ 14 w 33"/>
                <a:gd name="T21" fmla="*/ 33 h 44"/>
                <a:gd name="T22" fmla="*/ 13 w 33"/>
                <a:gd name="T23" fmla="*/ 33 h 44"/>
                <a:gd name="T24" fmla="*/ 11 w 33"/>
                <a:gd name="T25" fmla="*/ 34 h 44"/>
                <a:gd name="T26" fmla="*/ 8 w 33"/>
                <a:gd name="T27" fmla="*/ 35 h 44"/>
                <a:gd name="T28" fmla="*/ 5 w 33"/>
                <a:gd name="T29" fmla="*/ 36 h 44"/>
                <a:gd name="T30" fmla="*/ 3 w 33"/>
                <a:gd name="T31" fmla="*/ 37 h 44"/>
                <a:gd name="T32" fmla="*/ 2 w 33"/>
                <a:gd name="T33" fmla="*/ 38 h 44"/>
                <a:gd name="T34" fmla="*/ 1 w 33"/>
                <a:gd name="T35" fmla="*/ 41 h 44"/>
                <a:gd name="T36" fmla="*/ 0 w 33"/>
                <a:gd name="T37" fmla="*/ 43 h 44"/>
                <a:gd name="T38" fmla="*/ 1 w 33"/>
                <a:gd name="T39" fmla="*/ 44 h 44"/>
                <a:gd name="T40" fmla="*/ 2 w 33"/>
                <a:gd name="T41" fmla="*/ 44 h 44"/>
                <a:gd name="T42" fmla="*/ 10 w 33"/>
                <a:gd name="T43" fmla="*/ 41 h 44"/>
                <a:gd name="T44" fmla="*/ 15 w 33"/>
                <a:gd name="T45" fmla="*/ 39 h 44"/>
                <a:gd name="T46" fmla="*/ 18 w 33"/>
                <a:gd name="T47" fmla="*/ 36 h 44"/>
                <a:gd name="T48" fmla="*/ 19 w 33"/>
                <a:gd name="T49" fmla="*/ 34 h 44"/>
                <a:gd name="T50" fmla="*/ 20 w 33"/>
                <a:gd name="T51" fmla="*/ 31 h 44"/>
                <a:gd name="T52" fmla="*/ 20 w 33"/>
                <a:gd name="T53" fmla="*/ 28 h 44"/>
                <a:gd name="T54" fmla="*/ 22 w 33"/>
                <a:gd name="T55" fmla="*/ 25 h 44"/>
                <a:gd name="T56" fmla="*/ 24 w 33"/>
                <a:gd name="T57" fmla="*/ 22 h 44"/>
                <a:gd name="T58" fmla="*/ 28 w 33"/>
                <a:gd name="T59" fmla="*/ 20 h 44"/>
                <a:gd name="T60" fmla="*/ 31 w 33"/>
                <a:gd name="T61" fmla="*/ 17 h 44"/>
                <a:gd name="T62" fmla="*/ 32 w 33"/>
                <a:gd name="T63" fmla="*/ 15 h 44"/>
                <a:gd name="T64" fmla="*/ 33 w 33"/>
                <a:gd name="T65" fmla="*/ 13 h 44"/>
                <a:gd name="T66" fmla="*/ 31 w 33"/>
                <a:gd name="T67" fmla="*/ 7 h 44"/>
                <a:gd name="T68" fmla="*/ 29 w 33"/>
                <a:gd name="T69" fmla="*/ 0 h 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"/>
                <a:gd name="T106" fmla="*/ 0 h 44"/>
                <a:gd name="T107" fmla="*/ 33 w 33"/>
                <a:gd name="T108" fmla="*/ 44 h 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" h="44">
                  <a:moveTo>
                    <a:pt x="29" y="0"/>
                  </a:moveTo>
                  <a:lnTo>
                    <a:pt x="29" y="1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0" y="21"/>
                  </a:lnTo>
                  <a:lnTo>
                    <a:pt x="17" y="28"/>
                  </a:lnTo>
                  <a:lnTo>
                    <a:pt x="16" y="30"/>
                  </a:lnTo>
                  <a:lnTo>
                    <a:pt x="14" y="33"/>
                  </a:lnTo>
                  <a:lnTo>
                    <a:pt x="13" y="33"/>
                  </a:lnTo>
                  <a:lnTo>
                    <a:pt x="11" y="34"/>
                  </a:lnTo>
                  <a:lnTo>
                    <a:pt x="8" y="35"/>
                  </a:lnTo>
                  <a:lnTo>
                    <a:pt x="5" y="36"/>
                  </a:lnTo>
                  <a:lnTo>
                    <a:pt x="3" y="37"/>
                  </a:lnTo>
                  <a:lnTo>
                    <a:pt x="2" y="38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1" y="44"/>
                  </a:lnTo>
                  <a:lnTo>
                    <a:pt x="2" y="44"/>
                  </a:lnTo>
                  <a:lnTo>
                    <a:pt x="10" y="41"/>
                  </a:lnTo>
                  <a:lnTo>
                    <a:pt x="15" y="39"/>
                  </a:lnTo>
                  <a:lnTo>
                    <a:pt x="18" y="36"/>
                  </a:lnTo>
                  <a:lnTo>
                    <a:pt x="19" y="34"/>
                  </a:lnTo>
                  <a:lnTo>
                    <a:pt x="20" y="31"/>
                  </a:lnTo>
                  <a:lnTo>
                    <a:pt x="20" y="28"/>
                  </a:lnTo>
                  <a:lnTo>
                    <a:pt x="22" y="25"/>
                  </a:lnTo>
                  <a:lnTo>
                    <a:pt x="24" y="22"/>
                  </a:lnTo>
                  <a:lnTo>
                    <a:pt x="28" y="20"/>
                  </a:lnTo>
                  <a:lnTo>
                    <a:pt x="31" y="17"/>
                  </a:lnTo>
                  <a:lnTo>
                    <a:pt x="32" y="15"/>
                  </a:lnTo>
                  <a:lnTo>
                    <a:pt x="33" y="13"/>
                  </a:lnTo>
                  <a:lnTo>
                    <a:pt x="31" y="7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4260" y="2267"/>
              <a:ext cx="60" cy="59"/>
            </a:xfrm>
            <a:custGeom>
              <a:avLst/>
              <a:gdLst>
                <a:gd name="T0" fmla="*/ 45 w 60"/>
                <a:gd name="T1" fmla="*/ 1 h 59"/>
                <a:gd name="T2" fmla="*/ 45 w 60"/>
                <a:gd name="T3" fmla="*/ 9 h 59"/>
                <a:gd name="T4" fmla="*/ 41 w 60"/>
                <a:gd name="T5" fmla="*/ 9 h 59"/>
                <a:gd name="T6" fmla="*/ 37 w 60"/>
                <a:gd name="T7" fmla="*/ 9 h 59"/>
                <a:gd name="T8" fmla="*/ 34 w 60"/>
                <a:gd name="T9" fmla="*/ 15 h 59"/>
                <a:gd name="T10" fmla="*/ 29 w 60"/>
                <a:gd name="T11" fmla="*/ 16 h 59"/>
                <a:gd name="T12" fmla="*/ 23 w 60"/>
                <a:gd name="T13" fmla="*/ 17 h 59"/>
                <a:gd name="T14" fmla="*/ 24 w 60"/>
                <a:gd name="T15" fmla="*/ 19 h 59"/>
                <a:gd name="T16" fmla="*/ 22 w 60"/>
                <a:gd name="T17" fmla="*/ 18 h 59"/>
                <a:gd name="T18" fmla="*/ 21 w 60"/>
                <a:gd name="T19" fmla="*/ 14 h 59"/>
                <a:gd name="T20" fmla="*/ 17 w 60"/>
                <a:gd name="T21" fmla="*/ 13 h 59"/>
                <a:gd name="T22" fmla="*/ 14 w 60"/>
                <a:gd name="T23" fmla="*/ 14 h 59"/>
                <a:gd name="T24" fmla="*/ 11 w 60"/>
                <a:gd name="T25" fmla="*/ 17 h 59"/>
                <a:gd name="T26" fmla="*/ 7 w 60"/>
                <a:gd name="T27" fmla="*/ 19 h 59"/>
                <a:gd name="T28" fmla="*/ 2 w 60"/>
                <a:gd name="T29" fmla="*/ 23 h 59"/>
                <a:gd name="T30" fmla="*/ 3 w 60"/>
                <a:gd name="T31" fmla="*/ 30 h 59"/>
                <a:gd name="T32" fmla="*/ 0 w 60"/>
                <a:gd name="T33" fmla="*/ 31 h 59"/>
                <a:gd name="T34" fmla="*/ 0 w 60"/>
                <a:gd name="T35" fmla="*/ 34 h 59"/>
                <a:gd name="T36" fmla="*/ 2 w 60"/>
                <a:gd name="T37" fmla="*/ 36 h 59"/>
                <a:gd name="T38" fmla="*/ 9 w 60"/>
                <a:gd name="T39" fmla="*/ 28 h 59"/>
                <a:gd name="T40" fmla="*/ 8 w 60"/>
                <a:gd name="T41" fmla="*/ 27 h 59"/>
                <a:gd name="T42" fmla="*/ 11 w 60"/>
                <a:gd name="T43" fmla="*/ 28 h 59"/>
                <a:gd name="T44" fmla="*/ 12 w 60"/>
                <a:gd name="T45" fmla="*/ 29 h 59"/>
                <a:gd name="T46" fmla="*/ 20 w 60"/>
                <a:gd name="T47" fmla="*/ 30 h 59"/>
                <a:gd name="T48" fmla="*/ 28 w 60"/>
                <a:gd name="T49" fmla="*/ 34 h 59"/>
                <a:gd name="T50" fmla="*/ 25 w 60"/>
                <a:gd name="T51" fmla="*/ 39 h 59"/>
                <a:gd name="T52" fmla="*/ 26 w 60"/>
                <a:gd name="T53" fmla="*/ 44 h 59"/>
                <a:gd name="T54" fmla="*/ 27 w 60"/>
                <a:gd name="T55" fmla="*/ 47 h 59"/>
                <a:gd name="T56" fmla="*/ 32 w 60"/>
                <a:gd name="T57" fmla="*/ 51 h 59"/>
                <a:gd name="T58" fmla="*/ 41 w 60"/>
                <a:gd name="T59" fmla="*/ 53 h 59"/>
                <a:gd name="T60" fmla="*/ 44 w 60"/>
                <a:gd name="T61" fmla="*/ 57 h 59"/>
                <a:gd name="T62" fmla="*/ 46 w 60"/>
                <a:gd name="T63" fmla="*/ 48 h 59"/>
                <a:gd name="T64" fmla="*/ 48 w 60"/>
                <a:gd name="T65" fmla="*/ 43 h 59"/>
                <a:gd name="T66" fmla="*/ 50 w 60"/>
                <a:gd name="T67" fmla="*/ 44 h 59"/>
                <a:gd name="T68" fmla="*/ 50 w 60"/>
                <a:gd name="T69" fmla="*/ 42 h 59"/>
                <a:gd name="T70" fmla="*/ 47 w 60"/>
                <a:gd name="T71" fmla="*/ 36 h 59"/>
                <a:gd name="T72" fmla="*/ 51 w 60"/>
                <a:gd name="T73" fmla="*/ 34 h 59"/>
                <a:gd name="T74" fmla="*/ 55 w 60"/>
                <a:gd name="T75" fmla="*/ 27 h 59"/>
                <a:gd name="T76" fmla="*/ 59 w 60"/>
                <a:gd name="T77" fmla="*/ 21 h 59"/>
                <a:gd name="T78" fmla="*/ 60 w 60"/>
                <a:gd name="T79" fmla="*/ 18 h 59"/>
                <a:gd name="T80" fmla="*/ 57 w 60"/>
                <a:gd name="T81" fmla="*/ 16 h 59"/>
                <a:gd name="T82" fmla="*/ 54 w 60"/>
                <a:gd name="T83" fmla="*/ 11 h 59"/>
                <a:gd name="T84" fmla="*/ 53 w 60"/>
                <a:gd name="T85" fmla="*/ 4 h 59"/>
                <a:gd name="T86" fmla="*/ 49 w 60"/>
                <a:gd name="T87" fmla="*/ 0 h 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"/>
                <a:gd name="T133" fmla="*/ 0 h 59"/>
                <a:gd name="T134" fmla="*/ 60 w 60"/>
                <a:gd name="T135" fmla="*/ 59 h 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" h="59">
                  <a:moveTo>
                    <a:pt x="45" y="0"/>
                  </a:moveTo>
                  <a:lnTo>
                    <a:pt x="45" y="1"/>
                  </a:lnTo>
                  <a:lnTo>
                    <a:pt x="45" y="4"/>
                  </a:lnTo>
                  <a:lnTo>
                    <a:pt x="45" y="9"/>
                  </a:lnTo>
                  <a:lnTo>
                    <a:pt x="43" y="10"/>
                  </a:lnTo>
                  <a:lnTo>
                    <a:pt x="41" y="9"/>
                  </a:lnTo>
                  <a:lnTo>
                    <a:pt x="39" y="9"/>
                  </a:lnTo>
                  <a:lnTo>
                    <a:pt x="37" y="9"/>
                  </a:lnTo>
                  <a:lnTo>
                    <a:pt x="37" y="15"/>
                  </a:lnTo>
                  <a:lnTo>
                    <a:pt x="34" y="15"/>
                  </a:lnTo>
                  <a:lnTo>
                    <a:pt x="31" y="15"/>
                  </a:lnTo>
                  <a:lnTo>
                    <a:pt x="29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4" y="19"/>
                  </a:lnTo>
                  <a:lnTo>
                    <a:pt x="22" y="19"/>
                  </a:lnTo>
                  <a:lnTo>
                    <a:pt x="22" y="18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1" y="17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3" y="21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3" y="30"/>
                  </a:lnTo>
                  <a:lnTo>
                    <a:pt x="1" y="31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2" y="36"/>
                  </a:lnTo>
                  <a:lnTo>
                    <a:pt x="3" y="36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7"/>
                  </a:lnTo>
                  <a:lnTo>
                    <a:pt x="10" y="27"/>
                  </a:lnTo>
                  <a:lnTo>
                    <a:pt x="11" y="28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1" y="30"/>
                  </a:lnTo>
                  <a:lnTo>
                    <a:pt x="20" y="30"/>
                  </a:lnTo>
                  <a:lnTo>
                    <a:pt x="28" y="30"/>
                  </a:lnTo>
                  <a:lnTo>
                    <a:pt x="28" y="34"/>
                  </a:lnTo>
                  <a:lnTo>
                    <a:pt x="24" y="36"/>
                  </a:lnTo>
                  <a:lnTo>
                    <a:pt x="25" y="39"/>
                  </a:lnTo>
                  <a:lnTo>
                    <a:pt x="25" y="41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7" y="47"/>
                  </a:lnTo>
                  <a:lnTo>
                    <a:pt x="30" y="50"/>
                  </a:lnTo>
                  <a:lnTo>
                    <a:pt x="32" y="51"/>
                  </a:lnTo>
                  <a:lnTo>
                    <a:pt x="34" y="52"/>
                  </a:lnTo>
                  <a:lnTo>
                    <a:pt x="41" y="53"/>
                  </a:lnTo>
                  <a:lnTo>
                    <a:pt x="41" y="59"/>
                  </a:lnTo>
                  <a:lnTo>
                    <a:pt x="44" y="57"/>
                  </a:lnTo>
                  <a:lnTo>
                    <a:pt x="47" y="55"/>
                  </a:lnTo>
                  <a:lnTo>
                    <a:pt x="46" y="48"/>
                  </a:lnTo>
                  <a:lnTo>
                    <a:pt x="45" y="42"/>
                  </a:lnTo>
                  <a:lnTo>
                    <a:pt x="48" y="43"/>
                  </a:lnTo>
                  <a:lnTo>
                    <a:pt x="49" y="44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2"/>
                  </a:lnTo>
                  <a:lnTo>
                    <a:pt x="48" y="38"/>
                  </a:lnTo>
                  <a:lnTo>
                    <a:pt x="47" y="36"/>
                  </a:lnTo>
                  <a:lnTo>
                    <a:pt x="47" y="34"/>
                  </a:lnTo>
                  <a:lnTo>
                    <a:pt x="51" y="34"/>
                  </a:lnTo>
                  <a:lnTo>
                    <a:pt x="53" y="30"/>
                  </a:lnTo>
                  <a:lnTo>
                    <a:pt x="55" y="27"/>
                  </a:lnTo>
                  <a:lnTo>
                    <a:pt x="58" y="22"/>
                  </a:lnTo>
                  <a:lnTo>
                    <a:pt x="59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59" y="17"/>
                  </a:lnTo>
                  <a:lnTo>
                    <a:pt x="57" y="16"/>
                  </a:lnTo>
                  <a:lnTo>
                    <a:pt x="55" y="14"/>
                  </a:lnTo>
                  <a:lnTo>
                    <a:pt x="54" y="11"/>
                  </a:lnTo>
                  <a:lnTo>
                    <a:pt x="54" y="9"/>
                  </a:lnTo>
                  <a:lnTo>
                    <a:pt x="53" y="4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3927" y="2316"/>
              <a:ext cx="138" cy="179"/>
            </a:xfrm>
            <a:custGeom>
              <a:avLst/>
              <a:gdLst>
                <a:gd name="T0" fmla="*/ 1 w 138"/>
                <a:gd name="T1" fmla="*/ 4 h 179"/>
                <a:gd name="T2" fmla="*/ 1 w 138"/>
                <a:gd name="T3" fmla="*/ 14 h 179"/>
                <a:gd name="T4" fmla="*/ 10 w 138"/>
                <a:gd name="T5" fmla="*/ 24 h 179"/>
                <a:gd name="T6" fmla="*/ 25 w 138"/>
                <a:gd name="T7" fmla="*/ 38 h 179"/>
                <a:gd name="T8" fmla="*/ 31 w 138"/>
                <a:gd name="T9" fmla="*/ 51 h 179"/>
                <a:gd name="T10" fmla="*/ 42 w 138"/>
                <a:gd name="T11" fmla="*/ 60 h 179"/>
                <a:gd name="T12" fmla="*/ 49 w 138"/>
                <a:gd name="T13" fmla="*/ 67 h 179"/>
                <a:gd name="T14" fmla="*/ 50 w 138"/>
                <a:gd name="T15" fmla="*/ 82 h 179"/>
                <a:gd name="T16" fmla="*/ 52 w 138"/>
                <a:gd name="T17" fmla="*/ 88 h 179"/>
                <a:gd name="T18" fmla="*/ 59 w 138"/>
                <a:gd name="T19" fmla="*/ 95 h 179"/>
                <a:gd name="T20" fmla="*/ 69 w 138"/>
                <a:gd name="T21" fmla="*/ 106 h 179"/>
                <a:gd name="T22" fmla="*/ 77 w 138"/>
                <a:gd name="T23" fmla="*/ 127 h 179"/>
                <a:gd name="T24" fmla="*/ 84 w 138"/>
                <a:gd name="T25" fmla="*/ 139 h 179"/>
                <a:gd name="T26" fmla="*/ 90 w 138"/>
                <a:gd name="T27" fmla="*/ 149 h 179"/>
                <a:gd name="T28" fmla="*/ 96 w 138"/>
                <a:gd name="T29" fmla="*/ 164 h 179"/>
                <a:gd name="T30" fmla="*/ 103 w 138"/>
                <a:gd name="T31" fmla="*/ 168 h 179"/>
                <a:gd name="T32" fmla="*/ 109 w 138"/>
                <a:gd name="T33" fmla="*/ 173 h 179"/>
                <a:gd name="T34" fmla="*/ 121 w 138"/>
                <a:gd name="T35" fmla="*/ 179 h 179"/>
                <a:gd name="T36" fmla="*/ 120 w 138"/>
                <a:gd name="T37" fmla="*/ 175 h 179"/>
                <a:gd name="T38" fmla="*/ 127 w 138"/>
                <a:gd name="T39" fmla="*/ 174 h 179"/>
                <a:gd name="T40" fmla="*/ 134 w 138"/>
                <a:gd name="T41" fmla="*/ 163 h 179"/>
                <a:gd name="T42" fmla="*/ 130 w 138"/>
                <a:gd name="T43" fmla="*/ 158 h 179"/>
                <a:gd name="T44" fmla="*/ 138 w 138"/>
                <a:gd name="T45" fmla="*/ 143 h 179"/>
                <a:gd name="T46" fmla="*/ 132 w 138"/>
                <a:gd name="T47" fmla="*/ 133 h 179"/>
                <a:gd name="T48" fmla="*/ 123 w 138"/>
                <a:gd name="T49" fmla="*/ 130 h 179"/>
                <a:gd name="T50" fmla="*/ 119 w 138"/>
                <a:gd name="T51" fmla="*/ 125 h 179"/>
                <a:gd name="T52" fmla="*/ 119 w 138"/>
                <a:gd name="T53" fmla="*/ 110 h 179"/>
                <a:gd name="T54" fmla="*/ 107 w 138"/>
                <a:gd name="T55" fmla="*/ 100 h 179"/>
                <a:gd name="T56" fmla="*/ 109 w 138"/>
                <a:gd name="T57" fmla="*/ 96 h 179"/>
                <a:gd name="T58" fmla="*/ 107 w 138"/>
                <a:gd name="T59" fmla="*/ 89 h 179"/>
                <a:gd name="T60" fmla="*/ 103 w 138"/>
                <a:gd name="T61" fmla="*/ 86 h 179"/>
                <a:gd name="T62" fmla="*/ 98 w 138"/>
                <a:gd name="T63" fmla="*/ 81 h 179"/>
                <a:gd name="T64" fmla="*/ 100 w 138"/>
                <a:gd name="T65" fmla="*/ 76 h 179"/>
                <a:gd name="T66" fmla="*/ 90 w 138"/>
                <a:gd name="T67" fmla="*/ 79 h 179"/>
                <a:gd name="T68" fmla="*/ 88 w 138"/>
                <a:gd name="T69" fmla="*/ 70 h 179"/>
                <a:gd name="T70" fmla="*/ 82 w 138"/>
                <a:gd name="T71" fmla="*/ 67 h 179"/>
                <a:gd name="T72" fmla="*/ 79 w 138"/>
                <a:gd name="T73" fmla="*/ 61 h 179"/>
                <a:gd name="T74" fmla="*/ 77 w 138"/>
                <a:gd name="T75" fmla="*/ 56 h 179"/>
                <a:gd name="T76" fmla="*/ 75 w 138"/>
                <a:gd name="T77" fmla="*/ 57 h 179"/>
                <a:gd name="T78" fmla="*/ 71 w 138"/>
                <a:gd name="T79" fmla="*/ 57 h 179"/>
                <a:gd name="T80" fmla="*/ 67 w 138"/>
                <a:gd name="T81" fmla="*/ 52 h 179"/>
                <a:gd name="T82" fmla="*/ 67 w 138"/>
                <a:gd name="T83" fmla="*/ 45 h 179"/>
                <a:gd name="T84" fmla="*/ 61 w 138"/>
                <a:gd name="T85" fmla="*/ 39 h 179"/>
                <a:gd name="T86" fmla="*/ 52 w 138"/>
                <a:gd name="T87" fmla="*/ 35 h 179"/>
                <a:gd name="T88" fmla="*/ 50 w 138"/>
                <a:gd name="T89" fmla="*/ 29 h 179"/>
                <a:gd name="T90" fmla="*/ 48 w 138"/>
                <a:gd name="T91" fmla="*/ 26 h 179"/>
                <a:gd name="T92" fmla="*/ 37 w 138"/>
                <a:gd name="T93" fmla="*/ 17 h 179"/>
                <a:gd name="T94" fmla="*/ 35 w 138"/>
                <a:gd name="T95" fmla="*/ 9 h 179"/>
                <a:gd name="T96" fmla="*/ 30 w 138"/>
                <a:gd name="T97" fmla="*/ 7 h 179"/>
                <a:gd name="T98" fmla="*/ 13 w 138"/>
                <a:gd name="T99" fmla="*/ 6 h 179"/>
                <a:gd name="T100" fmla="*/ 10 w 138"/>
                <a:gd name="T101" fmla="*/ 1 h 179"/>
                <a:gd name="T102" fmla="*/ 4 w 138"/>
                <a:gd name="T103" fmla="*/ 1 h 1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179"/>
                <a:gd name="T158" fmla="*/ 138 w 138"/>
                <a:gd name="T159" fmla="*/ 179 h 1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179">
                  <a:moveTo>
                    <a:pt x="2" y="1"/>
                  </a:move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3" y="17"/>
                  </a:lnTo>
                  <a:lnTo>
                    <a:pt x="6" y="21"/>
                  </a:lnTo>
                  <a:lnTo>
                    <a:pt x="10" y="24"/>
                  </a:lnTo>
                  <a:lnTo>
                    <a:pt x="17" y="30"/>
                  </a:lnTo>
                  <a:lnTo>
                    <a:pt x="23" y="35"/>
                  </a:lnTo>
                  <a:lnTo>
                    <a:pt x="25" y="38"/>
                  </a:lnTo>
                  <a:lnTo>
                    <a:pt x="26" y="40"/>
                  </a:lnTo>
                  <a:lnTo>
                    <a:pt x="29" y="46"/>
                  </a:lnTo>
                  <a:lnTo>
                    <a:pt x="31" y="51"/>
                  </a:lnTo>
                  <a:lnTo>
                    <a:pt x="34" y="56"/>
                  </a:lnTo>
                  <a:lnTo>
                    <a:pt x="37" y="58"/>
                  </a:lnTo>
                  <a:lnTo>
                    <a:pt x="42" y="60"/>
                  </a:lnTo>
                  <a:lnTo>
                    <a:pt x="46" y="62"/>
                  </a:lnTo>
                  <a:lnTo>
                    <a:pt x="48" y="64"/>
                  </a:lnTo>
                  <a:lnTo>
                    <a:pt x="49" y="67"/>
                  </a:lnTo>
                  <a:lnTo>
                    <a:pt x="49" y="69"/>
                  </a:lnTo>
                  <a:lnTo>
                    <a:pt x="50" y="76"/>
                  </a:lnTo>
                  <a:lnTo>
                    <a:pt x="50" y="82"/>
                  </a:lnTo>
                  <a:lnTo>
                    <a:pt x="51" y="84"/>
                  </a:lnTo>
                  <a:lnTo>
                    <a:pt x="52" y="87"/>
                  </a:lnTo>
                  <a:lnTo>
                    <a:pt x="52" y="88"/>
                  </a:lnTo>
                  <a:lnTo>
                    <a:pt x="53" y="89"/>
                  </a:lnTo>
                  <a:lnTo>
                    <a:pt x="55" y="91"/>
                  </a:lnTo>
                  <a:lnTo>
                    <a:pt x="59" y="95"/>
                  </a:lnTo>
                  <a:lnTo>
                    <a:pt x="64" y="98"/>
                  </a:lnTo>
                  <a:lnTo>
                    <a:pt x="67" y="102"/>
                  </a:lnTo>
                  <a:lnTo>
                    <a:pt x="69" y="106"/>
                  </a:lnTo>
                  <a:lnTo>
                    <a:pt x="71" y="110"/>
                  </a:lnTo>
                  <a:lnTo>
                    <a:pt x="74" y="118"/>
                  </a:lnTo>
                  <a:lnTo>
                    <a:pt x="77" y="127"/>
                  </a:lnTo>
                  <a:lnTo>
                    <a:pt x="81" y="135"/>
                  </a:lnTo>
                  <a:lnTo>
                    <a:pt x="82" y="137"/>
                  </a:lnTo>
                  <a:lnTo>
                    <a:pt x="84" y="139"/>
                  </a:lnTo>
                  <a:lnTo>
                    <a:pt x="87" y="141"/>
                  </a:lnTo>
                  <a:lnTo>
                    <a:pt x="88" y="143"/>
                  </a:lnTo>
                  <a:lnTo>
                    <a:pt x="90" y="149"/>
                  </a:lnTo>
                  <a:lnTo>
                    <a:pt x="92" y="155"/>
                  </a:lnTo>
                  <a:lnTo>
                    <a:pt x="94" y="161"/>
                  </a:lnTo>
                  <a:lnTo>
                    <a:pt x="96" y="164"/>
                  </a:lnTo>
                  <a:lnTo>
                    <a:pt x="98" y="166"/>
                  </a:lnTo>
                  <a:lnTo>
                    <a:pt x="100" y="167"/>
                  </a:lnTo>
                  <a:lnTo>
                    <a:pt x="103" y="168"/>
                  </a:lnTo>
                  <a:lnTo>
                    <a:pt x="106" y="168"/>
                  </a:lnTo>
                  <a:lnTo>
                    <a:pt x="109" y="170"/>
                  </a:lnTo>
                  <a:lnTo>
                    <a:pt x="109" y="173"/>
                  </a:lnTo>
                  <a:lnTo>
                    <a:pt x="115" y="177"/>
                  </a:lnTo>
                  <a:lnTo>
                    <a:pt x="118" y="179"/>
                  </a:lnTo>
                  <a:lnTo>
                    <a:pt x="121" y="179"/>
                  </a:lnTo>
                  <a:lnTo>
                    <a:pt x="120" y="177"/>
                  </a:lnTo>
                  <a:lnTo>
                    <a:pt x="120" y="176"/>
                  </a:lnTo>
                  <a:lnTo>
                    <a:pt x="120" y="175"/>
                  </a:lnTo>
                  <a:lnTo>
                    <a:pt x="121" y="174"/>
                  </a:lnTo>
                  <a:lnTo>
                    <a:pt x="123" y="173"/>
                  </a:lnTo>
                  <a:lnTo>
                    <a:pt x="127" y="174"/>
                  </a:lnTo>
                  <a:lnTo>
                    <a:pt x="134" y="175"/>
                  </a:lnTo>
                  <a:lnTo>
                    <a:pt x="134" y="165"/>
                  </a:lnTo>
                  <a:lnTo>
                    <a:pt x="134" y="163"/>
                  </a:lnTo>
                  <a:lnTo>
                    <a:pt x="133" y="161"/>
                  </a:lnTo>
                  <a:lnTo>
                    <a:pt x="132" y="159"/>
                  </a:lnTo>
                  <a:lnTo>
                    <a:pt x="130" y="158"/>
                  </a:lnTo>
                  <a:lnTo>
                    <a:pt x="130" y="156"/>
                  </a:lnTo>
                  <a:lnTo>
                    <a:pt x="136" y="154"/>
                  </a:lnTo>
                  <a:lnTo>
                    <a:pt x="138" y="143"/>
                  </a:lnTo>
                  <a:lnTo>
                    <a:pt x="135" y="140"/>
                  </a:lnTo>
                  <a:lnTo>
                    <a:pt x="132" y="137"/>
                  </a:lnTo>
                  <a:lnTo>
                    <a:pt x="132" y="133"/>
                  </a:lnTo>
                  <a:lnTo>
                    <a:pt x="132" y="129"/>
                  </a:lnTo>
                  <a:lnTo>
                    <a:pt x="126" y="130"/>
                  </a:lnTo>
                  <a:lnTo>
                    <a:pt x="123" y="130"/>
                  </a:lnTo>
                  <a:lnTo>
                    <a:pt x="121" y="129"/>
                  </a:lnTo>
                  <a:lnTo>
                    <a:pt x="120" y="128"/>
                  </a:lnTo>
                  <a:lnTo>
                    <a:pt x="119" y="125"/>
                  </a:lnTo>
                  <a:lnTo>
                    <a:pt x="118" y="123"/>
                  </a:lnTo>
                  <a:lnTo>
                    <a:pt x="118" y="120"/>
                  </a:lnTo>
                  <a:lnTo>
                    <a:pt x="119" y="110"/>
                  </a:lnTo>
                  <a:lnTo>
                    <a:pt x="106" y="108"/>
                  </a:lnTo>
                  <a:lnTo>
                    <a:pt x="107" y="99"/>
                  </a:lnTo>
                  <a:lnTo>
                    <a:pt x="107" y="100"/>
                  </a:lnTo>
                  <a:lnTo>
                    <a:pt x="107" y="101"/>
                  </a:lnTo>
                  <a:lnTo>
                    <a:pt x="109" y="102"/>
                  </a:lnTo>
                  <a:lnTo>
                    <a:pt x="109" y="96"/>
                  </a:lnTo>
                  <a:lnTo>
                    <a:pt x="109" y="94"/>
                  </a:lnTo>
                  <a:lnTo>
                    <a:pt x="109" y="92"/>
                  </a:lnTo>
                  <a:lnTo>
                    <a:pt x="107" y="89"/>
                  </a:lnTo>
                  <a:lnTo>
                    <a:pt x="106" y="88"/>
                  </a:lnTo>
                  <a:lnTo>
                    <a:pt x="104" y="87"/>
                  </a:lnTo>
                  <a:lnTo>
                    <a:pt x="103" y="86"/>
                  </a:lnTo>
                  <a:lnTo>
                    <a:pt x="102" y="85"/>
                  </a:lnTo>
                  <a:lnTo>
                    <a:pt x="102" y="81"/>
                  </a:lnTo>
                  <a:lnTo>
                    <a:pt x="98" y="81"/>
                  </a:lnTo>
                  <a:lnTo>
                    <a:pt x="98" y="80"/>
                  </a:lnTo>
                  <a:lnTo>
                    <a:pt x="99" y="78"/>
                  </a:lnTo>
                  <a:lnTo>
                    <a:pt x="100" y="76"/>
                  </a:lnTo>
                  <a:lnTo>
                    <a:pt x="100" y="74"/>
                  </a:lnTo>
                  <a:lnTo>
                    <a:pt x="90" y="81"/>
                  </a:lnTo>
                  <a:lnTo>
                    <a:pt x="90" y="79"/>
                  </a:lnTo>
                  <a:lnTo>
                    <a:pt x="89" y="76"/>
                  </a:lnTo>
                  <a:lnTo>
                    <a:pt x="89" y="72"/>
                  </a:lnTo>
                  <a:lnTo>
                    <a:pt x="88" y="70"/>
                  </a:lnTo>
                  <a:lnTo>
                    <a:pt x="87" y="69"/>
                  </a:lnTo>
                  <a:lnTo>
                    <a:pt x="84" y="68"/>
                  </a:lnTo>
                  <a:lnTo>
                    <a:pt x="82" y="67"/>
                  </a:lnTo>
                  <a:lnTo>
                    <a:pt x="81" y="66"/>
                  </a:lnTo>
                  <a:lnTo>
                    <a:pt x="79" y="64"/>
                  </a:lnTo>
                  <a:lnTo>
                    <a:pt x="79" y="61"/>
                  </a:lnTo>
                  <a:lnTo>
                    <a:pt x="78" y="58"/>
                  </a:lnTo>
                  <a:lnTo>
                    <a:pt x="78" y="57"/>
                  </a:lnTo>
                  <a:lnTo>
                    <a:pt x="77" y="56"/>
                  </a:lnTo>
                  <a:lnTo>
                    <a:pt x="76" y="56"/>
                  </a:lnTo>
                  <a:lnTo>
                    <a:pt x="75" y="56"/>
                  </a:lnTo>
                  <a:lnTo>
                    <a:pt x="75" y="57"/>
                  </a:lnTo>
                  <a:lnTo>
                    <a:pt x="75" y="60"/>
                  </a:lnTo>
                  <a:lnTo>
                    <a:pt x="73" y="59"/>
                  </a:lnTo>
                  <a:lnTo>
                    <a:pt x="71" y="57"/>
                  </a:lnTo>
                  <a:lnTo>
                    <a:pt x="67" y="54"/>
                  </a:lnTo>
                  <a:lnTo>
                    <a:pt x="67" y="53"/>
                  </a:lnTo>
                  <a:lnTo>
                    <a:pt x="67" y="52"/>
                  </a:lnTo>
                  <a:lnTo>
                    <a:pt x="67" y="50"/>
                  </a:lnTo>
                  <a:lnTo>
                    <a:pt x="67" y="47"/>
                  </a:lnTo>
                  <a:lnTo>
                    <a:pt x="67" y="45"/>
                  </a:lnTo>
                  <a:lnTo>
                    <a:pt x="64" y="45"/>
                  </a:lnTo>
                  <a:lnTo>
                    <a:pt x="61" y="45"/>
                  </a:lnTo>
                  <a:lnTo>
                    <a:pt x="61" y="39"/>
                  </a:lnTo>
                  <a:lnTo>
                    <a:pt x="56" y="37"/>
                  </a:lnTo>
                  <a:lnTo>
                    <a:pt x="54" y="36"/>
                  </a:lnTo>
                  <a:lnTo>
                    <a:pt x="52" y="35"/>
                  </a:lnTo>
                  <a:lnTo>
                    <a:pt x="51" y="34"/>
                  </a:lnTo>
                  <a:lnTo>
                    <a:pt x="51" y="31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48" y="26"/>
                  </a:lnTo>
                  <a:lnTo>
                    <a:pt x="44" y="23"/>
                  </a:lnTo>
                  <a:lnTo>
                    <a:pt x="38" y="20"/>
                  </a:lnTo>
                  <a:lnTo>
                    <a:pt x="37" y="17"/>
                  </a:lnTo>
                  <a:lnTo>
                    <a:pt x="37" y="14"/>
                  </a:lnTo>
                  <a:lnTo>
                    <a:pt x="36" y="10"/>
                  </a:lnTo>
                  <a:lnTo>
                    <a:pt x="35" y="9"/>
                  </a:lnTo>
                  <a:lnTo>
                    <a:pt x="34" y="8"/>
                  </a:lnTo>
                  <a:lnTo>
                    <a:pt x="32" y="7"/>
                  </a:lnTo>
                  <a:lnTo>
                    <a:pt x="30" y="7"/>
                  </a:lnTo>
                  <a:lnTo>
                    <a:pt x="25" y="7"/>
                  </a:lnTo>
                  <a:lnTo>
                    <a:pt x="19" y="7"/>
                  </a:lnTo>
                  <a:lnTo>
                    <a:pt x="13" y="6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4222" y="2385"/>
              <a:ext cx="78" cy="108"/>
            </a:xfrm>
            <a:custGeom>
              <a:avLst/>
              <a:gdLst>
                <a:gd name="T0" fmla="*/ 66 w 78"/>
                <a:gd name="T1" fmla="*/ 10 h 108"/>
                <a:gd name="T2" fmla="*/ 54 w 78"/>
                <a:gd name="T3" fmla="*/ 13 h 108"/>
                <a:gd name="T4" fmla="*/ 31 w 78"/>
                <a:gd name="T5" fmla="*/ 6 h 108"/>
                <a:gd name="T6" fmla="*/ 20 w 78"/>
                <a:gd name="T7" fmla="*/ 12 h 108"/>
                <a:gd name="T8" fmla="*/ 18 w 78"/>
                <a:gd name="T9" fmla="*/ 11 h 108"/>
                <a:gd name="T10" fmla="*/ 16 w 78"/>
                <a:gd name="T11" fmla="*/ 14 h 108"/>
                <a:gd name="T12" fmla="*/ 9 w 78"/>
                <a:gd name="T13" fmla="*/ 23 h 108"/>
                <a:gd name="T14" fmla="*/ 12 w 78"/>
                <a:gd name="T15" fmla="*/ 31 h 108"/>
                <a:gd name="T16" fmla="*/ 9 w 78"/>
                <a:gd name="T17" fmla="*/ 36 h 108"/>
                <a:gd name="T18" fmla="*/ 6 w 78"/>
                <a:gd name="T19" fmla="*/ 39 h 108"/>
                <a:gd name="T20" fmla="*/ 6 w 78"/>
                <a:gd name="T21" fmla="*/ 49 h 108"/>
                <a:gd name="T22" fmla="*/ 3 w 78"/>
                <a:gd name="T23" fmla="*/ 60 h 108"/>
                <a:gd name="T24" fmla="*/ 0 w 78"/>
                <a:gd name="T25" fmla="*/ 75 h 108"/>
                <a:gd name="T26" fmla="*/ 3 w 78"/>
                <a:gd name="T27" fmla="*/ 76 h 108"/>
                <a:gd name="T28" fmla="*/ 6 w 78"/>
                <a:gd name="T29" fmla="*/ 93 h 108"/>
                <a:gd name="T30" fmla="*/ 18 w 78"/>
                <a:gd name="T31" fmla="*/ 106 h 108"/>
                <a:gd name="T32" fmla="*/ 22 w 78"/>
                <a:gd name="T33" fmla="*/ 100 h 108"/>
                <a:gd name="T34" fmla="*/ 19 w 78"/>
                <a:gd name="T35" fmla="*/ 87 h 108"/>
                <a:gd name="T36" fmla="*/ 21 w 78"/>
                <a:gd name="T37" fmla="*/ 81 h 108"/>
                <a:gd name="T38" fmla="*/ 25 w 78"/>
                <a:gd name="T39" fmla="*/ 72 h 108"/>
                <a:gd name="T40" fmla="*/ 30 w 78"/>
                <a:gd name="T41" fmla="*/ 77 h 108"/>
                <a:gd name="T42" fmla="*/ 35 w 78"/>
                <a:gd name="T43" fmla="*/ 96 h 108"/>
                <a:gd name="T44" fmla="*/ 39 w 78"/>
                <a:gd name="T45" fmla="*/ 100 h 108"/>
                <a:gd name="T46" fmla="*/ 43 w 78"/>
                <a:gd name="T47" fmla="*/ 97 h 108"/>
                <a:gd name="T48" fmla="*/ 52 w 78"/>
                <a:gd name="T49" fmla="*/ 91 h 108"/>
                <a:gd name="T50" fmla="*/ 54 w 78"/>
                <a:gd name="T51" fmla="*/ 89 h 108"/>
                <a:gd name="T52" fmla="*/ 47 w 78"/>
                <a:gd name="T53" fmla="*/ 84 h 108"/>
                <a:gd name="T54" fmla="*/ 45 w 78"/>
                <a:gd name="T55" fmla="*/ 79 h 108"/>
                <a:gd name="T56" fmla="*/ 47 w 78"/>
                <a:gd name="T57" fmla="*/ 76 h 108"/>
                <a:gd name="T58" fmla="*/ 45 w 78"/>
                <a:gd name="T59" fmla="*/ 73 h 108"/>
                <a:gd name="T60" fmla="*/ 39 w 78"/>
                <a:gd name="T61" fmla="*/ 70 h 108"/>
                <a:gd name="T62" fmla="*/ 38 w 78"/>
                <a:gd name="T63" fmla="*/ 62 h 108"/>
                <a:gd name="T64" fmla="*/ 29 w 78"/>
                <a:gd name="T65" fmla="*/ 58 h 108"/>
                <a:gd name="T66" fmla="*/ 34 w 78"/>
                <a:gd name="T67" fmla="*/ 54 h 108"/>
                <a:gd name="T68" fmla="*/ 40 w 78"/>
                <a:gd name="T69" fmla="*/ 54 h 108"/>
                <a:gd name="T70" fmla="*/ 46 w 78"/>
                <a:gd name="T71" fmla="*/ 48 h 108"/>
                <a:gd name="T72" fmla="*/ 49 w 78"/>
                <a:gd name="T73" fmla="*/ 53 h 108"/>
                <a:gd name="T74" fmla="*/ 55 w 78"/>
                <a:gd name="T75" fmla="*/ 50 h 108"/>
                <a:gd name="T76" fmla="*/ 50 w 78"/>
                <a:gd name="T77" fmla="*/ 46 h 108"/>
                <a:gd name="T78" fmla="*/ 52 w 78"/>
                <a:gd name="T79" fmla="*/ 42 h 108"/>
                <a:gd name="T80" fmla="*/ 44 w 78"/>
                <a:gd name="T81" fmla="*/ 37 h 108"/>
                <a:gd name="T82" fmla="*/ 32 w 78"/>
                <a:gd name="T83" fmla="*/ 38 h 108"/>
                <a:gd name="T84" fmla="*/ 26 w 78"/>
                <a:gd name="T85" fmla="*/ 41 h 108"/>
                <a:gd name="T86" fmla="*/ 22 w 78"/>
                <a:gd name="T87" fmla="*/ 20 h 108"/>
                <a:gd name="T88" fmla="*/ 54 w 78"/>
                <a:gd name="T89" fmla="*/ 22 h 108"/>
                <a:gd name="T90" fmla="*/ 70 w 78"/>
                <a:gd name="T91" fmla="*/ 20 h 108"/>
                <a:gd name="T92" fmla="*/ 75 w 78"/>
                <a:gd name="T93" fmla="*/ 11 h 108"/>
                <a:gd name="T94" fmla="*/ 78 w 78"/>
                <a:gd name="T95" fmla="*/ 3 h 108"/>
                <a:gd name="T96" fmla="*/ 77 w 78"/>
                <a:gd name="T97" fmla="*/ 0 h 1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8"/>
                <a:gd name="T148" fmla="*/ 0 h 108"/>
                <a:gd name="T149" fmla="*/ 78 w 78"/>
                <a:gd name="T150" fmla="*/ 108 h 10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8" h="108">
                  <a:moveTo>
                    <a:pt x="73" y="1"/>
                  </a:moveTo>
                  <a:lnTo>
                    <a:pt x="69" y="6"/>
                  </a:lnTo>
                  <a:lnTo>
                    <a:pt x="66" y="10"/>
                  </a:lnTo>
                  <a:lnTo>
                    <a:pt x="64" y="11"/>
                  </a:lnTo>
                  <a:lnTo>
                    <a:pt x="62" y="12"/>
                  </a:lnTo>
                  <a:lnTo>
                    <a:pt x="54" y="13"/>
                  </a:lnTo>
                  <a:lnTo>
                    <a:pt x="46" y="13"/>
                  </a:lnTo>
                  <a:lnTo>
                    <a:pt x="31" y="10"/>
                  </a:lnTo>
                  <a:lnTo>
                    <a:pt x="31" y="6"/>
                  </a:lnTo>
                  <a:lnTo>
                    <a:pt x="28" y="7"/>
                  </a:lnTo>
                  <a:lnTo>
                    <a:pt x="25" y="9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0" y="18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10" y="25"/>
                  </a:lnTo>
                  <a:lnTo>
                    <a:pt x="10" y="27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1" y="35"/>
                  </a:lnTo>
                  <a:lnTo>
                    <a:pt x="9" y="36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6" y="42"/>
                  </a:lnTo>
                  <a:lnTo>
                    <a:pt x="6" y="46"/>
                  </a:lnTo>
                  <a:lnTo>
                    <a:pt x="6" y="49"/>
                  </a:lnTo>
                  <a:lnTo>
                    <a:pt x="6" y="53"/>
                  </a:lnTo>
                  <a:lnTo>
                    <a:pt x="5" y="56"/>
                  </a:lnTo>
                  <a:lnTo>
                    <a:pt x="3" y="60"/>
                  </a:lnTo>
                  <a:lnTo>
                    <a:pt x="1" y="65"/>
                  </a:lnTo>
                  <a:lnTo>
                    <a:pt x="1" y="68"/>
                  </a:lnTo>
                  <a:lnTo>
                    <a:pt x="0" y="75"/>
                  </a:lnTo>
                  <a:lnTo>
                    <a:pt x="0" y="76"/>
                  </a:lnTo>
                  <a:lnTo>
                    <a:pt x="1" y="76"/>
                  </a:lnTo>
                  <a:lnTo>
                    <a:pt x="3" y="76"/>
                  </a:lnTo>
                  <a:lnTo>
                    <a:pt x="6" y="76"/>
                  </a:lnTo>
                  <a:lnTo>
                    <a:pt x="8" y="78"/>
                  </a:lnTo>
                  <a:lnTo>
                    <a:pt x="6" y="93"/>
                  </a:lnTo>
                  <a:lnTo>
                    <a:pt x="4" y="108"/>
                  </a:lnTo>
                  <a:lnTo>
                    <a:pt x="12" y="107"/>
                  </a:lnTo>
                  <a:lnTo>
                    <a:pt x="18" y="106"/>
                  </a:lnTo>
                  <a:lnTo>
                    <a:pt x="20" y="105"/>
                  </a:lnTo>
                  <a:lnTo>
                    <a:pt x="21" y="103"/>
                  </a:lnTo>
                  <a:lnTo>
                    <a:pt x="22" y="100"/>
                  </a:lnTo>
                  <a:lnTo>
                    <a:pt x="22" y="95"/>
                  </a:lnTo>
                  <a:lnTo>
                    <a:pt x="18" y="89"/>
                  </a:lnTo>
                  <a:lnTo>
                    <a:pt x="19" y="87"/>
                  </a:lnTo>
                  <a:lnTo>
                    <a:pt x="19" y="86"/>
                  </a:lnTo>
                  <a:lnTo>
                    <a:pt x="20" y="87"/>
                  </a:lnTo>
                  <a:lnTo>
                    <a:pt x="21" y="81"/>
                  </a:lnTo>
                  <a:lnTo>
                    <a:pt x="22" y="77"/>
                  </a:lnTo>
                  <a:lnTo>
                    <a:pt x="24" y="74"/>
                  </a:lnTo>
                  <a:lnTo>
                    <a:pt x="25" y="72"/>
                  </a:lnTo>
                  <a:lnTo>
                    <a:pt x="26" y="72"/>
                  </a:lnTo>
                  <a:lnTo>
                    <a:pt x="27" y="73"/>
                  </a:lnTo>
                  <a:lnTo>
                    <a:pt x="30" y="77"/>
                  </a:lnTo>
                  <a:lnTo>
                    <a:pt x="32" y="83"/>
                  </a:lnTo>
                  <a:lnTo>
                    <a:pt x="33" y="90"/>
                  </a:lnTo>
                  <a:lnTo>
                    <a:pt x="35" y="96"/>
                  </a:lnTo>
                  <a:lnTo>
                    <a:pt x="35" y="101"/>
                  </a:lnTo>
                  <a:lnTo>
                    <a:pt x="37" y="100"/>
                  </a:lnTo>
                  <a:lnTo>
                    <a:pt x="39" y="100"/>
                  </a:lnTo>
                  <a:lnTo>
                    <a:pt x="41" y="101"/>
                  </a:lnTo>
                  <a:lnTo>
                    <a:pt x="43" y="101"/>
                  </a:lnTo>
                  <a:lnTo>
                    <a:pt x="43" y="97"/>
                  </a:lnTo>
                  <a:lnTo>
                    <a:pt x="43" y="93"/>
                  </a:lnTo>
                  <a:lnTo>
                    <a:pt x="48" y="92"/>
                  </a:lnTo>
                  <a:lnTo>
                    <a:pt x="52" y="91"/>
                  </a:lnTo>
                  <a:lnTo>
                    <a:pt x="54" y="92"/>
                  </a:lnTo>
                  <a:lnTo>
                    <a:pt x="54" y="91"/>
                  </a:lnTo>
                  <a:lnTo>
                    <a:pt x="54" y="89"/>
                  </a:lnTo>
                  <a:lnTo>
                    <a:pt x="52" y="87"/>
                  </a:lnTo>
                  <a:lnTo>
                    <a:pt x="49" y="85"/>
                  </a:lnTo>
                  <a:lnTo>
                    <a:pt x="47" y="84"/>
                  </a:lnTo>
                  <a:lnTo>
                    <a:pt x="45" y="81"/>
                  </a:lnTo>
                  <a:lnTo>
                    <a:pt x="44" y="80"/>
                  </a:lnTo>
                  <a:lnTo>
                    <a:pt x="45" y="79"/>
                  </a:lnTo>
                  <a:lnTo>
                    <a:pt x="45" y="78"/>
                  </a:lnTo>
                  <a:lnTo>
                    <a:pt x="46" y="77"/>
                  </a:lnTo>
                  <a:lnTo>
                    <a:pt x="47" y="76"/>
                  </a:lnTo>
                  <a:lnTo>
                    <a:pt x="47" y="75"/>
                  </a:lnTo>
                  <a:lnTo>
                    <a:pt x="47" y="74"/>
                  </a:lnTo>
                  <a:lnTo>
                    <a:pt x="45" y="73"/>
                  </a:lnTo>
                  <a:lnTo>
                    <a:pt x="43" y="72"/>
                  </a:lnTo>
                  <a:lnTo>
                    <a:pt x="40" y="71"/>
                  </a:lnTo>
                  <a:lnTo>
                    <a:pt x="39" y="70"/>
                  </a:lnTo>
                  <a:lnTo>
                    <a:pt x="38" y="67"/>
                  </a:lnTo>
                  <a:lnTo>
                    <a:pt x="38" y="65"/>
                  </a:lnTo>
                  <a:lnTo>
                    <a:pt x="38" y="62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29" y="58"/>
                  </a:lnTo>
                  <a:lnTo>
                    <a:pt x="29" y="54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6" y="55"/>
                  </a:lnTo>
                  <a:lnTo>
                    <a:pt x="39" y="54"/>
                  </a:lnTo>
                  <a:lnTo>
                    <a:pt x="40" y="54"/>
                  </a:lnTo>
                  <a:lnTo>
                    <a:pt x="41" y="53"/>
                  </a:lnTo>
                  <a:lnTo>
                    <a:pt x="44" y="50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49" y="47"/>
                  </a:lnTo>
                  <a:lnTo>
                    <a:pt x="49" y="53"/>
                  </a:lnTo>
                  <a:lnTo>
                    <a:pt x="51" y="52"/>
                  </a:lnTo>
                  <a:lnTo>
                    <a:pt x="52" y="51"/>
                  </a:lnTo>
                  <a:lnTo>
                    <a:pt x="55" y="50"/>
                  </a:lnTo>
                  <a:lnTo>
                    <a:pt x="58" y="51"/>
                  </a:lnTo>
                  <a:lnTo>
                    <a:pt x="52" y="47"/>
                  </a:lnTo>
                  <a:lnTo>
                    <a:pt x="50" y="46"/>
                  </a:lnTo>
                  <a:lnTo>
                    <a:pt x="50" y="45"/>
                  </a:lnTo>
                  <a:lnTo>
                    <a:pt x="51" y="44"/>
                  </a:lnTo>
                  <a:lnTo>
                    <a:pt x="52" y="42"/>
                  </a:lnTo>
                  <a:lnTo>
                    <a:pt x="56" y="37"/>
                  </a:lnTo>
                  <a:lnTo>
                    <a:pt x="49" y="37"/>
                  </a:lnTo>
                  <a:lnTo>
                    <a:pt x="44" y="37"/>
                  </a:lnTo>
                  <a:lnTo>
                    <a:pt x="39" y="36"/>
                  </a:lnTo>
                  <a:lnTo>
                    <a:pt x="33" y="37"/>
                  </a:lnTo>
                  <a:lnTo>
                    <a:pt x="32" y="38"/>
                  </a:lnTo>
                  <a:lnTo>
                    <a:pt x="31" y="40"/>
                  </a:lnTo>
                  <a:lnTo>
                    <a:pt x="29" y="41"/>
                  </a:lnTo>
                  <a:lnTo>
                    <a:pt x="26" y="41"/>
                  </a:lnTo>
                  <a:lnTo>
                    <a:pt x="26" y="37"/>
                  </a:lnTo>
                  <a:lnTo>
                    <a:pt x="20" y="37"/>
                  </a:lnTo>
                  <a:lnTo>
                    <a:pt x="22" y="20"/>
                  </a:lnTo>
                  <a:lnTo>
                    <a:pt x="34" y="21"/>
                  </a:lnTo>
                  <a:lnTo>
                    <a:pt x="47" y="22"/>
                  </a:lnTo>
                  <a:lnTo>
                    <a:pt x="54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0" y="20"/>
                  </a:lnTo>
                  <a:lnTo>
                    <a:pt x="70" y="18"/>
                  </a:lnTo>
                  <a:lnTo>
                    <a:pt x="73" y="14"/>
                  </a:lnTo>
                  <a:lnTo>
                    <a:pt x="75" y="11"/>
                  </a:lnTo>
                  <a:lnTo>
                    <a:pt x="77" y="7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8" y="1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4056" y="2495"/>
              <a:ext cx="119" cy="46"/>
            </a:xfrm>
            <a:custGeom>
              <a:avLst/>
              <a:gdLst>
                <a:gd name="T0" fmla="*/ 5 w 119"/>
                <a:gd name="T1" fmla="*/ 5 h 46"/>
                <a:gd name="T2" fmla="*/ 0 w 119"/>
                <a:gd name="T3" fmla="*/ 17 h 46"/>
                <a:gd name="T4" fmla="*/ 6 w 119"/>
                <a:gd name="T5" fmla="*/ 18 h 46"/>
                <a:gd name="T6" fmla="*/ 11 w 119"/>
                <a:gd name="T7" fmla="*/ 22 h 46"/>
                <a:gd name="T8" fmla="*/ 11 w 119"/>
                <a:gd name="T9" fmla="*/ 25 h 46"/>
                <a:gd name="T10" fmla="*/ 16 w 119"/>
                <a:gd name="T11" fmla="*/ 26 h 46"/>
                <a:gd name="T12" fmla="*/ 24 w 119"/>
                <a:gd name="T13" fmla="*/ 24 h 46"/>
                <a:gd name="T14" fmla="*/ 28 w 119"/>
                <a:gd name="T15" fmla="*/ 25 h 46"/>
                <a:gd name="T16" fmla="*/ 32 w 119"/>
                <a:gd name="T17" fmla="*/ 30 h 46"/>
                <a:gd name="T18" fmla="*/ 39 w 119"/>
                <a:gd name="T19" fmla="*/ 31 h 46"/>
                <a:gd name="T20" fmla="*/ 49 w 119"/>
                <a:gd name="T21" fmla="*/ 29 h 46"/>
                <a:gd name="T22" fmla="*/ 55 w 119"/>
                <a:gd name="T23" fmla="*/ 29 h 46"/>
                <a:gd name="T24" fmla="*/ 64 w 119"/>
                <a:gd name="T25" fmla="*/ 33 h 46"/>
                <a:gd name="T26" fmla="*/ 72 w 119"/>
                <a:gd name="T27" fmla="*/ 37 h 46"/>
                <a:gd name="T28" fmla="*/ 87 w 119"/>
                <a:gd name="T29" fmla="*/ 37 h 46"/>
                <a:gd name="T30" fmla="*/ 99 w 119"/>
                <a:gd name="T31" fmla="*/ 37 h 46"/>
                <a:gd name="T32" fmla="*/ 103 w 119"/>
                <a:gd name="T33" fmla="*/ 40 h 46"/>
                <a:gd name="T34" fmla="*/ 107 w 119"/>
                <a:gd name="T35" fmla="*/ 44 h 46"/>
                <a:gd name="T36" fmla="*/ 113 w 119"/>
                <a:gd name="T37" fmla="*/ 45 h 46"/>
                <a:gd name="T38" fmla="*/ 115 w 119"/>
                <a:gd name="T39" fmla="*/ 42 h 46"/>
                <a:gd name="T40" fmla="*/ 113 w 119"/>
                <a:gd name="T41" fmla="*/ 36 h 46"/>
                <a:gd name="T42" fmla="*/ 115 w 119"/>
                <a:gd name="T43" fmla="*/ 29 h 46"/>
                <a:gd name="T44" fmla="*/ 111 w 119"/>
                <a:gd name="T45" fmla="*/ 27 h 46"/>
                <a:gd name="T46" fmla="*/ 94 w 119"/>
                <a:gd name="T47" fmla="*/ 25 h 46"/>
                <a:gd name="T48" fmla="*/ 96 w 119"/>
                <a:gd name="T49" fmla="*/ 19 h 46"/>
                <a:gd name="T50" fmla="*/ 94 w 119"/>
                <a:gd name="T51" fmla="*/ 15 h 46"/>
                <a:gd name="T52" fmla="*/ 87 w 119"/>
                <a:gd name="T53" fmla="*/ 11 h 46"/>
                <a:gd name="T54" fmla="*/ 76 w 119"/>
                <a:gd name="T55" fmla="*/ 10 h 46"/>
                <a:gd name="T56" fmla="*/ 72 w 119"/>
                <a:gd name="T57" fmla="*/ 9 h 46"/>
                <a:gd name="T58" fmla="*/ 70 w 119"/>
                <a:gd name="T59" fmla="*/ 6 h 46"/>
                <a:gd name="T60" fmla="*/ 65 w 119"/>
                <a:gd name="T61" fmla="*/ 12 h 46"/>
                <a:gd name="T62" fmla="*/ 50 w 119"/>
                <a:gd name="T63" fmla="*/ 11 h 46"/>
                <a:gd name="T64" fmla="*/ 45 w 119"/>
                <a:gd name="T65" fmla="*/ 8 h 46"/>
                <a:gd name="T66" fmla="*/ 39 w 119"/>
                <a:gd name="T67" fmla="*/ 3 h 46"/>
                <a:gd name="T68" fmla="*/ 34 w 119"/>
                <a:gd name="T69" fmla="*/ 0 h 46"/>
                <a:gd name="T70" fmla="*/ 30 w 119"/>
                <a:gd name="T71" fmla="*/ 0 h 46"/>
                <a:gd name="T72" fmla="*/ 21 w 119"/>
                <a:gd name="T73" fmla="*/ 3 h 46"/>
                <a:gd name="T74" fmla="*/ 17 w 119"/>
                <a:gd name="T75" fmla="*/ 4 h 46"/>
                <a:gd name="T76" fmla="*/ 12 w 119"/>
                <a:gd name="T77" fmla="*/ 2 h 46"/>
                <a:gd name="T78" fmla="*/ 7 w 119"/>
                <a:gd name="T79" fmla="*/ 0 h 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9"/>
                <a:gd name="T121" fmla="*/ 0 h 46"/>
                <a:gd name="T122" fmla="*/ 119 w 119"/>
                <a:gd name="T123" fmla="*/ 46 h 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9" h="46">
                  <a:moveTo>
                    <a:pt x="7" y="0"/>
                  </a:moveTo>
                  <a:lnTo>
                    <a:pt x="5" y="5"/>
                  </a:lnTo>
                  <a:lnTo>
                    <a:pt x="4" y="9"/>
                  </a:lnTo>
                  <a:lnTo>
                    <a:pt x="0" y="17"/>
                  </a:lnTo>
                  <a:lnTo>
                    <a:pt x="3" y="18"/>
                  </a:lnTo>
                  <a:lnTo>
                    <a:pt x="6" y="18"/>
                  </a:lnTo>
                  <a:lnTo>
                    <a:pt x="13" y="19"/>
                  </a:lnTo>
                  <a:lnTo>
                    <a:pt x="11" y="22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20" y="25"/>
                  </a:lnTo>
                  <a:lnTo>
                    <a:pt x="24" y="24"/>
                  </a:lnTo>
                  <a:lnTo>
                    <a:pt x="26" y="24"/>
                  </a:lnTo>
                  <a:lnTo>
                    <a:pt x="28" y="25"/>
                  </a:lnTo>
                  <a:lnTo>
                    <a:pt x="28" y="29"/>
                  </a:lnTo>
                  <a:lnTo>
                    <a:pt x="32" y="30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44" y="30"/>
                  </a:lnTo>
                  <a:lnTo>
                    <a:pt x="49" y="29"/>
                  </a:lnTo>
                  <a:lnTo>
                    <a:pt x="52" y="29"/>
                  </a:lnTo>
                  <a:lnTo>
                    <a:pt x="55" y="29"/>
                  </a:lnTo>
                  <a:lnTo>
                    <a:pt x="59" y="30"/>
                  </a:lnTo>
                  <a:lnTo>
                    <a:pt x="64" y="33"/>
                  </a:lnTo>
                  <a:lnTo>
                    <a:pt x="69" y="35"/>
                  </a:lnTo>
                  <a:lnTo>
                    <a:pt x="72" y="37"/>
                  </a:lnTo>
                  <a:lnTo>
                    <a:pt x="80" y="37"/>
                  </a:lnTo>
                  <a:lnTo>
                    <a:pt x="87" y="37"/>
                  </a:lnTo>
                  <a:lnTo>
                    <a:pt x="94" y="36"/>
                  </a:lnTo>
                  <a:lnTo>
                    <a:pt x="99" y="37"/>
                  </a:lnTo>
                  <a:lnTo>
                    <a:pt x="101" y="38"/>
                  </a:lnTo>
                  <a:lnTo>
                    <a:pt x="103" y="40"/>
                  </a:lnTo>
                  <a:lnTo>
                    <a:pt x="105" y="43"/>
                  </a:lnTo>
                  <a:lnTo>
                    <a:pt x="107" y="44"/>
                  </a:lnTo>
                  <a:lnTo>
                    <a:pt x="110" y="45"/>
                  </a:lnTo>
                  <a:lnTo>
                    <a:pt x="113" y="45"/>
                  </a:lnTo>
                  <a:lnTo>
                    <a:pt x="119" y="46"/>
                  </a:lnTo>
                  <a:lnTo>
                    <a:pt x="115" y="42"/>
                  </a:lnTo>
                  <a:lnTo>
                    <a:pt x="113" y="39"/>
                  </a:lnTo>
                  <a:lnTo>
                    <a:pt x="113" y="36"/>
                  </a:lnTo>
                  <a:lnTo>
                    <a:pt x="113" y="34"/>
                  </a:lnTo>
                  <a:lnTo>
                    <a:pt x="115" y="29"/>
                  </a:lnTo>
                  <a:lnTo>
                    <a:pt x="113" y="28"/>
                  </a:lnTo>
                  <a:lnTo>
                    <a:pt x="111" y="27"/>
                  </a:lnTo>
                  <a:lnTo>
                    <a:pt x="109" y="25"/>
                  </a:lnTo>
                  <a:lnTo>
                    <a:pt x="94" y="25"/>
                  </a:lnTo>
                  <a:lnTo>
                    <a:pt x="95" y="21"/>
                  </a:lnTo>
                  <a:lnTo>
                    <a:pt x="96" y="19"/>
                  </a:lnTo>
                  <a:lnTo>
                    <a:pt x="96" y="17"/>
                  </a:lnTo>
                  <a:lnTo>
                    <a:pt x="94" y="15"/>
                  </a:lnTo>
                  <a:lnTo>
                    <a:pt x="94" y="12"/>
                  </a:lnTo>
                  <a:lnTo>
                    <a:pt x="87" y="11"/>
                  </a:lnTo>
                  <a:lnTo>
                    <a:pt x="81" y="10"/>
                  </a:lnTo>
                  <a:lnTo>
                    <a:pt x="76" y="10"/>
                  </a:lnTo>
                  <a:lnTo>
                    <a:pt x="72" y="10"/>
                  </a:lnTo>
                  <a:lnTo>
                    <a:pt x="72" y="9"/>
                  </a:lnTo>
                  <a:lnTo>
                    <a:pt x="71" y="8"/>
                  </a:lnTo>
                  <a:lnTo>
                    <a:pt x="70" y="6"/>
                  </a:lnTo>
                  <a:lnTo>
                    <a:pt x="69" y="6"/>
                  </a:lnTo>
                  <a:lnTo>
                    <a:pt x="65" y="12"/>
                  </a:lnTo>
                  <a:lnTo>
                    <a:pt x="53" y="12"/>
                  </a:lnTo>
                  <a:lnTo>
                    <a:pt x="50" y="11"/>
                  </a:lnTo>
                  <a:lnTo>
                    <a:pt x="48" y="10"/>
                  </a:lnTo>
                  <a:lnTo>
                    <a:pt x="45" y="8"/>
                  </a:lnTo>
                  <a:lnTo>
                    <a:pt x="43" y="6"/>
                  </a:lnTo>
                  <a:lnTo>
                    <a:pt x="39" y="3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1" y="3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3273" y="2605"/>
              <a:ext cx="95" cy="209"/>
            </a:xfrm>
            <a:custGeom>
              <a:avLst/>
              <a:gdLst>
                <a:gd name="T0" fmla="*/ 72 w 95"/>
                <a:gd name="T1" fmla="*/ 25 h 209"/>
                <a:gd name="T2" fmla="*/ 63 w 95"/>
                <a:gd name="T3" fmla="*/ 26 h 209"/>
                <a:gd name="T4" fmla="*/ 65 w 95"/>
                <a:gd name="T5" fmla="*/ 32 h 209"/>
                <a:gd name="T6" fmla="*/ 61 w 95"/>
                <a:gd name="T7" fmla="*/ 34 h 209"/>
                <a:gd name="T8" fmla="*/ 59 w 95"/>
                <a:gd name="T9" fmla="*/ 44 h 209"/>
                <a:gd name="T10" fmla="*/ 56 w 95"/>
                <a:gd name="T11" fmla="*/ 41 h 209"/>
                <a:gd name="T12" fmla="*/ 53 w 95"/>
                <a:gd name="T13" fmla="*/ 51 h 209"/>
                <a:gd name="T14" fmla="*/ 49 w 95"/>
                <a:gd name="T15" fmla="*/ 50 h 209"/>
                <a:gd name="T16" fmla="*/ 44 w 95"/>
                <a:gd name="T17" fmla="*/ 55 h 209"/>
                <a:gd name="T18" fmla="*/ 38 w 95"/>
                <a:gd name="T19" fmla="*/ 55 h 209"/>
                <a:gd name="T20" fmla="*/ 34 w 95"/>
                <a:gd name="T21" fmla="*/ 53 h 209"/>
                <a:gd name="T22" fmla="*/ 20 w 95"/>
                <a:gd name="T23" fmla="*/ 65 h 209"/>
                <a:gd name="T24" fmla="*/ 12 w 95"/>
                <a:gd name="T25" fmla="*/ 73 h 209"/>
                <a:gd name="T26" fmla="*/ 11 w 95"/>
                <a:gd name="T27" fmla="*/ 82 h 209"/>
                <a:gd name="T28" fmla="*/ 15 w 95"/>
                <a:gd name="T29" fmla="*/ 98 h 209"/>
                <a:gd name="T30" fmla="*/ 19 w 95"/>
                <a:gd name="T31" fmla="*/ 113 h 209"/>
                <a:gd name="T32" fmla="*/ 17 w 95"/>
                <a:gd name="T33" fmla="*/ 120 h 209"/>
                <a:gd name="T34" fmla="*/ 9 w 95"/>
                <a:gd name="T35" fmla="*/ 128 h 209"/>
                <a:gd name="T36" fmla="*/ 9 w 95"/>
                <a:gd name="T37" fmla="*/ 136 h 209"/>
                <a:gd name="T38" fmla="*/ 1 w 95"/>
                <a:gd name="T39" fmla="*/ 147 h 209"/>
                <a:gd name="T40" fmla="*/ 1 w 95"/>
                <a:gd name="T41" fmla="*/ 163 h 209"/>
                <a:gd name="T42" fmla="*/ 9 w 95"/>
                <a:gd name="T43" fmla="*/ 181 h 209"/>
                <a:gd name="T44" fmla="*/ 16 w 95"/>
                <a:gd name="T45" fmla="*/ 198 h 209"/>
                <a:gd name="T46" fmla="*/ 20 w 95"/>
                <a:gd name="T47" fmla="*/ 203 h 209"/>
                <a:gd name="T48" fmla="*/ 31 w 95"/>
                <a:gd name="T49" fmla="*/ 209 h 209"/>
                <a:gd name="T50" fmla="*/ 43 w 95"/>
                <a:gd name="T51" fmla="*/ 204 h 209"/>
                <a:gd name="T52" fmla="*/ 51 w 95"/>
                <a:gd name="T53" fmla="*/ 198 h 209"/>
                <a:gd name="T54" fmla="*/ 55 w 95"/>
                <a:gd name="T55" fmla="*/ 187 h 209"/>
                <a:gd name="T56" fmla="*/ 61 w 95"/>
                <a:gd name="T57" fmla="*/ 163 h 209"/>
                <a:gd name="T58" fmla="*/ 71 w 95"/>
                <a:gd name="T59" fmla="*/ 134 h 209"/>
                <a:gd name="T60" fmla="*/ 71 w 95"/>
                <a:gd name="T61" fmla="*/ 121 h 209"/>
                <a:gd name="T62" fmla="*/ 75 w 95"/>
                <a:gd name="T63" fmla="*/ 109 h 209"/>
                <a:gd name="T64" fmla="*/ 84 w 95"/>
                <a:gd name="T65" fmla="*/ 88 h 209"/>
                <a:gd name="T66" fmla="*/ 86 w 95"/>
                <a:gd name="T67" fmla="*/ 78 h 209"/>
                <a:gd name="T68" fmla="*/ 86 w 95"/>
                <a:gd name="T69" fmla="*/ 71 h 209"/>
                <a:gd name="T70" fmla="*/ 90 w 95"/>
                <a:gd name="T71" fmla="*/ 65 h 209"/>
                <a:gd name="T72" fmla="*/ 84 w 95"/>
                <a:gd name="T73" fmla="*/ 50 h 209"/>
                <a:gd name="T74" fmla="*/ 90 w 95"/>
                <a:gd name="T75" fmla="*/ 55 h 209"/>
                <a:gd name="T76" fmla="*/ 93 w 95"/>
                <a:gd name="T77" fmla="*/ 51 h 209"/>
                <a:gd name="T78" fmla="*/ 95 w 95"/>
                <a:gd name="T79" fmla="*/ 40 h 209"/>
                <a:gd name="T80" fmla="*/ 92 w 95"/>
                <a:gd name="T81" fmla="*/ 18 h 209"/>
                <a:gd name="T82" fmla="*/ 88 w 95"/>
                <a:gd name="T83" fmla="*/ 8 h 209"/>
                <a:gd name="T84" fmla="*/ 84 w 95"/>
                <a:gd name="T85" fmla="*/ 9 h 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5"/>
                <a:gd name="T130" fmla="*/ 0 h 209"/>
                <a:gd name="T131" fmla="*/ 95 w 95"/>
                <a:gd name="T132" fmla="*/ 209 h 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5" h="209">
                  <a:moveTo>
                    <a:pt x="78" y="0"/>
                  </a:moveTo>
                  <a:lnTo>
                    <a:pt x="75" y="11"/>
                  </a:lnTo>
                  <a:lnTo>
                    <a:pt x="72" y="25"/>
                  </a:lnTo>
                  <a:lnTo>
                    <a:pt x="67" y="25"/>
                  </a:lnTo>
                  <a:lnTo>
                    <a:pt x="64" y="26"/>
                  </a:lnTo>
                  <a:lnTo>
                    <a:pt x="63" y="26"/>
                  </a:lnTo>
                  <a:lnTo>
                    <a:pt x="63" y="28"/>
                  </a:lnTo>
                  <a:lnTo>
                    <a:pt x="64" y="30"/>
                  </a:lnTo>
                  <a:lnTo>
                    <a:pt x="65" y="32"/>
                  </a:lnTo>
                  <a:lnTo>
                    <a:pt x="65" y="33"/>
                  </a:lnTo>
                  <a:lnTo>
                    <a:pt x="65" y="34"/>
                  </a:lnTo>
                  <a:lnTo>
                    <a:pt x="61" y="34"/>
                  </a:lnTo>
                  <a:lnTo>
                    <a:pt x="60" y="38"/>
                  </a:lnTo>
                  <a:lnTo>
                    <a:pt x="60" y="40"/>
                  </a:lnTo>
                  <a:lnTo>
                    <a:pt x="59" y="44"/>
                  </a:lnTo>
                  <a:lnTo>
                    <a:pt x="57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3" y="42"/>
                  </a:lnTo>
                  <a:lnTo>
                    <a:pt x="53" y="47"/>
                  </a:lnTo>
                  <a:lnTo>
                    <a:pt x="53" y="51"/>
                  </a:lnTo>
                  <a:lnTo>
                    <a:pt x="52" y="51"/>
                  </a:lnTo>
                  <a:lnTo>
                    <a:pt x="51" y="51"/>
                  </a:lnTo>
                  <a:lnTo>
                    <a:pt x="49" y="50"/>
                  </a:lnTo>
                  <a:lnTo>
                    <a:pt x="47" y="50"/>
                  </a:lnTo>
                  <a:lnTo>
                    <a:pt x="45" y="52"/>
                  </a:lnTo>
                  <a:lnTo>
                    <a:pt x="44" y="55"/>
                  </a:lnTo>
                  <a:lnTo>
                    <a:pt x="42" y="56"/>
                  </a:lnTo>
                  <a:lnTo>
                    <a:pt x="40" y="56"/>
                  </a:lnTo>
                  <a:lnTo>
                    <a:pt x="38" y="55"/>
                  </a:lnTo>
                  <a:lnTo>
                    <a:pt x="36" y="54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4" y="57"/>
                  </a:lnTo>
                  <a:lnTo>
                    <a:pt x="27" y="61"/>
                  </a:lnTo>
                  <a:lnTo>
                    <a:pt x="20" y="65"/>
                  </a:lnTo>
                  <a:lnTo>
                    <a:pt x="17" y="67"/>
                  </a:lnTo>
                  <a:lnTo>
                    <a:pt x="14" y="70"/>
                  </a:lnTo>
                  <a:lnTo>
                    <a:pt x="12" y="73"/>
                  </a:lnTo>
                  <a:lnTo>
                    <a:pt x="11" y="76"/>
                  </a:lnTo>
                  <a:lnTo>
                    <a:pt x="11" y="79"/>
                  </a:lnTo>
                  <a:lnTo>
                    <a:pt x="11" y="82"/>
                  </a:lnTo>
                  <a:lnTo>
                    <a:pt x="11" y="87"/>
                  </a:lnTo>
                  <a:lnTo>
                    <a:pt x="13" y="92"/>
                  </a:lnTo>
                  <a:lnTo>
                    <a:pt x="15" y="98"/>
                  </a:lnTo>
                  <a:lnTo>
                    <a:pt x="17" y="103"/>
                  </a:lnTo>
                  <a:lnTo>
                    <a:pt x="18" y="108"/>
                  </a:lnTo>
                  <a:lnTo>
                    <a:pt x="19" y="113"/>
                  </a:lnTo>
                  <a:lnTo>
                    <a:pt x="19" y="116"/>
                  </a:lnTo>
                  <a:lnTo>
                    <a:pt x="19" y="119"/>
                  </a:lnTo>
                  <a:lnTo>
                    <a:pt x="17" y="120"/>
                  </a:lnTo>
                  <a:lnTo>
                    <a:pt x="14" y="123"/>
                  </a:lnTo>
                  <a:lnTo>
                    <a:pt x="9" y="126"/>
                  </a:lnTo>
                  <a:lnTo>
                    <a:pt x="9" y="128"/>
                  </a:lnTo>
                  <a:lnTo>
                    <a:pt x="9" y="131"/>
                  </a:lnTo>
                  <a:lnTo>
                    <a:pt x="9" y="134"/>
                  </a:lnTo>
                  <a:lnTo>
                    <a:pt x="9" y="136"/>
                  </a:lnTo>
                  <a:lnTo>
                    <a:pt x="6" y="138"/>
                  </a:lnTo>
                  <a:lnTo>
                    <a:pt x="3" y="140"/>
                  </a:lnTo>
                  <a:lnTo>
                    <a:pt x="1" y="147"/>
                  </a:lnTo>
                  <a:lnTo>
                    <a:pt x="0" y="153"/>
                  </a:lnTo>
                  <a:lnTo>
                    <a:pt x="0" y="158"/>
                  </a:lnTo>
                  <a:lnTo>
                    <a:pt x="1" y="163"/>
                  </a:lnTo>
                  <a:lnTo>
                    <a:pt x="3" y="168"/>
                  </a:lnTo>
                  <a:lnTo>
                    <a:pt x="5" y="172"/>
                  </a:lnTo>
                  <a:lnTo>
                    <a:pt x="9" y="181"/>
                  </a:lnTo>
                  <a:lnTo>
                    <a:pt x="12" y="191"/>
                  </a:lnTo>
                  <a:lnTo>
                    <a:pt x="14" y="194"/>
                  </a:lnTo>
                  <a:lnTo>
                    <a:pt x="16" y="198"/>
                  </a:lnTo>
                  <a:lnTo>
                    <a:pt x="17" y="199"/>
                  </a:lnTo>
                  <a:lnTo>
                    <a:pt x="18" y="200"/>
                  </a:lnTo>
                  <a:lnTo>
                    <a:pt x="20" y="203"/>
                  </a:lnTo>
                  <a:lnTo>
                    <a:pt x="24" y="206"/>
                  </a:lnTo>
                  <a:lnTo>
                    <a:pt x="28" y="208"/>
                  </a:lnTo>
                  <a:lnTo>
                    <a:pt x="31" y="209"/>
                  </a:lnTo>
                  <a:lnTo>
                    <a:pt x="33" y="209"/>
                  </a:lnTo>
                  <a:lnTo>
                    <a:pt x="32" y="208"/>
                  </a:lnTo>
                  <a:lnTo>
                    <a:pt x="43" y="204"/>
                  </a:lnTo>
                  <a:lnTo>
                    <a:pt x="48" y="202"/>
                  </a:lnTo>
                  <a:lnTo>
                    <a:pt x="50" y="200"/>
                  </a:lnTo>
                  <a:lnTo>
                    <a:pt x="51" y="198"/>
                  </a:lnTo>
                  <a:lnTo>
                    <a:pt x="53" y="196"/>
                  </a:lnTo>
                  <a:lnTo>
                    <a:pt x="54" y="193"/>
                  </a:lnTo>
                  <a:lnTo>
                    <a:pt x="55" y="187"/>
                  </a:lnTo>
                  <a:lnTo>
                    <a:pt x="56" y="180"/>
                  </a:lnTo>
                  <a:lnTo>
                    <a:pt x="57" y="173"/>
                  </a:lnTo>
                  <a:lnTo>
                    <a:pt x="61" y="163"/>
                  </a:lnTo>
                  <a:lnTo>
                    <a:pt x="65" y="152"/>
                  </a:lnTo>
                  <a:lnTo>
                    <a:pt x="70" y="139"/>
                  </a:lnTo>
                  <a:lnTo>
                    <a:pt x="71" y="134"/>
                  </a:lnTo>
                  <a:lnTo>
                    <a:pt x="72" y="128"/>
                  </a:lnTo>
                  <a:lnTo>
                    <a:pt x="72" y="125"/>
                  </a:lnTo>
                  <a:lnTo>
                    <a:pt x="71" y="121"/>
                  </a:lnTo>
                  <a:lnTo>
                    <a:pt x="71" y="119"/>
                  </a:lnTo>
                  <a:lnTo>
                    <a:pt x="70" y="117"/>
                  </a:lnTo>
                  <a:lnTo>
                    <a:pt x="75" y="109"/>
                  </a:lnTo>
                  <a:lnTo>
                    <a:pt x="80" y="101"/>
                  </a:lnTo>
                  <a:lnTo>
                    <a:pt x="84" y="90"/>
                  </a:lnTo>
                  <a:lnTo>
                    <a:pt x="84" y="88"/>
                  </a:lnTo>
                  <a:lnTo>
                    <a:pt x="83" y="85"/>
                  </a:lnTo>
                  <a:lnTo>
                    <a:pt x="82" y="82"/>
                  </a:lnTo>
                  <a:lnTo>
                    <a:pt x="86" y="78"/>
                  </a:lnTo>
                  <a:lnTo>
                    <a:pt x="86" y="75"/>
                  </a:lnTo>
                  <a:lnTo>
                    <a:pt x="86" y="72"/>
                  </a:lnTo>
                  <a:lnTo>
                    <a:pt x="86" y="71"/>
                  </a:lnTo>
                  <a:lnTo>
                    <a:pt x="87" y="70"/>
                  </a:lnTo>
                  <a:lnTo>
                    <a:pt x="90" y="69"/>
                  </a:lnTo>
                  <a:lnTo>
                    <a:pt x="90" y="65"/>
                  </a:lnTo>
                  <a:lnTo>
                    <a:pt x="89" y="62"/>
                  </a:lnTo>
                  <a:lnTo>
                    <a:pt x="87" y="58"/>
                  </a:lnTo>
                  <a:lnTo>
                    <a:pt x="84" y="50"/>
                  </a:lnTo>
                  <a:lnTo>
                    <a:pt x="87" y="50"/>
                  </a:lnTo>
                  <a:lnTo>
                    <a:pt x="90" y="50"/>
                  </a:lnTo>
                  <a:lnTo>
                    <a:pt x="90" y="55"/>
                  </a:lnTo>
                  <a:lnTo>
                    <a:pt x="93" y="55"/>
                  </a:lnTo>
                  <a:lnTo>
                    <a:pt x="93" y="53"/>
                  </a:lnTo>
                  <a:lnTo>
                    <a:pt x="93" y="51"/>
                  </a:lnTo>
                  <a:lnTo>
                    <a:pt x="94" y="50"/>
                  </a:lnTo>
                  <a:lnTo>
                    <a:pt x="95" y="50"/>
                  </a:lnTo>
                  <a:lnTo>
                    <a:pt x="95" y="40"/>
                  </a:lnTo>
                  <a:lnTo>
                    <a:pt x="94" y="28"/>
                  </a:lnTo>
                  <a:lnTo>
                    <a:pt x="93" y="23"/>
                  </a:lnTo>
                  <a:lnTo>
                    <a:pt x="92" y="18"/>
                  </a:lnTo>
                  <a:lnTo>
                    <a:pt x="91" y="13"/>
                  </a:lnTo>
                  <a:lnTo>
                    <a:pt x="90" y="9"/>
                  </a:lnTo>
                  <a:lnTo>
                    <a:pt x="88" y="8"/>
                  </a:lnTo>
                  <a:lnTo>
                    <a:pt x="87" y="8"/>
                  </a:lnTo>
                  <a:lnTo>
                    <a:pt x="85" y="9"/>
                  </a:lnTo>
                  <a:lnTo>
                    <a:pt x="84" y="9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4885" y="2965"/>
              <a:ext cx="76" cy="123"/>
            </a:xfrm>
            <a:custGeom>
              <a:avLst/>
              <a:gdLst>
                <a:gd name="T0" fmla="*/ 1 w 76"/>
                <a:gd name="T1" fmla="*/ 2 h 123"/>
                <a:gd name="T2" fmla="*/ 3 w 76"/>
                <a:gd name="T3" fmla="*/ 5 h 123"/>
                <a:gd name="T4" fmla="*/ 10 w 76"/>
                <a:gd name="T5" fmla="*/ 17 h 123"/>
                <a:gd name="T6" fmla="*/ 14 w 76"/>
                <a:gd name="T7" fmla="*/ 25 h 123"/>
                <a:gd name="T8" fmla="*/ 20 w 76"/>
                <a:gd name="T9" fmla="*/ 31 h 123"/>
                <a:gd name="T10" fmla="*/ 24 w 76"/>
                <a:gd name="T11" fmla="*/ 34 h 123"/>
                <a:gd name="T12" fmla="*/ 23 w 76"/>
                <a:gd name="T13" fmla="*/ 39 h 123"/>
                <a:gd name="T14" fmla="*/ 22 w 76"/>
                <a:gd name="T15" fmla="*/ 44 h 123"/>
                <a:gd name="T16" fmla="*/ 28 w 76"/>
                <a:gd name="T17" fmla="*/ 48 h 123"/>
                <a:gd name="T18" fmla="*/ 26 w 76"/>
                <a:gd name="T19" fmla="*/ 53 h 123"/>
                <a:gd name="T20" fmla="*/ 28 w 76"/>
                <a:gd name="T21" fmla="*/ 58 h 123"/>
                <a:gd name="T22" fmla="*/ 26 w 76"/>
                <a:gd name="T23" fmla="*/ 75 h 123"/>
                <a:gd name="T24" fmla="*/ 14 w 76"/>
                <a:gd name="T25" fmla="*/ 86 h 123"/>
                <a:gd name="T26" fmla="*/ 30 w 76"/>
                <a:gd name="T27" fmla="*/ 97 h 123"/>
                <a:gd name="T28" fmla="*/ 34 w 76"/>
                <a:gd name="T29" fmla="*/ 105 h 123"/>
                <a:gd name="T30" fmla="*/ 30 w 76"/>
                <a:gd name="T31" fmla="*/ 113 h 123"/>
                <a:gd name="T32" fmla="*/ 36 w 76"/>
                <a:gd name="T33" fmla="*/ 122 h 123"/>
                <a:gd name="T34" fmla="*/ 44 w 76"/>
                <a:gd name="T35" fmla="*/ 122 h 123"/>
                <a:gd name="T36" fmla="*/ 47 w 76"/>
                <a:gd name="T37" fmla="*/ 115 h 123"/>
                <a:gd name="T38" fmla="*/ 52 w 76"/>
                <a:gd name="T39" fmla="*/ 104 h 123"/>
                <a:gd name="T40" fmla="*/ 57 w 76"/>
                <a:gd name="T41" fmla="*/ 100 h 123"/>
                <a:gd name="T42" fmla="*/ 58 w 76"/>
                <a:gd name="T43" fmla="*/ 96 h 123"/>
                <a:gd name="T44" fmla="*/ 56 w 76"/>
                <a:gd name="T45" fmla="*/ 91 h 123"/>
                <a:gd name="T46" fmla="*/ 59 w 76"/>
                <a:gd name="T47" fmla="*/ 87 h 123"/>
                <a:gd name="T48" fmla="*/ 70 w 76"/>
                <a:gd name="T49" fmla="*/ 85 h 123"/>
                <a:gd name="T50" fmla="*/ 68 w 76"/>
                <a:gd name="T51" fmla="*/ 80 h 123"/>
                <a:gd name="T52" fmla="*/ 74 w 76"/>
                <a:gd name="T53" fmla="*/ 71 h 123"/>
                <a:gd name="T54" fmla="*/ 76 w 76"/>
                <a:gd name="T55" fmla="*/ 61 h 123"/>
                <a:gd name="T56" fmla="*/ 72 w 76"/>
                <a:gd name="T57" fmla="*/ 60 h 123"/>
                <a:gd name="T58" fmla="*/ 69 w 76"/>
                <a:gd name="T59" fmla="*/ 60 h 123"/>
                <a:gd name="T60" fmla="*/ 62 w 76"/>
                <a:gd name="T61" fmla="*/ 66 h 123"/>
                <a:gd name="T62" fmla="*/ 54 w 76"/>
                <a:gd name="T63" fmla="*/ 64 h 123"/>
                <a:gd name="T64" fmla="*/ 45 w 76"/>
                <a:gd name="T65" fmla="*/ 52 h 123"/>
                <a:gd name="T66" fmla="*/ 42 w 76"/>
                <a:gd name="T67" fmla="*/ 45 h 123"/>
                <a:gd name="T68" fmla="*/ 42 w 76"/>
                <a:gd name="T69" fmla="*/ 42 h 123"/>
                <a:gd name="T70" fmla="*/ 38 w 76"/>
                <a:gd name="T71" fmla="*/ 46 h 123"/>
                <a:gd name="T72" fmla="*/ 34 w 76"/>
                <a:gd name="T73" fmla="*/ 47 h 123"/>
                <a:gd name="T74" fmla="*/ 31 w 76"/>
                <a:gd name="T75" fmla="*/ 45 h 123"/>
                <a:gd name="T76" fmla="*/ 29 w 76"/>
                <a:gd name="T77" fmla="*/ 28 h 123"/>
                <a:gd name="T78" fmla="*/ 22 w 76"/>
                <a:gd name="T79" fmla="*/ 19 h 123"/>
                <a:gd name="T80" fmla="*/ 24 w 76"/>
                <a:gd name="T81" fmla="*/ 15 h 123"/>
                <a:gd name="T82" fmla="*/ 13 w 76"/>
                <a:gd name="T83" fmla="*/ 9 h 123"/>
                <a:gd name="T84" fmla="*/ 9 w 76"/>
                <a:gd name="T85" fmla="*/ 10 h 123"/>
                <a:gd name="T86" fmla="*/ 5 w 76"/>
                <a:gd name="T87" fmla="*/ 4 h 123"/>
                <a:gd name="T88" fmla="*/ 7 w 76"/>
                <a:gd name="T89" fmla="*/ 0 h 12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6"/>
                <a:gd name="T136" fmla="*/ 0 h 123"/>
                <a:gd name="T137" fmla="*/ 76 w 76"/>
                <a:gd name="T138" fmla="*/ 123 h 12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6" h="123">
                  <a:moveTo>
                    <a:pt x="3" y="0"/>
                  </a:move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5" y="7"/>
                  </a:lnTo>
                  <a:lnTo>
                    <a:pt x="8" y="12"/>
                  </a:lnTo>
                  <a:lnTo>
                    <a:pt x="10" y="17"/>
                  </a:lnTo>
                  <a:lnTo>
                    <a:pt x="11" y="20"/>
                  </a:lnTo>
                  <a:lnTo>
                    <a:pt x="12" y="23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19" y="30"/>
                  </a:lnTo>
                  <a:lnTo>
                    <a:pt x="20" y="31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4" y="36"/>
                  </a:lnTo>
                  <a:lnTo>
                    <a:pt x="24" y="37"/>
                  </a:lnTo>
                  <a:lnTo>
                    <a:pt x="23" y="39"/>
                  </a:lnTo>
                  <a:lnTo>
                    <a:pt x="22" y="41"/>
                  </a:lnTo>
                  <a:lnTo>
                    <a:pt x="22" y="42"/>
                  </a:lnTo>
                  <a:lnTo>
                    <a:pt x="22" y="44"/>
                  </a:lnTo>
                  <a:lnTo>
                    <a:pt x="23" y="45"/>
                  </a:lnTo>
                  <a:lnTo>
                    <a:pt x="25" y="46"/>
                  </a:lnTo>
                  <a:lnTo>
                    <a:pt x="28" y="48"/>
                  </a:lnTo>
                  <a:lnTo>
                    <a:pt x="28" y="50"/>
                  </a:lnTo>
                  <a:lnTo>
                    <a:pt x="27" y="51"/>
                  </a:lnTo>
                  <a:lnTo>
                    <a:pt x="26" y="53"/>
                  </a:lnTo>
                  <a:lnTo>
                    <a:pt x="27" y="55"/>
                  </a:lnTo>
                  <a:lnTo>
                    <a:pt x="28" y="56"/>
                  </a:lnTo>
                  <a:lnTo>
                    <a:pt x="28" y="58"/>
                  </a:lnTo>
                  <a:lnTo>
                    <a:pt x="28" y="66"/>
                  </a:lnTo>
                  <a:lnTo>
                    <a:pt x="27" y="70"/>
                  </a:lnTo>
                  <a:lnTo>
                    <a:pt x="26" y="75"/>
                  </a:lnTo>
                  <a:lnTo>
                    <a:pt x="25" y="78"/>
                  </a:lnTo>
                  <a:lnTo>
                    <a:pt x="24" y="80"/>
                  </a:lnTo>
                  <a:lnTo>
                    <a:pt x="14" y="86"/>
                  </a:lnTo>
                  <a:lnTo>
                    <a:pt x="20" y="90"/>
                  </a:lnTo>
                  <a:lnTo>
                    <a:pt x="27" y="94"/>
                  </a:lnTo>
                  <a:lnTo>
                    <a:pt x="30" y="97"/>
                  </a:lnTo>
                  <a:lnTo>
                    <a:pt x="32" y="99"/>
                  </a:lnTo>
                  <a:lnTo>
                    <a:pt x="33" y="101"/>
                  </a:lnTo>
                  <a:lnTo>
                    <a:pt x="34" y="105"/>
                  </a:lnTo>
                  <a:lnTo>
                    <a:pt x="34" y="107"/>
                  </a:lnTo>
                  <a:lnTo>
                    <a:pt x="33" y="109"/>
                  </a:lnTo>
                  <a:lnTo>
                    <a:pt x="30" y="113"/>
                  </a:lnTo>
                  <a:lnTo>
                    <a:pt x="30" y="117"/>
                  </a:lnTo>
                  <a:lnTo>
                    <a:pt x="30" y="121"/>
                  </a:lnTo>
                  <a:lnTo>
                    <a:pt x="36" y="122"/>
                  </a:lnTo>
                  <a:lnTo>
                    <a:pt x="40" y="123"/>
                  </a:lnTo>
                  <a:lnTo>
                    <a:pt x="43" y="122"/>
                  </a:lnTo>
                  <a:lnTo>
                    <a:pt x="44" y="122"/>
                  </a:lnTo>
                  <a:lnTo>
                    <a:pt x="45" y="121"/>
                  </a:lnTo>
                  <a:lnTo>
                    <a:pt x="46" y="118"/>
                  </a:lnTo>
                  <a:lnTo>
                    <a:pt x="47" y="115"/>
                  </a:lnTo>
                  <a:lnTo>
                    <a:pt x="48" y="111"/>
                  </a:lnTo>
                  <a:lnTo>
                    <a:pt x="51" y="105"/>
                  </a:lnTo>
                  <a:lnTo>
                    <a:pt x="52" y="104"/>
                  </a:lnTo>
                  <a:lnTo>
                    <a:pt x="55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8" y="99"/>
                  </a:lnTo>
                  <a:lnTo>
                    <a:pt x="58" y="98"/>
                  </a:lnTo>
                  <a:lnTo>
                    <a:pt x="58" y="96"/>
                  </a:lnTo>
                  <a:lnTo>
                    <a:pt x="58" y="94"/>
                  </a:lnTo>
                  <a:lnTo>
                    <a:pt x="57" y="92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8" y="88"/>
                  </a:lnTo>
                  <a:lnTo>
                    <a:pt x="59" y="87"/>
                  </a:lnTo>
                  <a:lnTo>
                    <a:pt x="66" y="85"/>
                  </a:lnTo>
                  <a:lnTo>
                    <a:pt x="70" y="88"/>
                  </a:lnTo>
                  <a:lnTo>
                    <a:pt x="70" y="85"/>
                  </a:lnTo>
                  <a:lnTo>
                    <a:pt x="69" y="83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69" y="78"/>
                  </a:lnTo>
                  <a:lnTo>
                    <a:pt x="72" y="75"/>
                  </a:lnTo>
                  <a:lnTo>
                    <a:pt x="74" y="71"/>
                  </a:lnTo>
                  <a:lnTo>
                    <a:pt x="76" y="69"/>
                  </a:lnTo>
                  <a:lnTo>
                    <a:pt x="76" y="65"/>
                  </a:lnTo>
                  <a:lnTo>
                    <a:pt x="76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2" y="60"/>
                  </a:lnTo>
                  <a:lnTo>
                    <a:pt x="71" y="59"/>
                  </a:lnTo>
                  <a:lnTo>
                    <a:pt x="70" y="59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4" y="65"/>
                  </a:lnTo>
                  <a:lnTo>
                    <a:pt x="62" y="66"/>
                  </a:lnTo>
                  <a:lnTo>
                    <a:pt x="59" y="66"/>
                  </a:lnTo>
                  <a:lnTo>
                    <a:pt x="57" y="65"/>
                  </a:lnTo>
                  <a:lnTo>
                    <a:pt x="54" y="64"/>
                  </a:lnTo>
                  <a:lnTo>
                    <a:pt x="50" y="62"/>
                  </a:lnTo>
                  <a:lnTo>
                    <a:pt x="45" y="59"/>
                  </a:lnTo>
                  <a:lnTo>
                    <a:pt x="45" y="52"/>
                  </a:lnTo>
                  <a:lnTo>
                    <a:pt x="45" y="46"/>
                  </a:lnTo>
                  <a:lnTo>
                    <a:pt x="43" y="45"/>
                  </a:lnTo>
                  <a:lnTo>
                    <a:pt x="42" y="45"/>
                  </a:lnTo>
                  <a:lnTo>
                    <a:pt x="42" y="44"/>
                  </a:lnTo>
                  <a:lnTo>
                    <a:pt x="42" y="43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7" y="47"/>
                  </a:lnTo>
                  <a:lnTo>
                    <a:pt x="35" y="48"/>
                  </a:lnTo>
                  <a:lnTo>
                    <a:pt x="34" y="47"/>
                  </a:lnTo>
                  <a:lnTo>
                    <a:pt x="32" y="47"/>
                  </a:lnTo>
                  <a:lnTo>
                    <a:pt x="31" y="46"/>
                  </a:lnTo>
                  <a:lnTo>
                    <a:pt x="31" y="45"/>
                  </a:lnTo>
                  <a:lnTo>
                    <a:pt x="30" y="41"/>
                  </a:lnTo>
                  <a:lnTo>
                    <a:pt x="29" y="37"/>
                  </a:lnTo>
                  <a:lnTo>
                    <a:pt x="29" y="28"/>
                  </a:lnTo>
                  <a:lnTo>
                    <a:pt x="29" y="23"/>
                  </a:lnTo>
                  <a:lnTo>
                    <a:pt x="28" y="19"/>
                  </a:lnTo>
                  <a:lnTo>
                    <a:pt x="22" y="19"/>
                  </a:lnTo>
                  <a:lnTo>
                    <a:pt x="22" y="18"/>
                  </a:lnTo>
                  <a:lnTo>
                    <a:pt x="23" y="17"/>
                  </a:lnTo>
                  <a:lnTo>
                    <a:pt x="24" y="15"/>
                  </a:lnTo>
                  <a:lnTo>
                    <a:pt x="19" y="11"/>
                  </a:lnTo>
                  <a:lnTo>
                    <a:pt x="14" y="7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8" y="8"/>
                  </a:lnTo>
                  <a:lnTo>
                    <a:pt x="6" y="5"/>
                  </a:lnTo>
                  <a:lnTo>
                    <a:pt x="5" y="4"/>
                  </a:lnTo>
                  <a:lnTo>
                    <a:pt x="6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4536" y="3068"/>
              <a:ext cx="49" cy="52"/>
            </a:xfrm>
            <a:custGeom>
              <a:avLst/>
              <a:gdLst>
                <a:gd name="T0" fmla="*/ 2 w 49"/>
                <a:gd name="T1" fmla="*/ 0 h 52"/>
                <a:gd name="T2" fmla="*/ 2 w 49"/>
                <a:gd name="T3" fmla="*/ 2 h 52"/>
                <a:gd name="T4" fmla="*/ 1 w 49"/>
                <a:gd name="T5" fmla="*/ 4 h 52"/>
                <a:gd name="T6" fmla="*/ 0 w 49"/>
                <a:gd name="T7" fmla="*/ 6 h 52"/>
                <a:gd name="T8" fmla="*/ 1 w 49"/>
                <a:gd name="T9" fmla="*/ 7 h 52"/>
                <a:gd name="T10" fmla="*/ 2 w 49"/>
                <a:gd name="T11" fmla="*/ 8 h 52"/>
                <a:gd name="T12" fmla="*/ 4 w 49"/>
                <a:gd name="T13" fmla="*/ 10 h 52"/>
                <a:gd name="T14" fmla="*/ 6 w 49"/>
                <a:gd name="T15" fmla="*/ 15 h 52"/>
                <a:gd name="T16" fmla="*/ 7 w 49"/>
                <a:gd name="T17" fmla="*/ 21 h 52"/>
                <a:gd name="T18" fmla="*/ 10 w 49"/>
                <a:gd name="T19" fmla="*/ 25 h 52"/>
                <a:gd name="T20" fmla="*/ 11 w 49"/>
                <a:gd name="T21" fmla="*/ 26 h 52"/>
                <a:gd name="T22" fmla="*/ 13 w 49"/>
                <a:gd name="T23" fmla="*/ 26 h 52"/>
                <a:gd name="T24" fmla="*/ 15 w 49"/>
                <a:gd name="T25" fmla="*/ 27 h 52"/>
                <a:gd name="T26" fmla="*/ 16 w 49"/>
                <a:gd name="T27" fmla="*/ 27 h 52"/>
                <a:gd name="T28" fmla="*/ 13 w 49"/>
                <a:gd name="T29" fmla="*/ 30 h 52"/>
                <a:gd name="T30" fmla="*/ 12 w 49"/>
                <a:gd name="T31" fmla="*/ 31 h 52"/>
                <a:gd name="T32" fmla="*/ 12 w 49"/>
                <a:gd name="T33" fmla="*/ 33 h 52"/>
                <a:gd name="T34" fmla="*/ 12 w 49"/>
                <a:gd name="T35" fmla="*/ 34 h 52"/>
                <a:gd name="T36" fmla="*/ 12 w 49"/>
                <a:gd name="T37" fmla="*/ 35 h 52"/>
                <a:gd name="T38" fmla="*/ 14 w 49"/>
                <a:gd name="T39" fmla="*/ 38 h 52"/>
                <a:gd name="T40" fmla="*/ 18 w 49"/>
                <a:gd name="T41" fmla="*/ 42 h 52"/>
                <a:gd name="T42" fmla="*/ 20 w 49"/>
                <a:gd name="T43" fmla="*/ 44 h 52"/>
                <a:gd name="T44" fmla="*/ 22 w 49"/>
                <a:gd name="T45" fmla="*/ 46 h 52"/>
                <a:gd name="T46" fmla="*/ 22 w 49"/>
                <a:gd name="T47" fmla="*/ 50 h 52"/>
                <a:gd name="T48" fmla="*/ 25 w 49"/>
                <a:gd name="T49" fmla="*/ 52 h 52"/>
                <a:gd name="T50" fmla="*/ 28 w 49"/>
                <a:gd name="T51" fmla="*/ 52 h 52"/>
                <a:gd name="T52" fmla="*/ 30 w 49"/>
                <a:gd name="T53" fmla="*/ 51 h 52"/>
                <a:gd name="T54" fmla="*/ 31 w 49"/>
                <a:gd name="T55" fmla="*/ 51 h 52"/>
                <a:gd name="T56" fmla="*/ 32 w 49"/>
                <a:gd name="T57" fmla="*/ 50 h 52"/>
                <a:gd name="T58" fmla="*/ 34 w 49"/>
                <a:gd name="T59" fmla="*/ 48 h 52"/>
                <a:gd name="T60" fmla="*/ 35 w 49"/>
                <a:gd name="T61" fmla="*/ 46 h 52"/>
                <a:gd name="T62" fmla="*/ 37 w 49"/>
                <a:gd name="T63" fmla="*/ 41 h 52"/>
                <a:gd name="T64" fmla="*/ 39 w 49"/>
                <a:gd name="T65" fmla="*/ 43 h 52"/>
                <a:gd name="T66" fmla="*/ 41 w 49"/>
                <a:gd name="T67" fmla="*/ 45 h 52"/>
                <a:gd name="T68" fmla="*/ 42 w 49"/>
                <a:gd name="T69" fmla="*/ 46 h 52"/>
                <a:gd name="T70" fmla="*/ 43 w 49"/>
                <a:gd name="T71" fmla="*/ 45 h 52"/>
                <a:gd name="T72" fmla="*/ 45 w 49"/>
                <a:gd name="T73" fmla="*/ 45 h 52"/>
                <a:gd name="T74" fmla="*/ 45 w 49"/>
                <a:gd name="T75" fmla="*/ 41 h 52"/>
                <a:gd name="T76" fmla="*/ 44 w 49"/>
                <a:gd name="T77" fmla="*/ 40 h 52"/>
                <a:gd name="T78" fmla="*/ 43 w 49"/>
                <a:gd name="T79" fmla="*/ 38 h 52"/>
                <a:gd name="T80" fmla="*/ 43 w 49"/>
                <a:gd name="T81" fmla="*/ 35 h 52"/>
                <a:gd name="T82" fmla="*/ 43 w 49"/>
                <a:gd name="T83" fmla="*/ 33 h 52"/>
                <a:gd name="T84" fmla="*/ 45 w 49"/>
                <a:gd name="T85" fmla="*/ 25 h 52"/>
                <a:gd name="T86" fmla="*/ 48 w 49"/>
                <a:gd name="T87" fmla="*/ 25 h 52"/>
                <a:gd name="T88" fmla="*/ 49 w 49"/>
                <a:gd name="T89" fmla="*/ 23 h 52"/>
                <a:gd name="T90" fmla="*/ 49 w 49"/>
                <a:gd name="T91" fmla="*/ 20 h 52"/>
                <a:gd name="T92" fmla="*/ 49 w 49"/>
                <a:gd name="T93" fmla="*/ 15 h 52"/>
                <a:gd name="T94" fmla="*/ 47 w 49"/>
                <a:gd name="T95" fmla="*/ 4 h 52"/>
                <a:gd name="T96" fmla="*/ 40 w 49"/>
                <a:gd name="T97" fmla="*/ 7 h 52"/>
                <a:gd name="T98" fmla="*/ 37 w 49"/>
                <a:gd name="T99" fmla="*/ 8 h 52"/>
                <a:gd name="T100" fmla="*/ 34 w 49"/>
                <a:gd name="T101" fmla="*/ 8 h 52"/>
                <a:gd name="T102" fmla="*/ 29 w 49"/>
                <a:gd name="T103" fmla="*/ 8 h 52"/>
                <a:gd name="T104" fmla="*/ 24 w 49"/>
                <a:gd name="T105" fmla="*/ 8 h 52"/>
                <a:gd name="T106" fmla="*/ 19 w 49"/>
                <a:gd name="T107" fmla="*/ 6 h 52"/>
                <a:gd name="T108" fmla="*/ 14 w 49"/>
                <a:gd name="T109" fmla="*/ 5 h 52"/>
                <a:gd name="T110" fmla="*/ 2 w 49"/>
                <a:gd name="T111" fmla="*/ 0 h 5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"/>
                <a:gd name="T169" fmla="*/ 0 h 52"/>
                <a:gd name="T170" fmla="*/ 49 w 49"/>
                <a:gd name="T171" fmla="*/ 52 h 5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" h="52">
                  <a:moveTo>
                    <a:pt x="2" y="0"/>
                  </a:move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4" y="10"/>
                  </a:lnTo>
                  <a:lnTo>
                    <a:pt x="6" y="15"/>
                  </a:lnTo>
                  <a:lnTo>
                    <a:pt x="7" y="21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3" y="30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4" y="38"/>
                  </a:lnTo>
                  <a:lnTo>
                    <a:pt x="18" y="42"/>
                  </a:lnTo>
                  <a:lnTo>
                    <a:pt x="20" y="44"/>
                  </a:lnTo>
                  <a:lnTo>
                    <a:pt x="22" y="46"/>
                  </a:lnTo>
                  <a:lnTo>
                    <a:pt x="22" y="50"/>
                  </a:lnTo>
                  <a:lnTo>
                    <a:pt x="25" y="52"/>
                  </a:lnTo>
                  <a:lnTo>
                    <a:pt x="28" y="52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2" y="50"/>
                  </a:lnTo>
                  <a:lnTo>
                    <a:pt x="34" y="48"/>
                  </a:lnTo>
                  <a:lnTo>
                    <a:pt x="35" y="46"/>
                  </a:lnTo>
                  <a:lnTo>
                    <a:pt x="37" y="41"/>
                  </a:lnTo>
                  <a:lnTo>
                    <a:pt x="39" y="43"/>
                  </a:lnTo>
                  <a:lnTo>
                    <a:pt x="41" y="45"/>
                  </a:lnTo>
                  <a:lnTo>
                    <a:pt x="42" y="46"/>
                  </a:lnTo>
                  <a:lnTo>
                    <a:pt x="43" y="45"/>
                  </a:lnTo>
                  <a:lnTo>
                    <a:pt x="45" y="45"/>
                  </a:lnTo>
                  <a:lnTo>
                    <a:pt x="45" y="41"/>
                  </a:lnTo>
                  <a:lnTo>
                    <a:pt x="44" y="40"/>
                  </a:lnTo>
                  <a:lnTo>
                    <a:pt x="43" y="38"/>
                  </a:lnTo>
                  <a:lnTo>
                    <a:pt x="43" y="35"/>
                  </a:lnTo>
                  <a:lnTo>
                    <a:pt x="43" y="33"/>
                  </a:lnTo>
                  <a:lnTo>
                    <a:pt x="45" y="25"/>
                  </a:lnTo>
                  <a:lnTo>
                    <a:pt x="48" y="25"/>
                  </a:lnTo>
                  <a:lnTo>
                    <a:pt x="49" y="23"/>
                  </a:lnTo>
                  <a:lnTo>
                    <a:pt x="49" y="20"/>
                  </a:lnTo>
                  <a:lnTo>
                    <a:pt x="49" y="15"/>
                  </a:lnTo>
                  <a:lnTo>
                    <a:pt x="47" y="4"/>
                  </a:lnTo>
                  <a:lnTo>
                    <a:pt x="40" y="7"/>
                  </a:lnTo>
                  <a:lnTo>
                    <a:pt x="37" y="8"/>
                  </a:lnTo>
                  <a:lnTo>
                    <a:pt x="34" y="8"/>
                  </a:lnTo>
                  <a:lnTo>
                    <a:pt x="29" y="8"/>
                  </a:lnTo>
                  <a:lnTo>
                    <a:pt x="24" y="8"/>
                  </a:lnTo>
                  <a:lnTo>
                    <a:pt x="19" y="6"/>
                  </a:lnTo>
                  <a:lnTo>
                    <a:pt x="14" y="5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4810" y="3070"/>
              <a:ext cx="97" cy="110"/>
            </a:xfrm>
            <a:custGeom>
              <a:avLst/>
              <a:gdLst>
                <a:gd name="T0" fmla="*/ 71 w 97"/>
                <a:gd name="T1" fmla="*/ 3 h 110"/>
                <a:gd name="T2" fmla="*/ 68 w 97"/>
                <a:gd name="T3" fmla="*/ 9 h 110"/>
                <a:gd name="T4" fmla="*/ 68 w 97"/>
                <a:gd name="T5" fmla="*/ 16 h 110"/>
                <a:gd name="T6" fmla="*/ 65 w 97"/>
                <a:gd name="T7" fmla="*/ 21 h 110"/>
                <a:gd name="T8" fmla="*/ 62 w 97"/>
                <a:gd name="T9" fmla="*/ 25 h 110"/>
                <a:gd name="T10" fmla="*/ 63 w 97"/>
                <a:gd name="T11" fmla="*/ 28 h 110"/>
                <a:gd name="T12" fmla="*/ 62 w 97"/>
                <a:gd name="T13" fmla="*/ 30 h 110"/>
                <a:gd name="T14" fmla="*/ 59 w 97"/>
                <a:gd name="T15" fmla="*/ 30 h 110"/>
                <a:gd name="T16" fmla="*/ 55 w 97"/>
                <a:gd name="T17" fmla="*/ 39 h 110"/>
                <a:gd name="T18" fmla="*/ 50 w 97"/>
                <a:gd name="T19" fmla="*/ 50 h 110"/>
                <a:gd name="T20" fmla="*/ 44 w 97"/>
                <a:gd name="T21" fmla="*/ 55 h 110"/>
                <a:gd name="T22" fmla="*/ 37 w 97"/>
                <a:gd name="T23" fmla="*/ 60 h 110"/>
                <a:gd name="T24" fmla="*/ 28 w 97"/>
                <a:gd name="T25" fmla="*/ 62 h 110"/>
                <a:gd name="T26" fmla="*/ 23 w 97"/>
                <a:gd name="T27" fmla="*/ 64 h 110"/>
                <a:gd name="T28" fmla="*/ 23 w 97"/>
                <a:gd name="T29" fmla="*/ 66 h 110"/>
                <a:gd name="T30" fmla="*/ 22 w 97"/>
                <a:gd name="T31" fmla="*/ 69 h 110"/>
                <a:gd name="T32" fmla="*/ 18 w 97"/>
                <a:gd name="T33" fmla="*/ 73 h 110"/>
                <a:gd name="T34" fmla="*/ 15 w 97"/>
                <a:gd name="T35" fmla="*/ 73 h 110"/>
                <a:gd name="T36" fmla="*/ 12 w 97"/>
                <a:gd name="T37" fmla="*/ 73 h 110"/>
                <a:gd name="T38" fmla="*/ 9 w 97"/>
                <a:gd name="T39" fmla="*/ 77 h 110"/>
                <a:gd name="T40" fmla="*/ 7 w 97"/>
                <a:gd name="T41" fmla="*/ 83 h 110"/>
                <a:gd name="T42" fmla="*/ 2 w 97"/>
                <a:gd name="T43" fmla="*/ 89 h 110"/>
                <a:gd name="T44" fmla="*/ 0 w 97"/>
                <a:gd name="T45" fmla="*/ 94 h 110"/>
                <a:gd name="T46" fmla="*/ 0 w 97"/>
                <a:gd name="T47" fmla="*/ 97 h 110"/>
                <a:gd name="T48" fmla="*/ 0 w 97"/>
                <a:gd name="T49" fmla="*/ 101 h 110"/>
                <a:gd name="T50" fmla="*/ 3 w 97"/>
                <a:gd name="T51" fmla="*/ 103 h 110"/>
                <a:gd name="T52" fmla="*/ 8 w 97"/>
                <a:gd name="T53" fmla="*/ 103 h 110"/>
                <a:gd name="T54" fmla="*/ 13 w 97"/>
                <a:gd name="T55" fmla="*/ 102 h 110"/>
                <a:gd name="T56" fmla="*/ 16 w 97"/>
                <a:gd name="T57" fmla="*/ 108 h 110"/>
                <a:gd name="T58" fmla="*/ 30 w 97"/>
                <a:gd name="T59" fmla="*/ 110 h 110"/>
                <a:gd name="T60" fmla="*/ 38 w 97"/>
                <a:gd name="T61" fmla="*/ 108 h 110"/>
                <a:gd name="T62" fmla="*/ 44 w 97"/>
                <a:gd name="T63" fmla="*/ 101 h 110"/>
                <a:gd name="T64" fmla="*/ 53 w 97"/>
                <a:gd name="T65" fmla="*/ 86 h 110"/>
                <a:gd name="T66" fmla="*/ 57 w 97"/>
                <a:gd name="T67" fmla="*/ 79 h 110"/>
                <a:gd name="T68" fmla="*/ 56 w 97"/>
                <a:gd name="T69" fmla="*/ 74 h 110"/>
                <a:gd name="T70" fmla="*/ 57 w 97"/>
                <a:gd name="T71" fmla="*/ 69 h 110"/>
                <a:gd name="T72" fmla="*/ 60 w 97"/>
                <a:gd name="T73" fmla="*/ 67 h 110"/>
                <a:gd name="T74" fmla="*/ 73 w 97"/>
                <a:gd name="T75" fmla="*/ 63 h 110"/>
                <a:gd name="T76" fmla="*/ 78 w 97"/>
                <a:gd name="T77" fmla="*/ 59 h 110"/>
                <a:gd name="T78" fmla="*/ 76 w 97"/>
                <a:gd name="T79" fmla="*/ 52 h 110"/>
                <a:gd name="T80" fmla="*/ 93 w 97"/>
                <a:gd name="T81" fmla="*/ 32 h 110"/>
                <a:gd name="T82" fmla="*/ 97 w 97"/>
                <a:gd name="T83" fmla="*/ 24 h 110"/>
                <a:gd name="T84" fmla="*/ 97 w 97"/>
                <a:gd name="T85" fmla="*/ 15 h 110"/>
                <a:gd name="T86" fmla="*/ 95 w 97"/>
                <a:gd name="T87" fmla="*/ 10 h 110"/>
                <a:gd name="T88" fmla="*/ 95 w 97"/>
                <a:gd name="T89" fmla="*/ 12 h 110"/>
                <a:gd name="T90" fmla="*/ 93 w 97"/>
                <a:gd name="T91" fmla="*/ 13 h 110"/>
                <a:gd name="T92" fmla="*/ 89 w 97"/>
                <a:gd name="T93" fmla="*/ 8 h 110"/>
                <a:gd name="T94" fmla="*/ 87 w 97"/>
                <a:gd name="T95" fmla="*/ 13 h 110"/>
                <a:gd name="T96" fmla="*/ 84 w 97"/>
                <a:gd name="T97" fmla="*/ 13 h 110"/>
                <a:gd name="T98" fmla="*/ 81 w 97"/>
                <a:gd name="T99" fmla="*/ 9 h 110"/>
                <a:gd name="T100" fmla="*/ 80 w 97"/>
                <a:gd name="T101" fmla="*/ 0 h 1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7"/>
                <a:gd name="T154" fmla="*/ 0 h 110"/>
                <a:gd name="T155" fmla="*/ 97 w 97"/>
                <a:gd name="T156" fmla="*/ 110 h 11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7" h="110">
                  <a:moveTo>
                    <a:pt x="74" y="0"/>
                  </a:moveTo>
                  <a:lnTo>
                    <a:pt x="71" y="3"/>
                  </a:lnTo>
                  <a:lnTo>
                    <a:pt x="68" y="6"/>
                  </a:lnTo>
                  <a:lnTo>
                    <a:pt x="68" y="9"/>
                  </a:lnTo>
                  <a:lnTo>
                    <a:pt x="68" y="13"/>
                  </a:lnTo>
                  <a:lnTo>
                    <a:pt x="68" y="16"/>
                  </a:lnTo>
                  <a:lnTo>
                    <a:pt x="68" y="19"/>
                  </a:lnTo>
                  <a:lnTo>
                    <a:pt x="65" y="21"/>
                  </a:lnTo>
                  <a:lnTo>
                    <a:pt x="62" y="23"/>
                  </a:lnTo>
                  <a:lnTo>
                    <a:pt x="62" y="25"/>
                  </a:lnTo>
                  <a:lnTo>
                    <a:pt x="62" y="26"/>
                  </a:lnTo>
                  <a:lnTo>
                    <a:pt x="63" y="28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0" y="30"/>
                  </a:lnTo>
                  <a:lnTo>
                    <a:pt x="59" y="30"/>
                  </a:lnTo>
                  <a:lnTo>
                    <a:pt x="59" y="31"/>
                  </a:lnTo>
                  <a:lnTo>
                    <a:pt x="55" y="39"/>
                  </a:lnTo>
                  <a:lnTo>
                    <a:pt x="52" y="46"/>
                  </a:lnTo>
                  <a:lnTo>
                    <a:pt x="50" y="50"/>
                  </a:lnTo>
                  <a:lnTo>
                    <a:pt x="47" y="53"/>
                  </a:lnTo>
                  <a:lnTo>
                    <a:pt x="44" y="55"/>
                  </a:lnTo>
                  <a:lnTo>
                    <a:pt x="41" y="58"/>
                  </a:lnTo>
                  <a:lnTo>
                    <a:pt x="37" y="60"/>
                  </a:lnTo>
                  <a:lnTo>
                    <a:pt x="33" y="61"/>
                  </a:lnTo>
                  <a:lnTo>
                    <a:pt x="28" y="62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3" y="65"/>
                  </a:lnTo>
                  <a:lnTo>
                    <a:pt x="23" y="66"/>
                  </a:lnTo>
                  <a:lnTo>
                    <a:pt x="23" y="68"/>
                  </a:lnTo>
                  <a:lnTo>
                    <a:pt x="22" y="69"/>
                  </a:lnTo>
                  <a:lnTo>
                    <a:pt x="18" y="69"/>
                  </a:lnTo>
                  <a:lnTo>
                    <a:pt x="18" y="73"/>
                  </a:lnTo>
                  <a:lnTo>
                    <a:pt x="17" y="74"/>
                  </a:lnTo>
                  <a:lnTo>
                    <a:pt x="15" y="73"/>
                  </a:lnTo>
                  <a:lnTo>
                    <a:pt x="14" y="73"/>
                  </a:lnTo>
                  <a:lnTo>
                    <a:pt x="12" y="73"/>
                  </a:lnTo>
                  <a:lnTo>
                    <a:pt x="10" y="75"/>
                  </a:lnTo>
                  <a:lnTo>
                    <a:pt x="9" y="77"/>
                  </a:lnTo>
                  <a:lnTo>
                    <a:pt x="8" y="80"/>
                  </a:lnTo>
                  <a:lnTo>
                    <a:pt x="7" y="83"/>
                  </a:lnTo>
                  <a:lnTo>
                    <a:pt x="3" y="83"/>
                  </a:lnTo>
                  <a:lnTo>
                    <a:pt x="2" y="89"/>
                  </a:lnTo>
                  <a:lnTo>
                    <a:pt x="1" y="94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3"/>
                  </a:lnTo>
                  <a:lnTo>
                    <a:pt x="8" y="103"/>
                  </a:lnTo>
                  <a:lnTo>
                    <a:pt x="11" y="102"/>
                  </a:lnTo>
                  <a:lnTo>
                    <a:pt x="13" y="102"/>
                  </a:lnTo>
                  <a:lnTo>
                    <a:pt x="14" y="102"/>
                  </a:lnTo>
                  <a:lnTo>
                    <a:pt x="16" y="108"/>
                  </a:lnTo>
                  <a:lnTo>
                    <a:pt x="24" y="109"/>
                  </a:lnTo>
                  <a:lnTo>
                    <a:pt x="30" y="110"/>
                  </a:lnTo>
                  <a:lnTo>
                    <a:pt x="35" y="110"/>
                  </a:lnTo>
                  <a:lnTo>
                    <a:pt x="38" y="108"/>
                  </a:lnTo>
                  <a:lnTo>
                    <a:pt x="41" y="105"/>
                  </a:lnTo>
                  <a:lnTo>
                    <a:pt x="44" y="101"/>
                  </a:lnTo>
                  <a:lnTo>
                    <a:pt x="47" y="96"/>
                  </a:lnTo>
                  <a:lnTo>
                    <a:pt x="53" y="86"/>
                  </a:lnTo>
                  <a:lnTo>
                    <a:pt x="55" y="82"/>
                  </a:lnTo>
                  <a:lnTo>
                    <a:pt x="57" y="79"/>
                  </a:lnTo>
                  <a:lnTo>
                    <a:pt x="57" y="77"/>
                  </a:lnTo>
                  <a:lnTo>
                    <a:pt x="56" y="74"/>
                  </a:lnTo>
                  <a:lnTo>
                    <a:pt x="56" y="71"/>
                  </a:lnTo>
                  <a:lnTo>
                    <a:pt x="57" y="69"/>
                  </a:lnTo>
                  <a:lnTo>
                    <a:pt x="58" y="68"/>
                  </a:lnTo>
                  <a:lnTo>
                    <a:pt x="60" y="67"/>
                  </a:lnTo>
                  <a:lnTo>
                    <a:pt x="66" y="65"/>
                  </a:lnTo>
                  <a:lnTo>
                    <a:pt x="73" y="63"/>
                  </a:lnTo>
                  <a:lnTo>
                    <a:pt x="78" y="62"/>
                  </a:lnTo>
                  <a:lnTo>
                    <a:pt x="78" y="59"/>
                  </a:lnTo>
                  <a:lnTo>
                    <a:pt x="77" y="56"/>
                  </a:lnTo>
                  <a:lnTo>
                    <a:pt x="76" y="52"/>
                  </a:lnTo>
                  <a:lnTo>
                    <a:pt x="86" y="41"/>
                  </a:lnTo>
                  <a:lnTo>
                    <a:pt x="93" y="32"/>
                  </a:lnTo>
                  <a:lnTo>
                    <a:pt x="97" y="27"/>
                  </a:lnTo>
                  <a:lnTo>
                    <a:pt x="97" y="24"/>
                  </a:lnTo>
                  <a:lnTo>
                    <a:pt x="97" y="20"/>
                  </a:lnTo>
                  <a:lnTo>
                    <a:pt x="97" y="15"/>
                  </a:lnTo>
                  <a:lnTo>
                    <a:pt x="97" y="10"/>
                  </a:lnTo>
                  <a:lnTo>
                    <a:pt x="95" y="10"/>
                  </a:lnTo>
                  <a:lnTo>
                    <a:pt x="95" y="11"/>
                  </a:lnTo>
                  <a:lnTo>
                    <a:pt x="95" y="12"/>
                  </a:lnTo>
                  <a:lnTo>
                    <a:pt x="95" y="14"/>
                  </a:lnTo>
                  <a:lnTo>
                    <a:pt x="93" y="13"/>
                  </a:lnTo>
                  <a:lnTo>
                    <a:pt x="91" y="11"/>
                  </a:lnTo>
                  <a:lnTo>
                    <a:pt x="89" y="8"/>
                  </a:lnTo>
                  <a:lnTo>
                    <a:pt x="88" y="11"/>
                  </a:lnTo>
                  <a:lnTo>
                    <a:pt x="87" y="13"/>
                  </a:lnTo>
                  <a:lnTo>
                    <a:pt x="87" y="14"/>
                  </a:lnTo>
                  <a:lnTo>
                    <a:pt x="84" y="13"/>
                  </a:lnTo>
                  <a:lnTo>
                    <a:pt x="82" y="14"/>
                  </a:lnTo>
                  <a:lnTo>
                    <a:pt x="81" y="9"/>
                  </a:lnTo>
                  <a:lnTo>
                    <a:pt x="80" y="6"/>
                  </a:lnTo>
                  <a:lnTo>
                    <a:pt x="80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2617" y="1478"/>
              <a:ext cx="59" cy="78"/>
            </a:xfrm>
            <a:custGeom>
              <a:avLst/>
              <a:gdLst>
                <a:gd name="T0" fmla="*/ 39 w 59"/>
                <a:gd name="T1" fmla="*/ 11 h 78"/>
                <a:gd name="T2" fmla="*/ 41 w 59"/>
                <a:gd name="T3" fmla="*/ 8 h 78"/>
                <a:gd name="T4" fmla="*/ 42 w 59"/>
                <a:gd name="T5" fmla="*/ 4 h 78"/>
                <a:gd name="T6" fmla="*/ 40 w 59"/>
                <a:gd name="T7" fmla="*/ 1 h 78"/>
                <a:gd name="T8" fmla="*/ 34 w 59"/>
                <a:gd name="T9" fmla="*/ 6 h 78"/>
                <a:gd name="T10" fmla="*/ 35 w 59"/>
                <a:gd name="T11" fmla="*/ 5 h 78"/>
                <a:gd name="T12" fmla="*/ 27 w 59"/>
                <a:gd name="T13" fmla="*/ 4 h 78"/>
                <a:gd name="T14" fmla="*/ 25 w 59"/>
                <a:gd name="T15" fmla="*/ 11 h 78"/>
                <a:gd name="T16" fmla="*/ 23 w 59"/>
                <a:gd name="T17" fmla="*/ 12 h 78"/>
                <a:gd name="T18" fmla="*/ 27 w 59"/>
                <a:gd name="T19" fmla="*/ 16 h 78"/>
                <a:gd name="T20" fmla="*/ 22 w 59"/>
                <a:gd name="T21" fmla="*/ 18 h 78"/>
                <a:gd name="T22" fmla="*/ 19 w 59"/>
                <a:gd name="T23" fmla="*/ 22 h 78"/>
                <a:gd name="T24" fmla="*/ 15 w 59"/>
                <a:gd name="T25" fmla="*/ 24 h 78"/>
                <a:gd name="T26" fmla="*/ 10 w 59"/>
                <a:gd name="T27" fmla="*/ 22 h 78"/>
                <a:gd name="T28" fmla="*/ 7 w 59"/>
                <a:gd name="T29" fmla="*/ 20 h 78"/>
                <a:gd name="T30" fmla="*/ 7 w 59"/>
                <a:gd name="T31" fmla="*/ 27 h 78"/>
                <a:gd name="T32" fmla="*/ 11 w 59"/>
                <a:gd name="T33" fmla="*/ 27 h 78"/>
                <a:gd name="T34" fmla="*/ 11 w 59"/>
                <a:gd name="T35" fmla="*/ 29 h 78"/>
                <a:gd name="T36" fmla="*/ 11 w 59"/>
                <a:gd name="T37" fmla="*/ 32 h 78"/>
                <a:gd name="T38" fmla="*/ 7 w 59"/>
                <a:gd name="T39" fmla="*/ 33 h 78"/>
                <a:gd name="T40" fmla="*/ 4 w 59"/>
                <a:gd name="T41" fmla="*/ 34 h 78"/>
                <a:gd name="T42" fmla="*/ 2 w 59"/>
                <a:gd name="T43" fmla="*/ 37 h 78"/>
                <a:gd name="T44" fmla="*/ 4 w 59"/>
                <a:gd name="T45" fmla="*/ 42 h 78"/>
                <a:gd name="T46" fmla="*/ 9 w 59"/>
                <a:gd name="T47" fmla="*/ 43 h 78"/>
                <a:gd name="T48" fmla="*/ 10 w 59"/>
                <a:gd name="T49" fmla="*/ 54 h 78"/>
                <a:gd name="T50" fmla="*/ 6 w 59"/>
                <a:gd name="T51" fmla="*/ 66 h 78"/>
                <a:gd name="T52" fmla="*/ 0 w 59"/>
                <a:gd name="T53" fmla="*/ 65 h 78"/>
                <a:gd name="T54" fmla="*/ 2 w 59"/>
                <a:gd name="T55" fmla="*/ 70 h 78"/>
                <a:gd name="T56" fmla="*/ 3 w 59"/>
                <a:gd name="T57" fmla="*/ 73 h 78"/>
                <a:gd name="T58" fmla="*/ 7 w 59"/>
                <a:gd name="T59" fmla="*/ 73 h 78"/>
                <a:gd name="T60" fmla="*/ 9 w 59"/>
                <a:gd name="T61" fmla="*/ 77 h 78"/>
                <a:gd name="T62" fmla="*/ 11 w 59"/>
                <a:gd name="T63" fmla="*/ 75 h 78"/>
                <a:gd name="T64" fmla="*/ 13 w 59"/>
                <a:gd name="T65" fmla="*/ 73 h 78"/>
                <a:gd name="T66" fmla="*/ 15 w 59"/>
                <a:gd name="T67" fmla="*/ 73 h 78"/>
                <a:gd name="T68" fmla="*/ 16 w 59"/>
                <a:gd name="T69" fmla="*/ 76 h 78"/>
                <a:gd name="T70" fmla="*/ 19 w 59"/>
                <a:gd name="T71" fmla="*/ 78 h 78"/>
                <a:gd name="T72" fmla="*/ 21 w 59"/>
                <a:gd name="T73" fmla="*/ 75 h 78"/>
                <a:gd name="T74" fmla="*/ 24 w 59"/>
                <a:gd name="T75" fmla="*/ 72 h 78"/>
                <a:gd name="T76" fmla="*/ 28 w 59"/>
                <a:gd name="T77" fmla="*/ 69 h 78"/>
                <a:gd name="T78" fmla="*/ 33 w 59"/>
                <a:gd name="T79" fmla="*/ 70 h 78"/>
                <a:gd name="T80" fmla="*/ 34 w 59"/>
                <a:gd name="T81" fmla="*/ 64 h 78"/>
                <a:gd name="T82" fmla="*/ 40 w 59"/>
                <a:gd name="T83" fmla="*/ 64 h 78"/>
                <a:gd name="T84" fmla="*/ 41 w 59"/>
                <a:gd name="T85" fmla="*/ 60 h 78"/>
                <a:gd name="T86" fmla="*/ 44 w 59"/>
                <a:gd name="T87" fmla="*/ 63 h 78"/>
                <a:gd name="T88" fmla="*/ 46 w 59"/>
                <a:gd name="T89" fmla="*/ 62 h 78"/>
                <a:gd name="T90" fmla="*/ 45 w 59"/>
                <a:gd name="T91" fmla="*/ 60 h 78"/>
                <a:gd name="T92" fmla="*/ 44 w 59"/>
                <a:gd name="T93" fmla="*/ 58 h 78"/>
                <a:gd name="T94" fmla="*/ 48 w 59"/>
                <a:gd name="T95" fmla="*/ 54 h 78"/>
                <a:gd name="T96" fmla="*/ 47 w 59"/>
                <a:gd name="T97" fmla="*/ 49 h 78"/>
                <a:gd name="T98" fmla="*/ 44 w 59"/>
                <a:gd name="T99" fmla="*/ 41 h 78"/>
                <a:gd name="T100" fmla="*/ 45 w 59"/>
                <a:gd name="T101" fmla="*/ 33 h 78"/>
                <a:gd name="T102" fmla="*/ 47 w 59"/>
                <a:gd name="T103" fmla="*/ 29 h 78"/>
                <a:gd name="T104" fmla="*/ 49 w 59"/>
                <a:gd name="T105" fmla="*/ 26 h 78"/>
                <a:gd name="T106" fmla="*/ 52 w 59"/>
                <a:gd name="T107" fmla="*/ 23 h 78"/>
                <a:gd name="T108" fmla="*/ 59 w 59"/>
                <a:gd name="T109" fmla="*/ 23 h 78"/>
                <a:gd name="T110" fmla="*/ 57 w 59"/>
                <a:gd name="T111" fmla="*/ 22 h 78"/>
                <a:gd name="T112" fmla="*/ 56 w 59"/>
                <a:gd name="T113" fmla="*/ 18 h 78"/>
                <a:gd name="T114" fmla="*/ 52 w 59"/>
                <a:gd name="T115" fmla="*/ 14 h 78"/>
                <a:gd name="T116" fmla="*/ 52 w 59"/>
                <a:gd name="T117" fmla="*/ 12 h 78"/>
                <a:gd name="T118" fmla="*/ 54 w 59"/>
                <a:gd name="T119" fmla="*/ 7 h 78"/>
                <a:gd name="T120" fmla="*/ 51 w 59"/>
                <a:gd name="T121" fmla="*/ 6 h 78"/>
                <a:gd name="T122" fmla="*/ 46 w 59"/>
                <a:gd name="T123" fmla="*/ 7 h 78"/>
                <a:gd name="T124" fmla="*/ 38 w 59"/>
                <a:gd name="T125" fmla="*/ 12 h 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9"/>
                <a:gd name="T190" fmla="*/ 0 h 78"/>
                <a:gd name="T191" fmla="*/ 59 w 59"/>
                <a:gd name="T192" fmla="*/ 78 h 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9" h="78">
                  <a:moveTo>
                    <a:pt x="38" y="12"/>
                  </a:moveTo>
                  <a:lnTo>
                    <a:pt x="39" y="11"/>
                  </a:lnTo>
                  <a:lnTo>
                    <a:pt x="40" y="10"/>
                  </a:lnTo>
                  <a:lnTo>
                    <a:pt x="41" y="8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1" y="2"/>
                  </a:lnTo>
                  <a:lnTo>
                    <a:pt x="40" y="1"/>
                  </a:lnTo>
                  <a:lnTo>
                    <a:pt x="38" y="0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2" y="5"/>
                  </a:lnTo>
                  <a:lnTo>
                    <a:pt x="27" y="4"/>
                  </a:lnTo>
                  <a:lnTo>
                    <a:pt x="27" y="10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27" y="16"/>
                  </a:lnTo>
                  <a:lnTo>
                    <a:pt x="23" y="16"/>
                  </a:lnTo>
                  <a:lnTo>
                    <a:pt x="22" y="18"/>
                  </a:lnTo>
                  <a:lnTo>
                    <a:pt x="20" y="21"/>
                  </a:lnTo>
                  <a:lnTo>
                    <a:pt x="19" y="22"/>
                  </a:lnTo>
                  <a:lnTo>
                    <a:pt x="17" y="23"/>
                  </a:lnTo>
                  <a:lnTo>
                    <a:pt x="15" y="24"/>
                  </a:lnTo>
                  <a:lnTo>
                    <a:pt x="11" y="23"/>
                  </a:lnTo>
                  <a:lnTo>
                    <a:pt x="10" y="22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8" y="23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3"/>
                  </a:lnTo>
                  <a:lnTo>
                    <a:pt x="7" y="33"/>
                  </a:lnTo>
                  <a:lnTo>
                    <a:pt x="4" y="33"/>
                  </a:lnTo>
                  <a:lnTo>
                    <a:pt x="4" y="34"/>
                  </a:lnTo>
                  <a:lnTo>
                    <a:pt x="3" y="36"/>
                  </a:lnTo>
                  <a:lnTo>
                    <a:pt x="2" y="37"/>
                  </a:lnTo>
                  <a:lnTo>
                    <a:pt x="3" y="40"/>
                  </a:lnTo>
                  <a:lnTo>
                    <a:pt x="4" y="42"/>
                  </a:lnTo>
                  <a:lnTo>
                    <a:pt x="6" y="43"/>
                  </a:lnTo>
                  <a:lnTo>
                    <a:pt x="9" y="43"/>
                  </a:lnTo>
                  <a:lnTo>
                    <a:pt x="15" y="43"/>
                  </a:lnTo>
                  <a:lnTo>
                    <a:pt x="10" y="54"/>
                  </a:lnTo>
                  <a:lnTo>
                    <a:pt x="8" y="59"/>
                  </a:lnTo>
                  <a:lnTo>
                    <a:pt x="6" y="66"/>
                  </a:lnTo>
                  <a:lnTo>
                    <a:pt x="2" y="66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2" y="70"/>
                  </a:lnTo>
                  <a:lnTo>
                    <a:pt x="3" y="72"/>
                  </a:lnTo>
                  <a:lnTo>
                    <a:pt x="3" y="73"/>
                  </a:lnTo>
                  <a:lnTo>
                    <a:pt x="4" y="73"/>
                  </a:lnTo>
                  <a:lnTo>
                    <a:pt x="7" y="73"/>
                  </a:lnTo>
                  <a:lnTo>
                    <a:pt x="6" y="77"/>
                  </a:lnTo>
                  <a:lnTo>
                    <a:pt x="9" y="77"/>
                  </a:lnTo>
                  <a:lnTo>
                    <a:pt x="9" y="75"/>
                  </a:lnTo>
                  <a:lnTo>
                    <a:pt x="11" y="75"/>
                  </a:lnTo>
                  <a:lnTo>
                    <a:pt x="12" y="74"/>
                  </a:lnTo>
                  <a:lnTo>
                    <a:pt x="13" y="73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16" y="74"/>
                  </a:lnTo>
                  <a:lnTo>
                    <a:pt x="16" y="76"/>
                  </a:lnTo>
                  <a:lnTo>
                    <a:pt x="18" y="77"/>
                  </a:lnTo>
                  <a:lnTo>
                    <a:pt x="19" y="78"/>
                  </a:lnTo>
                  <a:lnTo>
                    <a:pt x="21" y="77"/>
                  </a:lnTo>
                  <a:lnTo>
                    <a:pt x="21" y="75"/>
                  </a:lnTo>
                  <a:lnTo>
                    <a:pt x="22" y="74"/>
                  </a:lnTo>
                  <a:lnTo>
                    <a:pt x="24" y="72"/>
                  </a:lnTo>
                  <a:lnTo>
                    <a:pt x="27" y="70"/>
                  </a:lnTo>
                  <a:lnTo>
                    <a:pt x="28" y="69"/>
                  </a:lnTo>
                  <a:lnTo>
                    <a:pt x="31" y="70"/>
                  </a:lnTo>
                  <a:lnTo>
                    <a:pt x="33" y="70"/>
                  </a:lnTo>
                  <a:lnTo>
                    <a:pt x="34" y="70"/>
                  </a:lnTo>
                  <a:lnTo>
                    <a:pt x="34" y="64"/>
                  </a:lnTo>
                  <a:lnTo>
                    <a:pt x="37" y="64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3" y="62"/>
                  </a:lnTo>
                  <a:lnTo>
                    <a:pt x="44" y="63"/>
                  </a:lnTo>
                  <a:lnTo>
                    <a:pt x="45" y="63"/>
                  </a:lnTo>
                  <a:lnTo>
                    <a:pt x="46" y="62"/>
                  </a:lnTo>
                  <a:lnTo>
                    <a:pt x="46" y="61"/>
                  </a:lnTo>
                  <a:lnTo>
                    <a:pt x="45" y="60"/>
                  </a:lnTo>
                  <a:lnTo>
                    <a:pt x="43" y="59"/>
                  </a:lnTo>
                  <a:lnTo>
                    <a:pt x="44" y="58"/>
                  </a:lnTo>
                  <a:lnTo>
                    <a:pt x="46" y="56"/>
                  </a:lnTo>
                  <a:lnTo>
                    <a:pt x="48" y="54"/>
                  </a:lnTo>
                  <a:lnTo>
                    <a:pt x="48" y="52"/>
                  </a:lnTo>
                  <a:lnTo>
                    <a:pt x="47" y="49"/>
                  </a:lnTo>
                  <a:lnTo>
                    <a:pt x="45" y="45"/>
                  </a:lnTo>
                  <a:lnTo>
                    <a:pt x="44" y="41"/>
                  </a:lnTo>
                  <a:lnTo>
                    <a:pt x="45" y="36"/>
                  </a:lnTo>
                  <a:lnTo>
                    <a:pt x="45" y="33"/>
                  </a:lnTo>
                  <a:lnTo>
                    <a:pt x="46" y="29"/>
                  </a:lnTo>
                  <a:lnTo>
                    <a:pt x="47" y="29"/>
                  </a:lnTo>
                  <a:lnTo>
                    <a:pt x="47" y="28"/>
                  </a:lnTo>
                  <a:lnTo>
                    <a:pt x="49" y="26"/>
                  </a:lnTo>
                  <a:lnTo>
                    <a:pt x="50" y="24"/>
                  </a:lnTo>
                  <a:lnTo>
                    <a:pt x="52" y="23"/>
                  </a:lnTo>
                  <a:lnTo>
                    <a:pt x="55" y="24"/>
                  </a:lnTo>
                  <a:lnTo>
                    <a:pt x="59" y="23"/>
                  </a:lnTo>
                  <a:lnTo>
                    <a:pt x="58" y="22"/>
                  </a:lnTo>
                  <a:lnTo>
                    <a:pt x="57" y="22"/>
                  </a:lnTo>
                  <a:lnTo>
                    <a:pt x="55" y="22"/>
                  </a:lnTo>
                  <a:lnTo>
                    <a:pt x="56" y="18"/>
                  </a:lnTo>
                  <a:lnTo>
                    <a:pt x="55" y="14"/>
                  </a:lnTo>
                  <a:lnTo>
                    <a:pt x="52" y="14"/>
                  </a:lnTo>
                  <a:lnTo>
                    <a:pt x="52" y="13"/>
                  </a:lnTo>
                  <a:lnTo>
                    <a:pt x="52" y="12"/>
                  </a:lnTo>
                  <a:lnTo>
                    <a:pt x="54" y="9"/>
                  </a:lnTo>
                  <a:lnTo>
                    <a:pt x="54" y="7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48" y="6"/>
                  </a:lnTo>
                  <a:lnTo>
                    <a:pt x="46" y="7"/>
                  </a:lnTo>
                  <a:lnTo>
                    <a:pt x="43" y="9"/>
                  </a:lnTo>
                  <a:lnTo>
                    <a:pt x="38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4152" y="2585"/>
              <a:ext cx="498" cy="458"/>
            </a:xfrm>
            <a:custGeom>
              <a:avLst/>
              <a:gdLst>
                <a:gd name="T0" fmla="*/ 24 w 498"/>
                <a:gd name="T1" fmla="*/ 309 h 458"/>
                <a:gd name="T2" fmla="*/ 21 w 498"/>
                <a:gd name="T3" fmla="*/ 360 h 458"/>
                <a:gd name="T4" fmla="*/ 40 w 498"/>
                <a:gd name="T5" fmla="*/ 379 h 458"/>
                <a:gd name="T6" fmla="*/ 73 w 498"/>
                <a:gd name="T7" fmla="*/ 373 h 458"/>
                <a:gd name="T8" fmla="*/ 102 w 498"/>
                <a:gd name="T9" fmla="*/ 361 h 458"/>
                <a:gd name="T10" fmla="*/ 125 w 498"/>
                <a:gd name="T11" fmla="*/ 363 h 458"/>
                <a:gd name="T12" fmla="*/ 143 w 498"/>
                <a:gd name="T13" fmla="*/ 349 h 458"/>
                <a:gd name="T14" fmla="*/ 155 w 498"/>
                <a:gd name="T15" fmla="*/ 337 h 458"/>
                <a:gd name="T16" fmla="*/ 221 w 498"/>
                <a:gd name="T17" fmla="*/ 324 h 458"/>
                <a:gd name="T18" fmla="*/ 249 w 498"/>
                <a:gd name="T19" fmla="*/ 332 h 458"/>
                <a:gd name="T20" fmla="*/ 260 w 498"/>
                <a:gd name="T21" fmla="*/ 345 h 458"/>
                <a:gd name="T22" fmla="*/ 274 w 498"/>
                <a:gd name="T23" fmla="*/ 372 h 458"/>
                <a:gd name="T24" fmla="*/ 305 w 498"/>
                <a:gd name="T25" fmla="*/ 351 h 458"/>
                <a:gd name="T26" fmla="*/ 294 w 498"/>
                <a:gd name="T27" fmla="*/ 381 h 458"/>
                <a:gd name="T28" fmla="*/ 308 w 498"/>
                <a:gd name="T29" fmla="*/ 372 h 458"/>
                <a:gd name="T30" fmla="*/ 323 w 498"/>
                <a:gd name="T31" fmla="*/ 391 h 458"/>
                <a:gd name="T32" fmla="*/ 352 w 498"/>
                <a:gd name="T33" fmla="*/ 443 h 458"/>
                <a:gd name="T34" fmla="*/ 374 w 498"/>
                <a:gd name="T35" fmla="*/ 452 h 458"/>
                <a:gd name="T36" fmla="*/ 392 w 498"/>
                <a:gd name="T37" fmla="*/ 433 h 458"/>
                <a:gd name="T38" fmla="*/ 402 w 498"/>
                <a:gd name="T39" fmla="*/ 442 h 458"/>
                <a:gd name="T40" fmla="*/ 411 w 498"/>
                <a:gd name="T41" fmla="*/ 455 h 458"/>
                <a:gd name="T42" fmla="*/ 427 w 498"/>
                <a:gd name="T43" fmla="*/ 433 h 458"/>
                <a:gd name="T44" fmla="*/ 455 w 498"/>
                <a:gd name="T45" fmla="*/ 421 h 458"/>
                <a:gd name="T46" fmla="*/ 457 w 498"/>
                <a:gd name="T47" fmla="*/ 402 h 458"/>
                <a:gd name="T48" fmla="*/ 467 w 498"/>
                <a:gd name="T49" fmla="*/ 357 h 458"/>
                <a:gd name="T50" fmla="*/ 486 w 498"/>
                <a:gd name="T51" fmla="*/ 335 h 458"/>
                <a:gd name="T52" fmla="*/ 492 w 498"/>
                <a:gd name="T53" fmla="*/ 291 h 458"/>
                <a:gd name="T54" fmla="*/ 492 w 498"/>
                <a:gd name="T55" fmla="*/ 234 h 458"/>
                <a:gd name="T56" fmla="*/ 466 w 498"/>
                <a:gd name="T57" fmla="*/ 199 h 458"/>
                <a:gd name="T58" fmla="*/ 447 w 498"/>
                <a:gd name="T59" fmla="*/ 154 h 458"/>
                <a:gd name="T60" fmla="*/ 435 w 498"/>
                <a:gd name="T61" fmla="*/ 137 h 458"/>
                <a:gd name="T62" fmla="*/ 407 w 498"/>
                <a:gd name="T63" fmla="*/ 92 h 458"/>
                <a:gd name="T64" fmla="*/ 393 w 498"/>
                <a:gd name="T65" fmla="*/ 56 h 458"/>
                <a:gd name="T66" fmla="*/ 378 w 498"/>
                <a:gd name="T67" fmla="*/ 43 h 458"/>
                <a:gd name="T68" fmla="*/ 352 w 498"/>
                <a:gd name="T69" fmla="*/ 39 h 458"/>
                <a:gd name="T70" fmla="*/ 348 w 498"/>
                <a:gd name="T71" fmla="*/ 88 h 458"/>
                <a:gd name="T72" fmla="*/ 333 w 498"/>
                <a:gd name="T73" fmla="*/ 104 h 458"/>
                <a:gd name="T74" fmla="*/ 317 w 498"/>
                <a:gd name="T75" fmla="*/ 91 h 458"/>
                <a:gd name="T76" fmla="*/ 284 w 498"/>
                <a:gd name="T77" fmla="*/ 67 h 458"/>
                <a:gd name="T78" fmla="*/ 285 w 498"/>
                <a:gd name="T79" fmla="*/ 36 h 458"/>
                <a:gd name="T80" fmla="*/ 294 w 498"/>
                <a:gd name="T81" fmla="*/ 22 h 458"/>
                <a:gd name="T82" fmla="*/ 258 w 498"/>
                <a:gd name="T83" fmla="*/ 14 h 458"/>
                <a:gd name="T84" fmla="*/ 239 w 498"/>
                <a:gd name="T85" fmla="*/ 5 h 458"/>
                <a:gd name="T86" fmla="*/ 245 w 498"/>
                <a:gd name="T87" fmla="*/ 20 h 458"/>
                <a:gd name="T88" fmla="*/ 221 w 498"/>
                <a:gd name="T89" fmla="*/ 23 h 458"/>
                <a:gd name="T90" fmla="*/ 209 w 498"/>
                <a:gd name="T91" fmla="*/ 37 h 458"/>
                <a:gd name="T92" fmla="*/ 204 w 498"/>
                <a:gd name="T93" fmla="*/ 60 h 458"/>
                <a:gd name="T94" fmla="*/ 184 w 498"/>
                <a:gd name="T95" fmla="*/ 59 h 458"/>
                <a:gd name="T96" fmla="*/ 162 w 498"/>
                <a:gd name="T97" fmla="*/ 47 h 458"/>
                <a:gd name="T98" fmla="*/ 152 w 498"/>
                <a:gd name="T99" fmla="*/ 62 h 458"/>
                <a:gd name="T100" fmla="*/ 142 w 498"/>
                <a:gd name="T101" fmla="*/ 67 h 458"/>
                <a:gd name="T102" fmla="*/ 133 w 498"/>
                <a:gd name="T103" fmla="*/ 89 h 458"/>
                <a:gd name="T104" fmla="*/ 114 w 498"/>
                <a:gd name="T105" fmla="*/ 92 h 458"/>
                <a:gd name="T106" fmla="*/ 103 w 498"/>
                <a:gd name="T107" fmla="*/ 121 h 458"/>
                <a:gd name="T108" fmla="*/ 75 w 498"/>
                <a:gd name="T109" fmla="*/ 136 h 458"/>
                <a:gd name="T110" fmla="*/ 57 w 498"/>
                <a:gd name="T111" fmla="*/ 148 h 458"/>
                <a:gd name="T112" fmla="*/ 36 w 498"/>
                <a:gd name="T113" fmla="*/ 152 h 458"/>
                <a:gd name="T114" fmla="*/ 11 w 498"/>
                <a:gd name="T115" fmla="*/ 170 h 458"/>
                <a:gd name="T116" fmla="*/ 6 w 498"/>
                <a:gd name="T117" fmla="*/ 199 h 458"/>
                <a:gd name="T118" fmla="*/ 11 w 498"/>
                <a:gd name="T119" fmla="*/ 228 h 458"/>
                <a:gd name="T120" fmla="*/ 12 w 498"/>
                <a:gd name="T121" fmla="*/ 245 h 458"/>
                <a:gd name="T122" fmla="*/ 13 w 498"/>
                <a:gd name="T123" fmla="*/ 263 h 4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98"/>
                <a:gd name="T187" fmla="*/ 0 h 458"/>
                <a:gd name="T188" fmla="*/ 498 w 498"/>
                <a:gd name="T189" fmla="*/ 458 h 45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98" h="458">
                  <a:moveTo>
                    <a:pt x="21" y="274"/>
                  </a:moveTo>
                  <a:lnTo>
                    <a:pt x="21" y="275"/>
                  </a:lnTo>
                  <a:lnTo>
                    <a:pt x="21" y="276"/>
                  </a:lnTo>
                  <a:lnTo>
                    <a:pt x="20" y="278"/>
                  </a:lnTo>
                  <a:lnTo>
                    <a:pt x="19" y="279"/>
                  </a:lnTo>
                  <a:lnTo>
                    <a:pt x="19" y="280"/>
                  </a:lnTo>
                  <a:lnTo>
                    <a:pt x="21" y="283"/>
                  </a:lnTo>
                  <a:lnTo>
                    <a:pt x="23" y="285"/>
                  </a:lnTo>
                  <a:lnTo>
                    <a:pt x="23" y="289"/>
                  </a:lnTo>
                  <a:lnTo>
                    <a:pt x="24" y="292"/>
                  </a:lnTo>
                  <a:lnTo>
                    <a:pt x="24" y="299"/>
                  </a:lnTo>
                  <a:lnTo>
                    <a:pt x="24" y="309"/>
                  </a:lnTo>
                  <a:lnTo>
                    <a:pt x="28" y="311"/>
                  </a:lnTo>
                  <a:lnTo>
                    <a:pt x="29" y="315"/>
                  </a:lnTo>
                  <a:lnTo>
                    <a:pt x="30" y="319"/>
                  </a:lnTo>
                  <a:lnTo>
                    <a:pt x="30" y="328"/>
                  </a:lnTo>
                  <a:lnTo>
                    <a:pt x="32" y="328"/>
                  </a:lnTo>
                  <a:lnTo>
                    <a:pt x="33" y="335"/>
                  </a:lnTo>
                  <a:lnTo>
                    <a:pt x="32" y="342"/>
                  </a:lnTo>
                  <a:lnTo>
                    <a:pt x="31" y="351"/>
                  </a:lnTo>
                  <a:lnTo>
                    <a:pt x="30" y="360"/>
                  </a:lnTo>
                  <a:lnTo>
                    <a:pt x="27" y="360"/>
                  </a:lnTo>
                  <a:lnTo>
                    <a:pt x="24" y="360"/>
                  </a:lnTo>
                  <a:lnTo>
                    <a:pt x="21" y="360"/>
                  </a:lnTo>
                  <a:lnTo>
                    <a:pt x="22" y="364"/>
                  </a:lnTo>
                  <a:lnTo>
                    <a:pt x="24" y="368"/>
                  </a:lnTo>
                  <a:lnTo>
                    <a:pt x="27" y="369"/>
                  </a:lnTo>
                  <a:lnTo>
                    <a:pt x="29" y="370"/>
                  </a:lnTo>
                  <a:lnTo>
                    <a:pt x="32" y="371"/>
                  </a:lnTo>
                  <a:lnTo>
                    <a:pt x="34" y="372"/>
                  </a:lnTo>
                  <a:lnTo>
                    <a:pt x="35" y="373"/>
                  </a:lnTo>
                  <a:lnTo>
                    <a:pt x="35" y="375"/>
                  </a:lnTo>
                  <a:lnTo>
                    <a:pt x="35" y="377"/>
                  </a:lnTo>
                  <a:lnTo>
                    <a:pt x="36" y="378"/>
                  </a:lnTo>
                  <a:lnTo>
                    <a:pt x="38" y="379"/>
                  </a:lnTo>
                  <a:lnTo>
                    <a:pt x="40" y="379"/>
                  </a:lnTo>
                  <a:lnTo>
                    <a:pt x="43" y="379"/>
                  </a:lnTo>
                  <a:lnTo>
                    <a:pt x="45" y="378"/>
                  </a:lnTo>
                  <a:lnTo>
                    <a:pt x="48" y="378"/>
                  </a:lnTo>
                  <a:lnTo>
                    <a:pt x="53" y="382"/>
                  </a:lnTo>
                  <a:lnTo>
                    <a:pt x="57" y="381"/>
                  </a:lnTo>
                  <a:lnTo>
                    <a:pt x="59" y="381"/>
                  </a:lnTo>
                  <a:lnTo>
                    <a:pt x="61" y="379"/>
                  </a:lnTo>
                  <a:lnTo>
                    <a:pt x="63" y="377"/>
                  </a:lnTo>
                  <a:lnTo>
                    <a:pt x="66" y="373"/>
                  </a:lnTo>
                  <a:lnTo>
                    <a:pt x="69" y="368"/>
                  </a:lnTo>
                  <a:lnTo>
                    <a:pt x="72" y="372"/>
                  </a:lnTo>
                  <a:lnTo>
                    <a:pt x="73" y="373"/>
                  </a:lnTo>
                  <a:lnTo>
                    <a:pt x="74" y="373"/>
                  </a:lnTo>
                  <a:lnTo>
                    <a:pt x="75" y="374"/>
                  </a:lnTo>
                  <a:lnTo>
                    <a:pt x="76" y="374"/>
                  </a:lnTo>
                  <a:lnTo>
                    <a:pt x="77" y="373"/>
                  </a:lnTo>
                  <a:lnTo>
                    <a:pt x="77" y="372"/>
                  </a:lnTo>
                  <a:lnTo>
                    <a:pt x="77" y="369"/>
                  </a:lnTo>
                  <a:lnTo>
                    <a:pt x="76" y="364"/>
                  </a:lnTo>
                  <a:lnTo>
                    <a:pt x="79" y="365"/>
                  </a:lnTo>
                  <a:lnTo>
                    <a:pt x="84" y="366"/>
                  </a:lnTo>
                  <a:lnTo>
                    <a:pt x="89" y="365"/>
                  </a:lnTo>
                  <a:lnTo>
                    <a:pt x="95" y="363"/>
                  </a:lnTo>
                  <a:lnTo>
                    <a:pt x="102" y="361"/>
                  </a:lnTo>
                  <a:lnTo>
                    <a:pt x="107" y="360"/>
                  </a:lnTo>
                  <a:lnTo>
                    <a:pt x="109" y="361"/>
                  </a:lnTo>
                  <a:lnTo>
                    <a:pt x="109" y="362"/>
                  </a:lnTo>
                  <a:lnTo>
                    <a:pt x="110" y="364"/>
                  </a:lnTo>
                  <a:lnTo>
                    <a:pt x="111" y="364"/>
                  </a:lnTo>
                  <a:lnTo>
                    <a:pt x="113" y="364"/>
                  </a:lnTo>
                  <a:lnTo>
                    <a:pt x="115" y="362"/>
                  </a:lnTo>
                  <a:lnTo>
                    <a:pt x="119" y="360"/>
                  </a:lnTo>
                  <a:lnTo>
                    <a:pt x="120" y="361"/>
                  </a:lnTo>
                  <a:lnTo>
                    <a:pt x="121" y="361"/>
                  </a:lnTo>
                  <a:lnTo>
                    <a:pt x="123" y="362"/>
                  </a:lnTo>
                  <a:lnTo>
                    <a:pt x="125" y="363"/>
                  </a:lnTo>
                  <a:lnTo>
                    <a:pt x="127" y="363"/>
                  </a:lnTo>
                  <a:lnTo>
                    <a:pt x="128" y="362"/>
                  </a:lnTo>
                  <a:lnTo>
                    <a:pt x="130" y="361"/>
                  </a:lnTo>
                  <a:lnTo>
                    <a:pt x="131" y="360"/>
                  </a:lnTo>
                  <a:lnTo>
                    <a:pt x="132" y="358"/>
                  </a:lnTo>
                  <a:lnTo>
                    <a:pt x="132" y="356"/>
                  </a:lnTo>
                  <a:lnTo>
                    <a:pt x="134" y="352"/>
                  </a:lnTo>
                  <a:lnTo>
                    <a:pt x="136" y="349"/>
                  </a:lnTo>
                  <a:lnTo>
                    <a:pt x="137" y="348"/>
                  </a:lnTo>
                  <a:lnTo>
                    <a:pt x="139" y="348"/>
                  </a:lnTo>
                  <a:lnTo>
                    <a:pt x="141" y="348"/>
                  </a:lnTo>
                  <a:lnTo>
                    <a:pt x="143" y="349"/>
                  </a:lnTo>
                  <a:lnTo>
                    <a:pt x="144" y="349"/>
                  </a:lnTo>
                  <a:lnTo>
                    <a:pt x="145" y="349"/>
                  </a:lnTo>
                  <a:lnTo>
                    <a:pt x="145" y="345"/>
                  </a:lnTo>
                  <a:lnTo>
                    <a:pt x="146" y="344"/>
                  </a:lnTo>
                  <a:lnTo>
                    <a:pt x="147" y="344"/>
                  </a:lnTo>
                  <a:lnTo>
                    <a:pt x="149" y="344"/>
                  </a:lnTo>
                  <a:lnTo>
                    <a:pt x="151" y="344"/>
                  </a:lnTo>
                  <a:lnTo>
                    <a:pt x="153" y="343"/>
                  </a:lnTo>
                  <a:lnTo>
                    <a:pt x="154" y="342"/>
                  </a:lnTo>
                  <a:lnTo>
                    <a:pt x="154" y="340"/>
                  </a:lnTo>
                  <a:lnTo>
                    <a:pt x="154" y="338"/>
                  </a:lnTo>
                  <a:lnTo>
                    <a:pt x="155" y="337"/>
                  </a:lnTo>
                  <a:lnTo>
                    <a:pt x="157" y="337"/>
                  </a:lnTo>
                  <a:lnTo>
                    <a:pt x="157" y="336"/>
                  </a:lnTo>
                  <a:lnTo>
                    <a:pt x="159" y="335"/>
                  </a:lnTo>
                  <a:lnTo>
                    <a:pt x="162" y="336"/>
                  </a:lnTo>
                  <a:lnTo>
                    <a:pt x="165" y="337"/>
                  </a:lnTo>
                  <a:lnTo>
                    <a:pt x="168" y="337"/>
                  </a:lnTo>
                  <a:lnTo>
                    <a:pt x="174" y="337"/>
                  </a:lnTo>
                  <a:lnTo>
                    <a:pt x="181" y="335"/>
                  </a:lnTo>
                  <a:lnTo>
                    <a:pt x="197" y="329"/>
                  </a:lnTo>
                  <a:lnTo>
                    <a:pt x="213" y="325"/>
                  </a:lnTo>
                  <a:lnTo>
                    <a:pt x="218" y="324"/>
                  </a:lnTo>
                  <a:lnTo>
                    <a:pt x="221" y="324"/>
                  </a:lnTo>
                  <a:lnTo>
                    <a:pt x="224" y="324"/>
                  </a:lnTo>
                  <a:lnTo>
                    <a:pt x="227" y="324"/>
                  </a:lnTo>
                  <a:lnTo>
                    <a:pt x="228" y="325"/>
                  </a:lnTo>
                  <a:lnTo>
                    <a:pt x="230" y="326"/>
                  </a:lnTo>
                  <a:lnTo>
                    <a:pt x="231" y="329"/>
                  </a:lnTo>
                  <a:lnTo>
                    <a:pt x="233" y="332"/>
                  </a:lnTo>
                  <a:lnTo>
                    <a:pt x="234" y="333"/>
                  </a:lnTo>
                  <a:lnTo>
                    <a:pt x="235" y="334"/>
                  </a:lnTo>
                  <a:lnTo>
                    <a:pt x="237" y="334"/>
                  </a:lnTo>
                  <a:lnTo>
                    <a:pt x="239" y="334"/>
                  </a:lnTo>
                  <a:lnTo>
                    <a:pt x="243" y="333"/>
                  </a:lnTo>
                  <a:lnTo>
                    <a:pt x="249" y="332"/>
                  </a:lnTo>
                  <a:lnTo>
                    <a:pt x="251" y="333"/>
                  </a:lnTo>
                  <a:lnTo>
                    <a:pt x="254" y="334"/>
                  </a:lnTo>
                  <a:lnTo>
                    <a:pt x="254" y="336"/>
                  </a:lnTo>
                  <a:lnTo>
                    <a:pt x="255" y="337"/>
                  </a:lnTo>
                  <a:lnTo>
                    <a:pt x="256" y="338"/>
                  </a:lnTo>
                  <a:lnTo>
                    <a:pt x="255" y="340"/>
                  </a:lnTo>
                  <a:lnTo>
                    <a:pt x="254" y="341"/>
                  </a:lnTo>
                  <a:lnTo>
                    <a:pt x="260" y="342"/>
                  </a:lnTo>
                  <a:lnTo>
                    <a:pt x="261" y="342"/>
                  </a:lnTo>
                  <a:lnTo>
                    <a:pt x="262" y="343"/>
                  </a:lnTo>
                  <a:lnTo>
                    <a:pt x="261" y="344"/>
                  </a:lnTo>
                  <a:lnTo>
                    <a:pt x="260" y="345"/>
                  </a:lnTo>
                  <a:lnTo>
                    <a:pt x="259" y="346"/>
                  </a:lnTo>
                  <a:lnTo>
                    <a:pt x="260" y="347"/>
                  </a:lnTo>
                  <a:lnTo>
                    <a:pt x="258" y="347"/>
                  </a:lnTo>
                  <a:lnTo>
                    <a:pt x="259" y="349"/>
                  </a:lnTo>
                  <a:lnTo>
                    <a:pt x="260" y="350"/>
                  </a:lnTo>
                  <a:lnTo>
                    <a:pt x="260" y="351"/>
                  </a:lnTo>
                  <a:lnTo>
                    <a:pt x="265" y="352"/>
                  </a:lnTo>
                  <a:lnTo>
                    <a:pt x="269" y="353"/>
                  </a:lnTo>
                  <a:lnTo>
                    <a:pt x="270" y="362"/>
                  </a:lnTo>
                  <a:lnTo>
                    <a:pt x="271" y="366"/>
                  </a:lnTo>
                  <a:lnTo>
                    <a:pt x="273" y="372"/>
                  </a:lnTo>
                  <a:lnTo>
                    <a:pt x="274" y="372"/>
                  </a:lnTo>
                  <a:lnTo>
                    <a:pt x="276" y="373"/>
                  </a:lnTo>
                  <a:lnTo>
                    <a:pt x="279" y="374"/>
                  </a:lnTo>
                  <a:lnTo>
                    <a:pt x="290" y="359"/>
                  </a:lnTo>
                  <a:lnTo>
                    <a:pt x="293" y="359"/>
                  </a:lnTo>
                  <a:lnTo>
                    <a:pt x="296" y="359"/>
                  </a:lnTo>
                  <a:lnTo>
                    <a:pt x="299" y="353"/>
                  </a:lnTo>
                  <a:lnTo>
                    <a:pt x="301" y="350"/>
                  </a:lnTo>
                  <a:lnTo>
                    <a:pt x="302" y="349"/>
                  </a:lnTo>
                  <a:lnTo>
                    <a:pt x="303" y="349"/>
                  </a:lnTo>
                  <a:lnTo>
                    <a:pt x="304" y="349"/>
                  </a:lnTo>
                  <a:lnTo>
                    <a:pt x="305" y="350"/>
                  </a:lnTo>
                  <a:lnTo>
                    <a:pt x="305" y="351"/>
                  </a:lnTo>
                  <a:lnTo>
                    <a:pt x="305" y="355"/>
                  </a:lnTo>
                  <a:lnTo>
                    <a:pt x="303" y="358"/>
                  </a:lnTo>
                  <a:lnTo>
                    <a:pt x="300" y="366"/>
                  </a:lnTo>
                  <a:lnTo>
                    <a:pt x="298" y="370"/>
                  </a:lnTo>
                  <a:lnTo>
                    <a:pt x="298" y="373"/>
                  </a:lnTo>
                  <a:lnTo>
                    <a:pt x="299" y="376"/>
                  </a:lnTo>
                  <a:lnTo>
                    <a:pt x="300" y="378"/>
                  </a:lnTo>
                  <a:lnTo>
                    <a:pt x="300" y="379"/>
                  </a:lnTo>
                  <a:lnTo>
                    <a:pt x="300" y="380"/>
                  </a:lnTo>
                  <a:lnTo>
                    <a:pt x="298" y="380"/>
                  </a:lnTo>
                  <a:lnTo>
                    <a:pt x="296" y="381"/>
                  </a:lnTo>
                  <a:lnTo>
                    <a:pt x="294" y="381"/>
                  </a:lnTo>
                  <a:lnTo>
                    <a:pt x="292" y="382"/>
                  </a:lnTo>
                  <a:lnTo>
                    <a:pt x="292" y="385"/>
                  </a:lnTo>
                  <a:lnTo>
                    <a:pt x="295" y="384"/>
                  </a:lnTo>
                  <a:lnTo>
                    <a:pt x="296" y="384"/>
                  </a:lnTo>
                  <a:lnTo>
                    <a:pt x="301" y="381"/>
                  </a:lnTo>
                  <a:lnTo>
                    <a:pt x="302" y="380"/>
                  </a:lnTo>
                  <a:lnTo>
                    <a:pt x="303" y="379"/>
                  </a:lnTo>
                  <a:lnTo>
                    <a:pt x="303" y="376"/>
                  </a:lnTo>
                  <a:lnTo>
                    <a:pt x="304" y="370"/>
                  </a:lnTo>
                  <a:lnTo>
                    <a:pt x="310" y="370"/>
                  </a:lnTo>
                  <a:lnTo>
                    <a:pt x="309" y="371"/>
                  </a:lnTo>
                  <a:lnTo>
                    <a:pt x="308" y="372"/>
                  </a:lnTo>
                  <a:lnTo>
                    <a:pt x="307" y="373"/>
                  </a:lnTo>
                  <a:lnTo>
                    <a:pt x="307" y="374"/>
                  </a:lnTo>
                  <a:lnTo>
                    <a:pt x="308" y="374"/>
                  </a:lnTo>
                  <a:lnTo>
                    <a:pt x="309" y="375"/>
                  </a:lnTo>
                  <a:lnTo>
                    <a:pt x="310" y="376"/>
                  </a:lnTo>
                  <a:lnTo>
                    <a:pt x="312" y="381"/>
                  </a:lnTo>
                  <a:lnTo>
                    <a:pt x="313" y="385"/>
                  </a:lnTo>
                  <a:lnTo>
                    <a:pt x="313" y="387"/>
                  </a:lnTo>
                  <a:lnTo>
                    <a:pt x="313" y="389"/>
                  </a:lnTo>
                  <a:lnTo>
                    <a:pt x="312" y="395"/>
                  </a:lnTo>
                  <a:lnTo>
                    <a:pt x="317" y="393"/>
                  </a:lnTo>
                  <a:lnTo>
                    <a:pt x="323" y="391"/>
                  </a:lnTo>
                  <a:lnTo>
                    <a:pt x="327" y="409"/>
                  </a:lnTo>
                  <a:lnTo>
                    <a:pt x="329" y="417"/>
                  </a:lnTo>
                  <a:lnTo>
                    <a:pt x="329" y="426"/>
                  </a:lnTo>
                  <a:lnTo>
                    <a:pt x="333" y="427"/>
                  </a:lnTo>
                  <a:lnTo>
                    <a:pt x="335" y="428"/>
                  </a:lnTo>
                  <a:lnTo>
                    <a:pt x="336" y="430"/>
                  </a:lnTo>
                  <a:lnTo>
                    <a:pt x="338" y="431"/>
                  </a:lnTo>
                  <a:lnTo>
                    <a:pt x="338" y="433"/>
                  </a:lnTo>
                  <a:lnTo>
                    <a:pt x="339" y="436"/>
                  </a:lnTo>
                  <a:lnTo>
                    <a:pt x="340" y="437"/>
                  </a:lnTo>
                  <a:lnTo>
                    <a:pt x="346" y="440"/>
                  </a:lnTo>
                  <a:lnTo>
                    <a:pt x="352" y="443"/>
                  </a:lnTo>
                  <a:lnTo>
                    <a:pt x="353" y="440"/>
                  </a:lnTo>
                  <a:lnTo>
                    <a:pt x="354" y="439"/>
                  </a:lnTo>
                  <a:lnTo>
                    <a:pt x="356" y="439"/>
                  </a:lnTo>
                  <a:lnTo>
                    <a:pt x="357" y="440"/>
                  </a:lnTo>
                  <a:lnTo>
                    <a:pt x="358" y="441"/>
                  </a:lnTo>
                  <a:lnTo>
                    <a:pt x="360" y="444"/>
                  </a:lnTo>
                  <a:lnTo>
                    <a:pt x="361" y="447"/>
                  </a:lnTo>
                  <a:lnTo>
                    <a:pt x="363" y="449"/>
                  </a:lnTo>
                  <a:lnTo>
                    <a:pt x="366" y="451"/>
                  </a:lnTo>
                  <a:lnTo>
                    <a:pt x="369" y="452"/>
                  </a:lnTo>
                  <a:lnTo>
                    <a:pt x="373" y="453"/>
                  </a:lnTo>
                  <a:lnTo>
                    <a:pt x="374" y="452"/>
                  </a:lnTo>
                  <a:lnTo>
                    <a:pt x="376" y="452"/>
                  </a:lnTo>
                  <a:lnTo>
                    <a:pt x="378" y="450"/>
                  </a:lnTo>
                  <a:lnTo>
                    <a:pt x="381" y="445"/>
                  </a:lnTo>
                  <a:lnTo>
                    <a:pt x="383" y="442"/>
                  </a:lnTo>
                  <a:lnTo>
                    <a:pt x="384" y="441"/>
                  </a:lnTo>
                  <a:lnTo>
                    <a:pt x="388" y="441"/>
                  </a:lnTo>
                  <a:lnTo>
                    <a:pt x="387" y="439"/>
                  </a:lnTo>
                  <a:lnTo>
                    <a:pt x="386" y="438"/>
                  </a:lnTo>
                  <a:lnTo>
                    <a:pt x="386" y="437"/>
                  </a:lnTo>
                  <a:lnTo>
                    <a:pt x="388" y="436"/>
                  </a:lnTo>
                  <a:lnTo>
                    <a:pt x="390" y="434"/>
                  </a:lnTo>
                  <a:lnTo>
                    <a:pt x="392" y="433"/>
                  </a:lnTo>
                  <a:lnTo>
                    <a:pt x="394" y="432"/>
                  </a:lnTo>
                  <a:lnTo>
                    <a:pt x="394" y="434"/>
                  </a:lnTo>
                  <a:lnTo>
                    <a:pt x="394" y="435"/>
                  </a:lnTo>
                  <a:lnTo>
                    <a:pt x="395" y="436"/>
                  </a:lnTo>
                  <a:lnTo>
                    <a:pt x="396" y="437"/>
                  </a:lnTo>
                  <a:lnTo>
                    <a:pt x="393" y="440"/>
                  </a:lnTo>
                  <a:lnTo>
                    <a:pt x="391" y="441"/>
                  </a:lnTo>
                  <a:lnTo>
                    <a:pt x="390" y="443"/>
                  </a:lnTo>
                  <a:lnTo>
                    <a:pt x="395" y="442"/>
                  </a:lnTo>
                  <a:lnTo>
                    <a:pt x="400" y="440"/>
                  </a:lnTo>
                  <a:lnTo>
                    <a:pt x="402" y="441"/>
                  </a:lnTo>
                  <a:lnTo>
                    <a:pt x="402" y="442"/>
                  </a:lnTo>
                  <a:lnTo>
                    <a:pt x="400" y="444"/>
                  </a:lnTo>
                  <a:lnTo>
                    <a:pt x="396" y="447"/>
                  </a:lnTo>
                  <a:lnTo>
                    <a:pt x="402" y="450"/>
                  </a:lnTo>
                  <a:lnTo>
                    <a:pt x="405" y="451"/>
                  </a:lnTo>
                  <a:lnTo>
                    <a:pt x="407" y="453"/>
                  </a:lnTo>
                  <a:lnTo>
                    <a:pt x="408" y="454"/>
                  </a:lnTo>
                  <a:lnTo>
                    <a:pt x="408" y="456"/>
                  </a:lnTo>
                  <a:lnTo>
                    <a:pt x="409" y="457"/>
                  </a:lnTo>
                  <a:lnTo>
                    <a:pt x="409" y="458"/>
                  </a:lnTo>
                  <a:lnTo>
                    <a:pt x="410" y="458"/>
                  </a:lnTo>
                  <a:lnTo>
                    <a:pt x="410" y="457"/>
                  </a:lnTo>
                  <a:lnTo>
                    <a:pt x="411" y="455"/>
                  </a:lnTo>
                  <a:lnTo>
                    <a:pt x="411" y="454"/>
                  </a:lnTo>
                  <a:lnTo>
                    <a:pt x="411" y="453"/>
                  </a:lnTo>
                  <a:lnTo>
                    <a:pt x="412" y="452"/>
                  </a:lnTo>
                  <a:lnTo>
                    <a:pt x="414" y="452"/>
                  </a:lnTo>
                  <a:lnTo>
                    <a:pt x="416" y="453"/>
                  </a:lnTo>
                  <a:lnTo>
                    <a:pt x="417" y="453"/>
                  </a:lnTo>
                  <a:lnTo>
                    <a:pt x="419" y="451"/>
                  </a:lnTo>
                  <a:lnTo>
                    <a:pt x="420" y="450"/>
                  </a:lnTo>
                  <a:lnTo>
                    <a:pt x="421" y="449"/>
                  </a:lnTo>
                  <a:lnTo>
                    <a:pt x="424" y="443"/>
                  </a:lnTo>
                  <a:lnTo>
                    <a:pt x="426" y="437"/>
                  </a:lnTo>
                  <a:lnTo>
                    <a:pt x="427" y="433"/>
                  </a:lnTo>
                  <a:lnTo>
                    <a:pt x="433" y="433"/>
                  </a:lnTo>
                  <a:lnTo>
                    <a:pt x="440" y="434"/>
                  </a:lnTo>
                  <a:lnTo>
                    <a:pt x="446" y="434"/>
                  </a:lnTo>
                  <a:lnTo>
                    <a:pt x="450" y="433"/>
                  </a:lnTo>
                  <a:lnTo>
                    <a:pt x="451" y="432"/>
                  </a:lnTo>
                  <a:lnTo>
                    <a:pt x="452" y="430"/>
                  </a:lnTo>
                  <a:lnTo>
                    <a:pt x="454" y="430"/>
                  </a:lnTo>
                  <a:lnTo>
                    <a:pt x="454" y="427"/>
                  </a:lnTo>
                  <a:lnTo>
                    <a:pt x="454" y="425"/>
                  </a:lnTo>
                  <a:lnTo>
                    <a:pt x="455" y="423"/>
                  </a:lnTo>
                  <a:lnTo>
                    <a:pt x="455" y="422"/>
                  </a:lnTo>
                  <a:lnTo>
                    <a:pt x="455" y="421"/>
                  </a:lnTo>
                  <a:lnTo>
                    <a:pt x="454" y="420"/>
                  </a:lnTo>
                  <a:lnTo>
                    <a:pt x="452" y="419"/>
                  </a:lnTo>
                  <a:lnTo>
                    <a:pt x="451" y="418"/>
                  </a:lnTo>
                  <a:lnTo>
                    <a:pt x="450" y="417"/>
                  </a:lnTo>
                  <a:lnTo>
                    <a:pt x="450" y="416"/>
                  </a:lnTo>
                  <a:lnTo>
                    <a:pt x="450" y="414"/>
                  </a:lnTo>
                  <a:lnTo>
                    <a:pt x="451" y="413"/>
                  </a:lnTo>
                  <a:lnTo>
                    <a:pt x="452" y="412"/>
                  </a:lnTo>
                  <a:lnTo>
                    <a:pt x="455" y="410"/>
                  </a:lnTo>
                  <a:lnTo>
                    <a:pt x="456" y="408"/>
                  </a:lnTo>
                  <a:lnTo>
                    <a:pt x="457" y="406"/>
                  </a:lnTo>
                  <a:lnTo>
                    <a:pt x="457" y="402"/>
                  </a:lnTo>
                  <a:lnTo>
                    <a:pt x="457" y="398"/>
                  </a:lnTo>
                  <a:lnTo>
                    <a:pt x="457" y="393"/>
                  </a:lnTo>
                  <a:lnTo>
                    <a:pt x="459" y="389"/>
                  </a:lnTo>
                  <a:lnTo>
                    <a:pt x="462" y="384"/>
                  </a:lnTo>
                  <a:lnTo>
                    <a:pt x="465" y="379"/>
                  </a:lnTo>
                  <a:lnTo>
                    <a:pt x="467" y="374"/>
                  </a:lnTo>
                  <a:lnTo>
                    <a:pt x="467" y="371"/>
                  </a:lnTo>
                  <a:lnTo>
                    <a:pt x="467" y="369"/>
                  </a:lnTo>
                  <a:lnTo>
                    <a:pt x="467" y="364"/>
                  </a:lnTo>
                  <a:lnTo>
                    <a:pt x="466" y="360"/>
                  </a:lnTo>
                  <a:lnTo>
                    <a:pt x="467" y="358"/>
                  </a:lnTo>
                  <a:lnTo>
                    <a:pt x="467" y="357"/>
                  </a:lnTo>
                  <a:lnTo>
                    <a:pt x="470" y="357"/>
                  </a:lnTo>
                  <a:lnTo>
                    <a:pt x="473" y="357"/>
                  </a:lnTo>
                  <a:lnTo>
                    <a:pt x="473" y="354"/>
                  </a:lnTo>
                  <a:lnTo>
                    <a:pt x="473" y="351"/>
                  </a:lnTo>
                  <a:lnTo>
                    <a:pt x="474" y="350"/>
                  </a:lnTo>
                  <a:lnTo>
                    <a:pt x="475" y="349"/>
                  </a:lnTo>
                  <a:lnTo>
                    <a:pt x="479" y="347"/>
                  </a:lnTo>
                  <a:lnTo>
                    <a:pt x="486" y="343"/>
                  </a:lnTo>
                  <a:lnTo>
                    <a:pt x="486" y="339"/>
                  </a:lnTo>
                  <a:lnTo>
                    <a:pt x="486" y="340"/>
                  </a:lnTo>
                  <a:lnTo>
                    <a:pt x="485" y="338"/>
                  </a:lnTo>
                  <a:lnTo>
                    <a:pt x="486" y="335"/>
                  </a:lnTo>
                  <a:lnTo>
                    <a:pt x="486" y="334"/>
                  </a:lnTo>
                  <a:lnTo>
                    <a:pt x="490" y="334"/>
                  </a:lnTo>
                  <a:lnTo>
                    <a:pt x="491" y="330"/>
                  </a:lnTo>
                  <a:lnTo>
                    <a:pt x="492" y="328"/>
                  </a:lnTo>
                  <a:lnTo>
                    <a:pt x="492" y="324"/>
                  </a:lnTo>
                  <a:lnTo>
                    <a:pt x="492" y="320"/>
                  </a:lnTo>
                  <a:lnTo>
                    <a:pt x="492" y="316"/>
                  </a:lnTo>
                  <a:lnTo>
                    <a:pt x="492" y="312"/>
                  </a:lnTo>
                  <a:lnTo>
                    <a:pt x="492" y="308"/>
                  </a:lnTo>
                  <a:lnTo>
                    <a:pt x="492" y="303"/>
                  </a:lnTo>
                  <a:lnTo>
                    <a:pt x="492" y="297"/>
                  </a:lnTo>
                  <a:lnTo>
                    <a:pt x="492" y="291"/>
                  </a:lnTo>
                  <a:lnTo>
                    <a:pt x="496" y="291"/>
                  </a:lnTo>
                  <a:lnTo>
                    <a:pt x="497" y="287"/>
                  </a:lnTo>
                  <a:lnTo>
                    <a:pt x="498" y="284"/>
                  </a:lnTo>
                  <a:lnTo>
                    <a:pt x="498" y="280"/>
                  </a:lnTo>
                  <a:lnTo>
                    <a:pt x="497" y="277"/>
                  </a:lnTo>
                  <a:lnTo>
                    <a:pt x="496" y="272"/>
                  </a:lnTo>
                  <a:lnTo>
                    <a:pt x="493" y="265"/>
                  </a:lnTo>
                  <a:lnTo>
                    <a:pt x="490" y="259"/>
                  </a:lnTo>
                  <a:lnTo>
                    <a:pt x="490" y="252"/>
                  </a:lnTo>
                  <a:lnTo>
                    <a:pt x="491" y="243"/>
                  </a:lnTo>
                  <a:lnTo>
                    <a:pt x="492" y="239"/>
                  </a:lnTo>
                  <a:lnTo>
                    <a:pt x="492" y="234"/>
                  </a:lnTo>
                  <a:lnTo>
                    <a:pt x="491" y="230"/>
                  </a:lnTo>
                  <a:lnTo>
                    <a:pt x="490" y="226"/>
                  </a:lnTo>
                  <a:lnTo>
                    <a:pt x="479" y="218"/>
                  </a:lnTo>
                  <a:lnTo>
                    <a:pt x="478" y="217"/>
                  </a:lnTo>
                  <a:lnTo>
                    <a:pt x="478" y="215"/>
                  </a:lnTo>
                  <a:lnTo>
                    <a:pt x="479" y="212"/>
                  </a:lnTo>
                  <a:lnTo>
                    <a:pt x="479" y="211"/>
                  </a:lnTo>
                  <a:lnTo>
                    <a:pt x="476" y="209"/>
                  </a:lnTo>
                  <a:lnTo>
                    <a:pt x="473" y="206"/>
                  </a:lnTo>
                  <a:lnTo>
                    <a:pt x="467" y="203"/>
                  </a:lnTo>
                  <a:lnTo>
                    <a:pt x="466" y="201"/>
                  </a:lnTo>
                  <a:lnTo>
                    <a:pt x="466" y="199"/>
                  </a:lnTo>
                  <a:lnTo>
                    <a:pt x="465" y="194"/>
                  </a:lnTo>
                  <a:lnTo>
                    <a:pt x="465" y="184"/>
                  </a:lnTo>
                  <a:lnTo>
                    <a:pt x="461" y="182"/>
                  </a:lnTo>
                  <a:lnTo>
                    <a:pt x="458" y="180"/>
                  </a:lnTo>
                  <a:lnTo>
                    <a:pt x="454" y="178"/>
                  </a:lnTo>
                  <a:lnTo>
                    <a:pt x="452" y="177"/>
                  </a:lnTo>
                  <a:lnTo>
                    <a:pt x="450" y="176"/>
                  </a:lnTo>
                  <a:lnTo>
                    <a:pt x="450" y="169"/>
                  </a:lnTo>
                  <a:lnTo>
                    <a:pt x="450" y="162"/>
                  </a:lnTo>
                  <a:lnTo>
                    <a:pt x="449" y="158"/>
                  </a:lnTo>
                  <a:lnTo>
                    <a:pt x="448" y="156"/>
                  </a:lnTo>
                  <a:lnTo>
                    <a:pt x="447" y="154"/>
                  </a:lnTo>
                  <a:lnTo>
                    <a:pt x="444" y="152"/>
                  </a:lnTo>
                  <a:lnTo>
                    <a:pt x="440" y="152"/>
                  </a:lnTo>
                  <a:lnTo>
                    <a:pt x="441" y="150"/>
                  </a:lnTo>
                  <a:lnTo>
                    <a:pt x="442" y="148"/>
                  </a:lnTo>
                  <a:lnTo>
                    <a:pt x="443" y="147"/>
                  </a:lnTo>
                  <a:lnTo>
                    <a:pt x="444" y="146"/>
                  </a:lnTo>
                  <a:lnTo>
                    <a:pt x="444" y="145"/>
                  </a:lnTo>
                  <a:lnTo>
                    <a:pt x="443" y="144"/>
                  </a:lnTo>
                  <a:lnTo>
                    <a:pt x="442" y="144"/>
                  </a:lnTo>
                  <a:lnTo>
                    <a:pt x="442" y="143"/>
                  </a:lnTo>
                  <a:lnTo>
                    <a:pt x="442" y="141"/>
                  </a:lnTo>
                  <a:lnTo>
                    <a:pt x="435" y="137"/>
                  </a:lnTo>
                  <a:lnTo>
                    <a:pt x="425" y="132"/>
                  </a:lnTo>
                  <a:lnTo>
                    <a:pt x="416" y="127"/>
                  </a:lnTo>
                  <a:lnTo>
                    <a:pt x="413" y="125"/>
                  </a:lnTo>
                  <a:lnTo>
                    <a:pt x="411" y="123"/>
                  </a:lnTo>
                  <a:lnTo>
                    <a:pt x="410" y="120"/>
                  </a:lnTo>
                  <a:lnTo>
                    <a:pt x="410" y="117"/>
                  </a:lnTo>
                  <a:lnTo>
                    <a:pt x="410" y="110"/>
                  </a:lnTo>
                  <a:lnTo>
                    <a:pt x="410" y="103"/>
                  </a:lnTo>
                  <a:lnTo>
                    <a:pt x="410" y="100"/>
                  </a:lnTo>
                  <a:lnTo>
                    <a:pt x="409" y="96"/>
                  </a:lnTo>
                  <a:lnTo>
                    <a:pt x="409" y="94"/>
                  </a:lnTo>
                  <a:lnTo>
                    <a:pt x="407" y="92"/>
                  </a:lnTo>
                  <a:lnTo>
                    <a:pt x="405" y="88"/>
                  </a:lnTo>
                  <a:lnTo>
                    <a:pt x="402" y="85"/>
                  </a:lnTo>
                  <a:lnTo>
                    <a:pt x="401" y="83"/>
                  </a:lnTo>
                  <a:lnTo>
                    <a:pt x="400" y="81"/>
                  </a:lnTo>
                  <a:lnTo>
                    <a:pt x="399" y="78"/>
                  </a:lnTo>
                  <a:lnTo>
                    <a:pt x="399" y="75"/>
                  </a:lnTo>
                  <a:lnTo>
                    <a:pt x="400" y="69"/>
                  </a:lnTo>
                  <a:lnTo>
                    <a:pt x="401" y="63"/>
                  </a:lnTo>
                  <a:lnTo>
                    <a:pt x="400" y="61"/>
                  </a:lnTo>
                  <a:lnTo>
                    <a:pt x="400" y="58"/>
                  </a:lnTo>
                  <a:lnTo>
                    <a:pt x="394" y="58"/>
                  </a:lnTo>
                  <a:lnTo>
                    <a:pt x="393" y="56"/>
                  </a:lnTo>
                  <a:lnTo>
                    <a:pt x="392" y="54"/>
                  </a:lnTo>
                  <a:lnTo>
                    <a:pt x="390" y="54"/>
                  </a:lnTo>
                  <a:lnTo>
                    <a:pt x="390" y="48"/>
                  </a:lnTo>
                  <a:lnTo>
                    <a:pt x="384" y="50"/>
                  </a:lnTo>
                  <a:lnTo>
                    <a:pt x="384" y="54"/>
                  </a:lnTo>
                  <a:lnTo>
                    <a:pt x="383" y="54"/>
                  </a:lnTo>
                  <a:lnTo>
                    <a:pt x="382" y="54"/>
                  </a:lnTo>
                  <a:lnTo>
                    <a:pt x="381" y="54"/>
                  </a:lnTo>
                  <a:lnTo>
                    <a:pt x="381" y="53"/>
                  </a:lnTo>
                  <a:lnTo>
                    <a:pt x="380" y="52"/>
                  </a:lnTo>
                  <a:lnTo>
                    <a:pt x="379" y="52"/>
                  </a:lnTo>
                  <a:lnTo>
                    <a:pt x="378" y="43"/>
                  </a:lnTo>
                  <a:lnTo>
                    <a:pt x="377" y="36"/>
                  </a:lnTo>
                  <a:lnTo>
                    <a:pt x="376" y="29"/>
                  </a:lnTo>
                  <a:lnTo>
                    <a:pt x="374" y="23"/>
                  </a:lnTo>
                  <a:lnTo>
                    <a:pt x="372" y="17"/>
                  </a:lnTo>
                  <a:lnTo>
                    <a:pt x="369" y="12"/>
                  </a:lnTo>
                  <a:lnTo>
                    <a:pt x="363" y="0"/>
                  </a:lnTo>
                  <a:lnTo>
                    <a:pt x="358" y="0"/>
                  </a:lnTo>
                  <a:lnTo>
                    <a:pt x="356" y="11"/>
                  </a:lnTo>
                  <a:lnTo>
                    <a:pt x="355" y="20"/>
                  </a:lnTo>
                  <a:lnTo>
                    <a:pt x="355" y="28"/>
                  </a:lnTo>
                  <a:lnTo>
                    <a:pt x="356" y="37"/>
                  </a:lnTo>
                  <a:lnTo>
                    <a:pt x="352" y="39"/>
                  </a:lnTo>
                  <a:lnTo>
                    <a:pt x="351" y="44"/>
                  </a:lnTo>
                  <a:lnTo>
                    <a:pt x="352" y="50"/>
                  </a:lnTo>
                  <a:lnTo>
                    <a:pt x="353" y="59"/>
                  </a:lnTo>
                  <a:lnTo>
                    <a:pt x="353" y="64"/>
                  </a:lnTo>
                  <a:lnTo>
                    <a:pt x="353" y="69"/>
                  </a:lnTo>
                  <a:lnTo>
                    <a:pt x="353" y="74"/>
                  </a:lnTo>
                  <a:lnTo>
                    <a:pt x="352" y="79"/>
                  </a:lnTo>
                  <a:lnTo>
                    <a:pt x="350" y="80"/>
                  </a:lnTo>
                  <a:lnTo>
                    <a:pt x="348" y="81"/>
                  </a:lnTo>
                  <a:lnTo>
                    <a:pt x="348" y="83"/>
                  </a:lnTo>
                  <a:lnTo>
                    <a:pt x="348" y="86"/>
                  </a:lnTo>
                  <a:lnTo>
                    <a:pt x="348" y="88"/>
                  </a:lnTo>
                  <a:lnTo>
                    <a:pt x="348" y="91"/>
                  </a:lnTo>
                  <a:lnTo>
                    <a:pt x="344" y="94"/>
                  </a:lnTo>
                  <a:lnTo>
                    <a:pt x="344" y="98"/>
                  </a:lnTo>
                  <a:lnTo>
                    <a:pt x="344" y="102"/>
                  </a:lnTo>
                  <a:lnTo>
                    <a:pt x="343" y="103"/>
                  </a:lnTo>
                  <a:lnTo>
                    <a:pt x="342" y="103"/>
                  </a:lnTo>
                  <a:lnTo>
                    <a:pt x="341" y="103"/>
                  </a:lnTo>
                  <a:lnTo>
                    <a:pt x="340" y="104"/>
                  </a:lnTo>
                  <a:lnTo>
                    <a:pt x="339" y="104"/>
                  </a:lnTo>
                  <a:lnTo>
                    <a:pt x="338" y="104"/>
                  </a:lnTo>
                  <a:lnTo>
                    <a:pt x="335" y="104"/>
                  </a:lnTo>
                  <a:lnTo>
                    <a:pt x="333" y="104"/>
                  </a:lnTo>
                  <a:lnTo>
                    <a:pt x="331" y="104"/>
                  </a:lnTo>
                  <a:lnTo>
                    <a:pt x="330" y="103"/>
                  </a:lnTo>
                  <a:lnTo>
                    <a:pt x="329" y="102"/>
                  </a:lnTo>
                  <a:lnTo>
                    <a:pt x="327" y="99"/>
                  </a:lnTo>
                  <a:lnTo>
                    <a:pt x="326" y="95"/>
                  </a:lnTo>
                  <a:lnTo>
                    <a:pt x="326" y="94"/>
                  </a:lnTo>
                  <a:lnTo>
                    <a:pt x="325" y="93"/>
                  </a:lnTo>
                  <a:lnTo>
                    <a:pt x="324" y="92"/>
                  </a:lnTo>
                  <a:lnTo>
                    <a:pt x="322" y="92"/>
                  </a:lnTo>
                  <a:lnTo>
                    <a:pt x="321" y="93"/>
                  </a:lnTo>
                  <a:lnTo>
                    <a:pt x="319" y="93"/>
                  </a:lnTo>
                  <a:lnTo>
                    <a:pt x="317" y="91"/>
                  </a:lnTo>
                  <a:lnTo>
                    <a:pt x="316" y="90"/>
                  </a:lnTo>
                  <a:lnTo>
                    <a:pt x="314" y="88"/>
                  </a:lnTo>
                  <a:lnTo>
                    <a:pt x="312" y="85"/>
                  </a:lnTo>
                  <a:lnTo>
                    <a:pt x="309" y="80"/>
                  </a:lnTo>
                  <a:lnTo>
                    <a:pt x="307" y="79"/>
                  </a:lnTo>
                  <a:lnTo>
                    <a:pt x="306" y="77"/>
                  </a:lnTo>
                  <a:lnTo>
                    <a:pt x="302" y="76"/>
                  </a:lnTo>
                  <a:lnTo>
                    <a:pt x="298" y="75"/>
                  </a:lnTo>
                  <a:lnTo>
                    <a:pt x="294" y="75"/>
                  </a:lnTo>
                  <a:lnTo>
                    <a:pt x="290" y="73"/>
                  </a:lnTo>
                  <a:lnTo>
                    <a:pt x="290" y="70"/>
                  </a:lnTo>
                  <a:lnTo>
                    <a:pt x="284" y="67"/>
                  </a:lnTo>
                  <a:lnTo>
                    <a:pt x="282" y="65"/>
                  </a:lnTo>
                  <a:lnTo>
                    <a:pt x="279" y="64"/>
                  </a:lnTo>
                  <a:lnTo>
                    <a:pt x="279" y="57"/>
                  </a:lnTo>
                  <a:lnTo>
                    <a:pt x="279" y="50"/>
                  </a:lnTo>
                  <a:lnTo>
                    <a:pt x="283" y="48"/>
                  </a:lnTo>
                  <a:lnTo>
                    <a:pt x="283" y="45"/>
                  </a:lnTo>
                  <a:lnTo>
                    <a:pt x="284" y="41"/>
                  </a:lnTo>
                  <a:lnTo>
                    <a:pt x="283" y="38"/>
                  </a:lnTo>
                  <a:lnTo>
                    <a:pt x="282" y="37"/>
                  </a:lnTo>
                  <a:lnTo>
                    <a:pt x="281" y="37"/>
                  </a:lnTo>
                  <a:lnTo>
                    <a:pt x="283" y="36"/>
                  </a:lnTo>
                  <a:lnTo>
                    <a:pt x="285" y="36"/>
                  </a:lnTo>
                  <a:lnTo>
                    <a:pt x="287" y="37"/>
                  </a:lnTo>
                  <a:lnTo>
                    <a:pt x="290" y="37"/>
                  </a:lnTo>
                  <a:lnTo>
                    <a:pt x="290" y="31"/>
                  </a:lnTo>
                  <a:lnTo>
                    <a:pt x="289" y="30"/>
                  </a:lnTo>
                  <a:lnTo>
                    <a:pt x="288" y="29"/>
                  </a:lnTo>
                  <a:lnTo>
                    <a:pt x="288" y="27"/>
                  </a:lnTo>
                  <a:lnTo>
                    <a:pt x="289" y="27"/>
                  </a:lnTo>
                  <a:lnTo>
                    <a:pt x="291" y="26"/>
                  </a:lnTo>
                  <a:lnTo>
                    <a:pt x="293" y="25"/>
                  </a:lnTo>
                  <a:lnTo>
                    <a:pt x="294" y="23"/>
                  </a:lnTo>
                  <a:lnTo>
                    <a:pt x="294" y="24"/>
                  </a:lnTo>
                  <a:lnTo>
                    <a:pt x="294" y="22"/>
                  </a:lnTo>
                  <a:lnTo>
                    <a:pt x="294" y="20"/>
                  </a:lnTo>
                  <a:lnTo>
                    <a:pt x="292" y="16"/>
                  </a:lnTo>
                  <a:lnTo>
                    <a:pt x="290" y="17"/>
                  </a:lnTo>
                  <a:lnTo>
                    <a:pt x="283" y="20"/>
                  </a:lnTo>
                  <a:lnTo>
                    <a:pt x="281" y="16"/>
                  </a:lnTo>
                  <a:lnTo>
                    <a:pt x="276" y="16"/>
                  </a:lnTo>
                  <a:lnTo>
                    <a:pt x="271" y="16"/>
                  </a:lnTo>
                  <a:lnTo>
                    <a:pt x="260" y="14"/>
                  </a:lnTo>
                  <a:lnTo>
                    <a:pt x="261" y="14"/>
                  </a:lnTo>
                  <a:lnTo>
                    <a:pt x="258" y="13"/>
                  </a:lnTo>
                  <a:lnTo>
                    <a:pt x="257" y="13"/>
                  </a:lnTo>
                  <a:lnTo>
                    <a:pt x="258" y="14"/>
                  </a:lnTo>
                  <a:lnTo>
                    <a:pt x="255" y="12"/>
                  </a:lnTo>
                  <a:lnTo>
                    <a:pt x="254" y="11"/>
                  </a:lnTo>
                  <a:lnTo>
                    <a:pt x="254" y="10"/>
                  </a:lnTo>
                  <a:lnTo>
                    <a:pt x="252" y="8"/>
                  </a:lnTo>
                  <a:lnTo>
                    <a:pt x="249" y="10"/>
                  </a:lnTo>
                  <a:lnTo>
                    <a:pt x="248" y="11"/>
                  </a:lnTo>
                  <a:lnTo>
                    <a:pt x="248" y="12"/>
                  </a:lnTo>
                  <a:lnTo>
                    <a:pt x="245" y="11"/>
                  </a:lnTo>
                  <a:lnTo>
                    <a:pt x="244" y="10"/>
                  </a:lnTo>
                  <a:lnTo>
                    <a:pt x="243" y="9"/>
                  </a:lnTo>
                  <a:lnTo>
                    <a:pt x="241" y="7"/>
                  </a:lnTo>
                  <a:lnTo>
                    <a:pt x="239" y="5"/>
                  </a:lnTo>
                  <a:lnTo>
                    <a:pt x="238" y="5"/>
                  </a:lnTo>
                  <a:lnTo>
                    <a:pt x="237" y="4"/>
                  </a:lnTo>
                  <a:lnTo>
                    <a:pt x="234" y="4"/>
                  </a:lnTo>
                  <a:lnTo>
                    <a:pt x="232" y="4"/>
                  </a:lnTo>
                  <a:lnTo>
                    <a:pt x="231" y="4"/>
                  </a:lnTo>
                  <a:lnTo>
                    <a:pt x="232" y="5"/>
                  </a:lnTo>
                  <a:lnTo>
                    <a:pt x="232" y="6"/>
                  </a:lnTo>
                  <a:lnTo>
                    <a:pt x="235" y="9"/>
                  </a:lnTo>
                  <a:lnTo>
                    <a:pt x="242" y="13"/>
                  </a:lnTo>
                  <a:lnTo>
                    <a:pt x="246" y="16"/>
                  </a:lnTo>
                  <a:lnTo>
                    <a:pt x="246" y="19"/>
                  </a:lnTo>
                  <a:lnTo>
                    <a:pt x="245" y="20"/>
                  </a:lnTo>
                  <a:lnTo>
                    <a:pt x="244" y="20"/>
                  </a:lnTo>
                  <a:lnTo>
                    <a:pt x="242" y="20"/>
                  </a:lnTo>
                  <a:lnTo>
                    <a:pt x="242" y="23"/>
                  </a:lnTo>
                  <a:lnTo>
                    <a:pt x="241" y="23"/>
                  </a:lnTo>
                  <a:lnTo>
                    <a:pt x="238" y="23"/>
                  </a:lnTo>
                  <a:lnTo>
                    <a:pt x="233" y="21"/>
                  </a:lnTo>
                  <a:lnTo>
                    <a:pt x="228" y="19"/>
                  </a:lnTo>
                  <a:lnTo>
                    <a:pt x="226" y="18"/>
                  </a:lnTo>
                  <a:lnTo>
                    <a:pt x="223" y="18"/>
                  </a:lnTo>
                  <a:lnTo>
                    <a:pt x="223" y="19"/>
                  </a:lnTo>
                  <a:lnTo>
                    <a:pt x="222" y="21"/>
                  </a:lnTo>
                  <a:lnTo>
                    <a:pt x="221" y="23"/>
                  </a:lnTo>
                  <a:lnTo>
                    <a:pt x="220" y="23"/>
                  </a:lnTo>
                  <a:lnTo>
                    <a:pt x="218" y="22"/>
                  </a:lnTo>
                  <a:lnTo>
                    <a:pt x="216" y="20"/>
                  </a:lnTo>
                  <a:lnTo>
                    <a:pt x="213" y="24"/>
                  </a:lnTo>
                  <a:lnTo>
                    <a:pt x="212" y="30"/>
                  </a:lnTo>
                  <a:lnTo>
                    <a:pt x="212" y="32"/>
                  </a:lnTo>
                  <a:lnTo>
                    <a:pt x="212" y="34"/>
                  </a:lnTo>
                  <a:lnTo>
                    <a:pt x="213" y="36"/>
                  </a:lnTo>
                  <a:lnTo>
                    <a:pt x="216" y="37"/>
                  </a:lnTo>
                  <a:lnTo>
                    <a:pt x="213" y="37"/>
                  </a:lnTo>
                  <a:lnTo>
                    <a:pt x="211" y="37"/>
                  </a:lnTo>
                  <a:lnTo>
                    <a:pt x="209" y="37"/>
                  </a:lnTo>
                  <a:lnTo>
                    <a:pt x="207" y="37"/>
                  </a:lnTo>
                  <a:lnTo>
                    <a:pt x="207" y="38"/>
                  </a:lnTo>
                  <a:lnTo>
                    <a:pt x="207" y="41"/>
                  </a:lnTo>
                  <a:lnTo>
                    <a:pt x="207" y="46"/>
                  </a:lnTo>
                  <a:lnTo>
                    <a:pt x="202" y="48"/>
                  </a:lnTo>
                  <a:lnTo>
                    <a:pt x="201" y="49"/>
                  </a:lnTo>
                  <a:lnTo>
                    <a:pt x="199" y="50"/>
                  </a:lnTo>
                  <a:lnTo>
                    <a:pt x="201" y="53"/>
                  </a:lnTo>
                  <a:lnTo>
                    <a:pt x="202" y="55"/>
                  </a:lnTo>
                  <a:lnTo>
                    <a:pt x="204" y="58"/>
                  </a:lnTo>
                  <a:lnTo>
                    <a:pt x="204" y="59"/>
                  </a:lnTo>
                  <a:lnTo>
                    <a:pt x="204" y="60"/>
                  </a:lnTo>
                  <a:lnTo>
                    <a:pt x="197" y="62"/>
                  </a:lnTo>
                  <a:lnTo>
                    <a:pt x="198" y="61"/>
                  </a:lnTo>
                  <a:lnTo>
                    <a:pt x="196" y="61"/>
                  </a:lnTo>
                  <a:lnTo>
                    <a:pt x="193" y="60"/>
                  </a:lnTo>
                  <a:lnTo>
                    <a:pt x="194" y="59"/>
                  </a:lnTo>
                  <a:lnTo>
                    <a:pt x="192" y="58"/>
                  </a:lnTo>
                  <a:lnTo>
                    <a:pt x="188" y="58"/>
                  </a:lnTo>
                  <a:lnTo>
                    <a:pt x="187" y="62"/>
                  </a:lnTo>
                  <a:lnTo>
                    <a:pt x="188" y="66"/>
                  </a:lnTo>
                  <a:lnTo>
                    <a:pt x="182" y="68"/>
                  </a:lnTo>
                  <a:lnTo>
                    <a:pt x="183" y="61"/>
                  </a:lnTo>
                  <a:lnTo>
                    <a:pt x="184" y="59"/>
                  </a:lnTo>
                  <a:lnTo>
                    <a:pt x="184" y="57"/>
                  </a:lnTo>
                  <a:lnTo>
                    <a:pt x="184" y="55"/>
                  </a:lnTo>
                  <a:lnTo>
                    <a:pt x="183" y="53"/>
                  </a:lnTo>
                  <a:lnTo>
                    <a:pt x="181" y="51"/>
                  </a:lnTo>
                  <a:lnTo>
                    <a:pt x="178" y="48"/>
                  </a:lnTo>
                  <a:lnTo>
                    <a:pt x="176" y="43"/>
                  </a:lnTo>
                  <a:lnTo>
                    <a:pt x="171" y="44"/>
                  </a:lnTo>
                  <a:lnTo>
                    <a:pt x="167" y="44"/>
                  </a:lnTo>
                  <a:lnTo>
                    <a:pt x="165" y="45"/>
                  </a:lnTo>
                  <a:lnTo>
                    <a:pt x="164" y="45"/>
                  </a:lnTo>
                  <a:lnTo>
                    <a:pt x="163" y="46"/>
                  </a:lnTo>
                  <a:lnTo>
                    <a:pt x="162" y="47"/>
                  </a:lnTo>
                  <a:lnTo>
                    <a:pt x="161" y="54"/>
                  </a:lnTo>
                  <a:lnTo>
                    <a:pt x="159" y="53"/>
                  </a:lnTo>
                  <a:lnTo>
                    <a:pt x="159" y="52"/>
                  </a:lnTo>
                  <a:lnTo>
                    <a:pt x="159" y="50"/>
                  </a:lnTo>
                  <a:lnTo>
                    <a:pt x="155" y="50"/>
                  </a:lnTo>
                  <a:lnTo>
                    <a:pt x="157" y="54"/>
                  </a:lnTo>
                  <a:lnTo>
                    <a:pt x="153" y="54"/>
                  </a:lnTo>
                  <a:lnTo>
                    <a:pt x="154" y="58"/>
                  </a:lnTo>
                  <a:lnTo>
                    <a:pt x="155" y="61"/>
                  </a:lnTo>
                  <a:lnTo>
                    <a:pt x="155" y="62"/>
                  </a:lnTo>
                  <a:lnTo>
                    <a:pt x="154" y="62"/>
                  </a:lnTo>
                  <a:lnTo>
                    <a:pt x="152" y="62"/>
                  </a:lnTo>
                  <a:lnTo>
                    <a:pt x="150" y="62"/>
                  </a:lnTo>
                  <a:lnTo>
                    <a:pt x="149" y="62"/>
                  </a:lnTo>
                  <a:lnTo>
                    <a:pt x="151" y="64"/>
                  </a:lnTo>
                  <a:lnTo>
                    <a:pt x="152" y="66"/>
                  </a:lnTo>
                  <a:lnTo>
                    <a:pt x="152" y="67"/>
                  </a:lnTo>
                  <a:lnTo>
                    <a:pt x="151" y="68"/>
                  </a:lnTo>
                  <a:lnTo>
                    <a:pt x="150" y="67"/>
                  </a:lnTo>
                  <a:lnTo>
                    <a:pt x="148" y="66"/>
                  </a:lnTo>
                  <a:lnTo>
                    <a:pt x="145" y="64"/>
                  </a:lnTo>
                  <a:lnTo>
                    <a:pt x="145" y="65"/>
                  </a:lnTo>
                  <a:lnTo>
                    <a:pt x="143" y="66"/>
                  </a:lnTo>
                  <a:lnTo>
                    <a:pt x="142" y="67"/>
                  </a:lnTo>
                  <a:lnTo>
                    <a:pt x="142" y="68"/>
                  </a:lnTo>
                  <a:lnTo>
                    <a:pt x="141" y="73"/>
                  </a:lnTo>
                  <a:lnTo>
                    <a:pt x="142" y="75"/>
                  </a:lnTo>
                  <a:lnTo>
                    <a:pt x="142" y="79"/>
                  </a:lnTo>
                  <a:lnTo>
                    <a:pt x="139" y="78"/>
                  </a:lnTo>
                  <a:lnTo>
                    <a:pt x="134" y="74"/>
                  </a:lnTo>
                  <a:lnTo>
                    <a:pt x="132" y="75"/>
                  </a:lnTo>
                  <a:lnTo>
                    <a:pt x="131" y="76"/>
                  </a:lnTo>
                  <a:lnTo>
                    <a:pt x="130" y="77"/>
                  </a:lnTo>
                  <a:lnTo>
                    <a:pt x="130" y="89"/>
                  </a:lnTo>
                  <a:lnTo>
                    <a:pt x="132" y="88"/>
                  </a:lnTo>
                  <a:lnTo>
                    <a:pt x="133" y="89"/>
                  </a:lnTo>
                  <a:lnTo>
                    <a:pt x="133" y="90"/>
                  </a:lnTo>
                  <a:lnTo>
                    <a:pt x="132" y="91"/>
                  </a:lnTo>
                  <a:lnTo>
                    <a:pt x="130" y="96"/>
                  </a:lnTo>
                  <a:lnTo>
                    <a:pt x="127" y="94"/>
                  </a:lnTo>
                  <a:lnTo>
                    <a:pt x="124" y="91"/>
                  </a:lnTo>
                  <a:lnTo>
                    <a:pt x="123" y="86"/>
                  </a:lnTo>
                  <a:lnTo>
                    <a:pt x="122" y="84"/>
                  </a:lnTo>
                  <a:lnTo>
                    <a:pt x="122" y="83"/>
                  </a:lnTo>
                  <a:lnTo>
                    <a:pt x="121" y="85"/>
                  </a:lnTo>
                  <a:lnTo>
                    <a:pt x="119" y="87"/>
                  </a:lnTo>
                  <a:lnTo>
                    <a:pt x="115" y="89"/>
                  </a:lnTo>
                  <a:lnTo>
                    <a:pt x="114" y="92"/>
                  </a:lnTo>
                  <a:lnTo>
                    <a:pt x="114" y="95"/>
                  </a:lnTo>
                  <a:lnTo>
                    <a:pt x="113" y="102"/>
                  </a:lnTo>
                  <a:lnTo>
                    <a:pt x="112" y="105"/>
                  </a:lnTo>
                  <a:lnTo>
                    <a:pt x="113" y="107"/>
                  </a:lnTo>
                  <a:lnTo>
                    <a:pt x="113" y="109"/>
                  </a:lnTo>
                  <a:lnTo>
                    <a:pt x="114" y="110"/>
                  </a:lnTo>
                  <a:lnTo>
                    <a:pt x="115" y="110"/>
                  </a:lnTo>
                  <a:lnTo>
                    <a:pt x="109" y="114"/>
                  </a:lnTo>
                  <a:lnTo>
                    <a:pt x="106" y="117"/>
                  </a:lnTo>
                  <a:lnTo>
                    <a:pt x="104" y="118"/>
                  </a:lnTo>
                  <a:lnTo>
                    <a:pt x="103" y="119"/>
                  </a:lnTo>
                  <a:lnTo>
                    <a:pt x="103" y="121"/>
                  </a:lnTo>
                  <a:lnTo>
                    <a:pt x="102" y="123"/>
                  </a:lnTo>
                  <a:lnTo>
                    <a:pt x="102" y="126"/>
                  </a:lnTo>
                  <a:lnTo>
                    <a:pt x="102" y="127"/>
                  </a:lnTo>
                  <a:lnTo>
                    <a:pt x="101" y="127"/>
                  </a:lnTo>
                  <a:lnTo>
                    <a:pt x="99" y="129"/>
                  </a:lnTo>
                  <a:lnTo>
                    <a:pt x="97" y="130"/>
                  </a:lnTo>
                  <a:lnTo>
                    <a:pt x="92" y="131"/>
                  </a:lnTo>
                  <a:lnTo>
                    <a:pt x="86" y="131"/>
                  </a:lnTo>
                  <a:lnTo>
                    <a:pt x="80" y="133"/>
                  </a:lnTo>
                  <a:lnTo>
                    <a:pt x="78" y="137"/>
                  </a:lnTo>
                  <a:lnTo>
                    <a:pt x="76" y="137"/>
                  </a:lnTo>
                  <a:lnTo>
                    <a:pt x="75" y="136"/>
                  </a:lnTo>
                  <a:lnTo>
                    <a:pt x="74" y="135"/>
                  </a:lnTo>
                  <a:lnTo>
                    <a:pt x="72" y="135"/>
                  </a:lnTo>
                  <a:lnTo>
                    <a:pt x="72" y="136"/>
                  </a:lnTo>
                  <a:lnTo>
                    <a:pt x="71" y="137"/>
                  </a:lnTo>
                  <a:lnTo>
                    <a:pt x="70" y="140"/>
                  </a:lnTo>
                  <a:lnTo>
                    <a:pt x="68" y="143"/>
                  </a:lnTo>
                  <a:lnTo>
                    <a:pt x="67" y="144"/>
                  </a:lnTo>
                  <a:lnTo>
                    <a:pt x="65" y="145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59" y="144"/>
                  </a:lnTo>
                  <a:lnTo>
                    <a:pt x="57" y="148"/>
                  </a:lnTo>
                  <a:lnTo>
                    <a:pt x="54" y="148"/>
                  </a:lnTo>
                  <a:lnTo>
                    <a:pt x="50" y="147"/>
                  </a:lnTo>
                  <a:lnTo>
                    <a:pt x="47" y="147"/>
                  </a:lnTo>
                  <a:lnTo>
                    <a:pt x="46" y="146"/>
                  </a:lnTo>
                  <a:lnTo>
                    <a:pt x="45" y="147"/>
                  </a:lnTo>
                  <a:lnTo>
                    <a:pt x="44" y="149"/>
                  </a:lnTo>
                  <a:lnTo>
                    <a:pt x="44" y="151"/>
                  </a:lnTo>
                  <a:lnTo>
                    <a:pt x="44" y="152"/>
                  </a:lnTo>
                  <a:lnTo>
                    <a:pt x="42" y="152"/>
                  </a:lnTo>
                  <a:lnTo>
                    <a:pt x="40" y="152"/>
                  </a:lnTo>
                  <a:lnTo>
                    <a:pt x="38" y="152"/>
                  </a:lnTo>
                  <a:lnTo>
                    <a:pt x="36" y="152"/>
                  </a:lnTo>
                  <a:lnTo>
                    <a:pt x="36" y="154"/>
                  </a:lnTo>
                  <a:lnTo>
                    <a:pt x="34" y="155"/>
                  </a:lnTo>
                  <a:lnTo>
                    <a:pt x="31" y="157"/>
                  </a:lnTo>
                  <a:lnTo>
                    <a:pt x="27" y="161"/>
                  </a:lnTo>
                  <a:lnTo>
                    <a:pt x="23" y="167"/>
                  </a:lnTo>
                  <a:lnTo>
                    <a:pt x="21" y="169"/>
                  </a:lnTo>
                  <a:lnTo>
                    <a:pt x="19" y="170"/>
                  </a:lnTo>
                  <a:lnTo>
                    <a:pt x="13" y="174"/>
                  </a:lnTo>
                  <a:lnTo>
                    <a:pt x="14" y="175"/>
                  </a:lnTo>
                  <a:lnTo>
                    <a:pt x="12" y="175"/>
                  </a:lnTo>
                  <a:lnTo>
                    <a:pt x="9" y="176"/>
                  </a:lnTo>
                  <a:lnTo>
                    <a:pt x="11" y="170"/>
                  </a:lnTo>
                  <a:lnTo>
                    <a:pt x="9" y="172"/>
                  </a:lnTo>
                  <a:lnTo>
                    <a:pt x="8" y="172"/>
                  </a:lnTo>
                  <a:lnTo>
                    <a:pt x="7" y="172"/>
                  </a:lnTo>
                  <a:lnTo>
                    <a:pt x="8" y="173"/>
                  </a:lnTo>
                  <a:lnTo>
                    <a:pt x="7" y="175"/>
                  </a:lnTo>
                  <a:lnTo>
                    <a:pt x="5" y="178"/>
                  </a:lnTo>
                  <a:lnTo>
                    <a:pt x="6" y="182"/>
                  </a:lnTo>
                  <a:lnTo>
                    <a:pt x="7" y="187"/>
                  </a:lnTo>
                  <a:lnTo>
                    <a:pt x="8" y="192"/>
                  </a:lnTo>
                  <a:lnTo>
                    <a:pt x="8" y="195"/>
                  </a:lnTo>
                  <a:lnTo>
                    <a:pt x="7" y="197"/>
                  </a:lnTo>
                  <a:lnTo>
                    <a:pt x="6" y="199"/>
                  </a:lnTo>
                  <a:lnTo>
                    <a:pt x="4" y="200"/>
                  </a:lnTo>
                  <a:lnTo>
                    <a:pt x="1" y="202"/>
                  </a:lnTo>
                  <a:lnTo>
                    <a:pt x="0" y="203"/>
                  </a:lnTo>
                  <a:lnTo>
                    <a:pt x="1" y="207"/>
                  </a:lnTo>
                  <a:lnTo>
                    <a:pt x="2" y="209"/>
                  </a:lnTo>
                  <a:lnTo>
                    <a:pt x="3" y="209"/>
                  </a:lnTo>
                  <a:lnTo>
                    <a:pt x="3" y="211"/>
                  </a:lnTo>
                  <a:lnTo>
                    <a:pt x="5" y="212"/>
                  </a:lnTo>
                  <a:lnTo>
                    <a:pt x="6" y="214"/>
                  </a:lnTo>
                  <a:lnTo>
                    <a:pt x="9" y="218"/>
                  </a:lnTo>
                  <a:lnTo>
                    <a:pt x="10" y="223"/>
                  </a:lnTo>
                  <a:lnTo>
                    <a:pt x="11" y="228"/>
                  </a:lnTo>
                  <a:lnTo>
                    <a:pt x="11" y="238"/>
                  </a:lnTo>
                  <a:lnTo>
                    <a:pt x="10" y="237"/>
                  </a:lnTo>
                  <a:lnTo>
                    <a:pt x="9" y="236"/>
                  </a:lnTo>
                  <a:lnTo>
                    <a:pt x="5" y="236"/>
                  </a:lnTo>
                  <a:lnTo>
                    <a:pt x="5" y="230"/>
                  </a:lnTo>
                  <a:lnTo>
                    <a:pt x="4" y="230"/>
                  </a:lnTo>
                  <a:lnTo>
                    <a:pt x="3" y="232"/>
                  </a:lnTo>
                  <a:lnTo>
                    <a:pt x="3" y="236"/>
                  </a:lnTo>
                  <a:lnTo>
                    <a:pt x="9" y="241"/>
                  </a:lnTo>
                  <a:lnTo>
                    <a:pt x="11" y="242"/>
                  </a:lnTo>
                  <a:lnTo>
                    <a:pt x="12" y="244"/>
                  </a:lnTo>
                  <a:lnTo>
                    <a:pt x="12" y="245"/>
                  </a:lnTo>
                  <a:lnTo>
                    <a:pt x="10" y="245"/>
                  </a:lnTo>
                  <a:lnTo>
                    <a:pt x="5" y="243"/>
                  </a:lnTo>
                  <a:lnTo>
                    <a:pt x="1" y="241"/>
                  </a:lnTo>
                  <a:lnTo>
                    <a:pt x="1" y="245"/>
                  </a:lnTo>
                  <a:lnTo>
                    <a:pt x="3" y="247"/>
                  </a:lnTo>
                  <a:lnTo>
                    <a:pt x="4" y="248"/>
                  </a:lnTo>
                  <a:lnTo>
                    <a:pt x="8" y="251"/>
                  </a:lnTo>
                  <a:lnTo>
                    <a:pt x="11" y="254"/>
                  </a:lnTo>
                  <a:lnTo>
                    <a:pt x="12" y="255"/>
                  </a:lnTo>
                  <a:lnTo>
                    <a:pt x="13" y="257"/>
                  </a:lnTo>
                  <a:lnTo>
                    <a:pt x="13" y="260"/>
                  </a:lnTo>
                  <a:lnTo>
                    <a:pt x="13" y="263"/>
                  </a:lnTo>
                  <a:lnTo>
                    <a:pt x="13" y="266"/>
                  </a:lnTo>
                  <a:lnTo>
                    <a:pt x="13" y="267"/>
                  </a:lnTo>
                  <a:lnTo>
                    <a:pt x="13" y="268"/>
                  </a:lnTo>
                  <a:lnTo>
                    <a:pt x="14" y="270"/>
                  </a:lnTo>
                  <a:lnTo>
                    <a:pt x="17" y="271"/>
                  </a:lnTo>
                  <a:lnTo>
                    <a:pt x="19" y="273"/>
                  </a:lnTo>
                  <a:lnTo>
                    <a:pt x="21" y="2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4375" y="2420"/>
              <a:ext cx="236" cy="158"/>
            </a:xfrm>
            <a:custGeom>
              <a:avLst/>
              <a:gdLst>
                <a:gd name="T0" fmla="*/ 115 w 236"/>
                <a:gd name="T1" fmla="*/ 31 h 158"/>
                <a:gd name="T2" fmla="*/ 102 w 236"/>
                <a:gd name="T3" fmla="*/ 31 h 158"/>
                <a:gd name="T4" fmla="*/ 88 w 236"/>
                <a:gd name="T5" fmla="*/ 22 h 158"/>
                <a:gd name="T6" fmla="*/ 76 w 236"/>
                <a:gd name="T7" fmla="*/ 20 h 158"/>
                <a:gd name="T8" fmla="*/ 73 w 236"/>
                <a:gd name="T9" fmla="*/ 27 h 158"/>
                <a:gd name="T10" fmla="*/ 64 w 236"/>
                <a:gd name="T11" fmla="*/ 31 h 158"/>
                <a:gd name="T12" fmla="*/ 61 w 236"/>
                <a:gd name="T13" fmla="*/ 39 h 158"/>
                <a:gd name="T14" fmla="*/ 54 w 236"/>
                <a:gd name="T15" fmla="*/ 42 h 158"/>
                <a:gd name="T16" fmla="*/ 44 w 236"/>
                <a:gd name="T17" fmla="*/ 31 h 158"/>
                <a:gd name="T18" fmla="*/ 38 w 236"/>
                <a:gd name="T19" fmla="*/ 27 h 158"/>
                <a:gd name="T20" fmla="*/ 33 w 236"/>
                <a:gd name="T21" fmla="*/ 3 h 158"/>
                <a:gd name="T22" fmla="*/ 23 w 236"/>
                <a:gd name="T23" fmla="*/ 3 h 158"/>
                <a:gd name="T24" fmla="*/ 14 w 236"/>
                <a:gd name="T25" fmla="*/ 0 h 158"/>
                <a:gd name="T26" fmla="*/ 8 w 236"/>
                <a:gd name="T27" fmla="*/ 6 h 158"/>
                <a:gd name="T28" fmla="*/ 0 w 236"/>
                <a:gd name="T29" fmla="*/ 14 h 158"/>
                <a:gd name="T30" fmla="*/ 10 w 236"/>
                <a:gd name="T31" fmla="*/ 18 h 158"/>
                <a:gd name="T32" fmla="*/ 12 w 236"/>
                <a:gd name="T33" fmla="*/ 25 h 158"/>
                <a:gd name="T34" fmla="*/ 33 w 236"/>
                <a:gd name="T35" fmla="*/ 27 h 158"/>
                <a:gd name="T36" fmla="*/ 21 w 236"/>
                <a:gd name="T37" fmla="*/ 32 h 158"/>
                <a:gd name="T38" fmla="*/ 25 w 236"/>
                <a:gd name="T39" fmla="*/ 35 h 158"/>
                <a:gd name="T40" fmla="*/ 12 w 236"/>
                <a:gd name="T41" fmla="*/ 36 h 158"/>
                <a:gd name="T42" fmla="*/ 25 w 236"/>
                <a:gd name="T43" fmla="*/ 50 h 158"/>
                <a:gd name="T44" fmla="*/ 28 w 236"/>
                <a:gd name="T45" fmla="*/ 44 h 158"/>
                <a:gd name="T46" fmla="*/ 34 w 236"/>
                <a:gd name="T47" fmla="*/ 46 h 158"/>
                <a:gd name="T48" fmla="*/ 40 w 236"/>
                <a:gd name="T49" fmla="*/ 49 h 158"/>
                <a:gd name="T50" fmla="*/ 43 w 236"/>
                <a:gd name="T51" fmla="*/ 56 h 158"/>
                <a:gd name="T52" fmla="*/ 51 w 236"/>
                <a:gd name="T53" fmla="*/ 60 h 158"/>
                <a:gd name="T54" fmla="*/ 69 w 236"/>
                <a:gd name="T55" fmla="*/ 64 h 158"/>
                <a:gd name="T56" fmla="*/ 71 w 236"/>
                <a:gd name="T57" fmla="*/ 71 h 158"/>
                <a:gd name="T58" fmla="*/ 75 w 236"/>
                <a:gd name="T59" fmla="*/ 69 h 158"/>
                <a:gd name="T60" fmla="*/ 93 w 236"/>
                <a:gd name="T61" fmla="*/ 104 h 158"/>
                <a:gd name="T62" fmla="*/ 88 w 236"/>
                <a:gd name="T63" fmla="*/ 113 h 158"/>
                <a:gd name="T64" fmla="*/ 79 w 236"/>
                <a:gd name="T65" fmla="*/ 123 h 158"/>
                <a:gd name="T66" fmla="*/ 92 w 236"/>
                <a:gd name="T67" fmla="*/ 117 h 158"/>
                <a:gd name="T68" fmla="*/ 108 w 236"/>
                <a:gd name="T69" fmla="*/ 119 h 158"/>
                <a:gd name="T70" fmla="*/ 122 w 236"/>
                <a:gd name="T71" fmla="*/ 134 h 158"/>
                <a:gd name="T72" fmla="*/ 147 w 236"/>
                <a:gd name="T73" fmla="*/ 131 h 158"/>
                <a:gd name="T74" fmla="*/ 152 w 236"/>
                <a:gd name="T75" fmla="*/ 123 h 158"/>
                <a:gd name="T76" fmla="*/ 160 w 236"/>
                <a:gd name="T77" fmla="*/ 116 h 158"/>
                <a:gd name="T78" fmla="*/ 180 w 236"/>
                <a:gd name="T79" fmla="*/ 120 h 158"/>
                <a:gd name="T80" fmla="*/ 187 w 236"/>
                <a:gd name="T81" fmla="*/ 128 h 158"/>
                <a:gd name="T82" fmla="*/ 190 w 236"/>
                <a:gd name="T83" fmla="*/ 137 h 158"/>
                <a:gd name="T84" fmla="*/ 198 w 236"/>
                <a:gd name="T85" fmla="*/ 139 h 158"/>
                <a:gd name="T86" fmla="*/ 219 w 236"/>
                <a:gd name="T87" fmla="*/ 154 h 158"/>
                <a:gd name="T88" fmla="*/ 236 w 236"/>
                <a:gd name="T89" fmla="*/ 152 h 158"/>
                <a:gd name="T90" fmla="*/ 230 w 236"/>
                <a:gd name="T91" fmla="*/ 146 h 158"/>
                <a:gd name="T92" fmla="*/ 226 w 236"/>
                <a:gd name="T93" fmla="*/ 143 h 158"/>
                <a:gd name="T94" fmla="*/ 220 w 236"/>
                <a:gd name="T95" fmla="*/ 140 h 158"/>
                <a:gd name="T96" fmla="*/ 217 w 236"/>
                <a:gd name="T97" fmla="*/ 134 h 158"/>
                <a:gd name="T98" fmla="*/ 212 w 236"/>
                <a:gd name="T99" fmla="*/ 130 h 158"/>
                <a:gd name="T100" fmla="*/ 209 w 236"/>
                <a:gd name="T101" fmla="*/ 119 h 158"/>
                <a:gd name="T102" fmla="*/ 202 w 236"/>
                <a:gd name="T103" fmla="*/ 117 h 158"/>
                <a:gd name="T104" fmla="*/ 198 w 236"/>
                <a:gd name="T105" fmla="*/ 109 h 158"/>
                <a:gd name="T106" fmla="*/ 204 w 236"/>
                <a:gd name="T107" fmla="*/ 85 h 158"/>
                <a:gd name="T108" fmla="*/ 196 w 236"/>
                <a:gd name="T109" fmla="*/ 85 h 158"/>
                <a:gd name="T110" fmla="*/ 192 w 236"/>
                <a:gd name="T111" fmla="*/ 81 h 158"/>
                <a:gd name="T112" fmla="*/ 184 w 236"/>
                <a:gd name="T113" fmla="*/ 76 h 158"/>
                <a:gd name="T114" fmla="*/ 178 w 236"/>
                <a:gd name="T115" fmla="*/ 71 h 158"/>
                <a:gd name="T116" fmla="*/ 171 w 236"/>
                <a:gd name="T117" fmla="*/ 58 h 158"/>
                <a:gd name="T118" fmla="*/ 165 w 236"/>
                <a:gd name="T119" fmla="*/ 58 h 158"/>
                <a:gd name="T120" fmla="*/ 160 w 236"/>
                <a:gd name="T121" fmla="*/ 50 h 158"/>
                <a:gd name="T122" fmla="*/ 136 w 236"/>
                <a:gd name="T123" fmla="*/ 43 h 158"/>
                <a:gd name="T124" fmla="*/ 117 w 236"/>
                <a:gd name="T125" fmla="*/ 34 h 1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6"/>
                <a:gd name="T190" fmla="*/ 0 h 158"/>
                <a:gd name="T191" fmla="*/ 236 w 236"/>
                <a:gd name="T192" fmla="*/ 158 h 15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6" h="158">
                  <a:moveTo>
                    <a:pt x="117" y="34"/>
                  </a:moveTo>
                  <a:lnTo>
                    <a:pt x="116" y="33"/>
                  </a:lnTo>
                  <a:lnTo>
                    <a:pt x="116" y="32"/>
                  </a:lnTo>
                  <a:lnTo>
                    <a:pt x="115" y="31"/>
                  </a:lnTo>
                  <a:lnTo>
                    <a:pt x="112" y="31"/>
                  </a:lnTo>
                  <a:lnTo>
                    <a:pt x="109" y="31"/>
                  </a:lnTo>
                  <a:lnTo>
                    <a:pt x="105" y="31"/>
                  </a:lnTo>
                  <a:lnTo>
                    <a:pt x="102" y="31"/>
                  </a:lnTo>
                  <a:lnTo>
                    <a:pt x="99" y="30"/>
                  </a:lnTo>
                  <a:lnTo>
                    <a:pt x="96" y="28"/>
                  </a:lnTo>
                  <a:lnTo>
                    <a:pt x="91" y="24"/>
                  </a:lnTo>
                  <a:lnTo>
                    <a:pt x="88" y="22"/>
                  </a:lnTo>
                  <a:lnTo>
                    <a:pt x="84" y="20"/>
                  </a:lnTo>
                  <a:lnTo>
                    <a:pt x="81" y="19"/>
                  </a:lnTo>
                  <a:lnTo>
                    <a:pt x="77" y="19"/>
                  </a:lnTo>
                  <a:lnTo>
                    <a:pt x="76" y="20"/>
                  </a:lnTo>
                  <a:lnTo>
                    <a:pt x="76" y="21"/>
                  </a:lnTo>
                  <a:lnTo>
                    <a:pt x="75" y="23"/>
                  </a:lnTo>
                  <a:lnTo>
                    <a:pt x="74" y="26"/>
                  </a:lnTo>
                  <a:lnTo>
                    <a:pt x="73" y="27"/>
                  </a:lnTo>
                  <a:lnTo>
                    <a:pt x="71" y="29"/>
                  </a:lnTo>
                  <a:lnTo>
                    <a:pt x="68" y="29"/>
                  </a:lnTo>
                  <a:lnTo>
                    <a:pt x="66" y="30"/>
                  </a:lnTo>
                  <a:lnTo>
                    <a:pt x="64" y="31"/>
                  </a:lnTo>
                  <a:lnTo>
                    <a:pt x="63" y="32"/>
                  </a:lnTo>
                  <a:lnTo>
                    <a:pt x="62" y="33"/>
                  </a:lnTo>
                  <a:lnTo>
                    <a:pt x="62" y="36"/>
                  </a:lnTo>
                  <a:lnTo>
                    <a:pt x="61" y="39"/>
                  </a:lnTo>
                  <a:lnTo>
                    <a:pt x="60" y="41"/>
                  </a:lnTo>
                  <a:lnTo>
                    <a:pt x="58" y="41"/>
                  </a:lnTo>
                  <a:lnTo>
                    <a:pt x="57" y="42"/>
                  </a:lnTo>
                  <a:lnTo>
                    <a:pt x="54" y="42"/>
                  </a:lnTo>
                  <a:lnTo>
                    <a:pt x="51" y="42"/>
                  </a:lnTo>
                  <a:lnTo>
                    <a:pt x="48" y="43"/>
                  </a:lnTo>
                  <a:lnTo>
                    <a:pt x="46" y="37"/>
                  </a:lnTo>
                  <a:lnTo>
                    <a:pt x="44" y="31"/>
                  </a:lnTo>
                  <a:lnTo>
                    <a:pt x="42" y="33"/>
                  </a:lnTo>
                  <a:lnTo>
                    <a:pt x="40" y="33"/>
                  </a:lnTo>
                  <a:lnTo>
                    <a:pt x="39" y="33"/>
                  </a:lnTo>
                  <a:lnTo>
                    <a:pt x="38" y="27"/>
                  </a:lnTo>
                  <a:lnTo>
                    <a:pt x="38" y="20"/>
                  </a:lnTo>
                  <a:lnTo>
                    <a:pt x="39" y="6"/>
                  </a:lnTo>
                  <a:lnTo>
                    <a:pt x="34" y="4"/>
                  </a:lnTo>
                  <a:lnTo>
                    <a:pt x="33" y="3"/>
                  </a:lnTo>
                  <a:lnTo>
                    <a:pt x="31" y="2"/>
                  </a:lnTo>
                  <a:lnTo>
                    <a:pt x="28" y="3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0" y="2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3"/>
                  </a:lnTo>
                  <a:lnTo>
                    <a:pt x="10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18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12" y="25"/>
                  </a:lnTo>
                  <a:lnTo>
                    <a:pt x="23" y="25"/>
                  </a:lnTo>
                  <a:lnTo>
                    <a:pt x="31" y="25"/>
                  </a:lnTo>
                  <a:lnTo>
                    <a:pt x="32" y="26"/>
                  </a:lnTo>
                  <a:lnTo>
                    <a:pt x="33" y="27"/>
                  </a:lnTo>
                  <a:lnTo>
                    <a:pt x="33" y="28"/>
                  </a:lnTo>
                  <a:lnTo>
                    <a:pt x="32" y="29"/>
                  </a:lnTo>
                  <a:lnTo>
                    <a:pt x="31" y="31"/>
                  </a:lnTo>
                  <a:lnTo>
                    <a:pt x="21" y="32"/>
                  </a:lnTo>
                  <a:lnTo>
                    <a:pt x="10" y="33"/>
                  </a:lnTo>
                  <a:lnTo>
                    <a:pt x="21" y="34"/>
                  </a:lnTo>
                  <a:lnTo>
                    <a:pt x="23" y="35"/>
                  </a:lnTo>
                  <a:lnTo>
                    <a:pt x="25" y="35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12" y="37"/>
                  </a:lnTo>
                  <a:lnTo>
                    <a:pt x="12" y="36"/>
                  </a:lnTo>
                  <a:lnTo>
                    <a:pt x="13" y="35"/>
                  </a:lnTo>
                  <a:lnTo>
                    <a:pt x="16" y="35"/>
                  </a:lnTo>
                  <a:lnTo>
                    <a:pt x="20" y="43"/>
                  </a:lnTo>
                  <a:lnTo>
                    <a:pt x="25" y="50"/>
                  </a:lnTo>
                  <a:lnTo>
                    <a:pt x="26" y="47"/>
                  </a:lnTo>
                  <a:lnTo>
                    <a:pt x="27" y="45"/>
                  </a:lnTo>
                  <a:lnTo>
                    <a:pt x="29" y="44"/>
                  </a:lnTo>
                  <a:lnTo>
                    <a:pt x="28" y="44"/>
                  </a:lnTo>
                  <a:lnTo>
                    <a:pt x="31" y="44"/>
                  </a:lnTo>
                  <a:lnTo>
                    <a:pt x="33" y="45"/>
                  </a:lnTo>
                  <a:lnTo>
                    <a:pt x="34" y="45"/>
                  </a:lnTo>
                  <a:lnTo>
                    <a:pt x="34" y="46"/>
                  </a:lnTo>
                  <a:lnTo>
                    <a:pt x="33" y="46"/>
                  </a:lnTo>
                  <a:lnTo>
                    <a:pt x="35" y="47"/>
                  </a:lnTo>
                  <a:lnTo>
                    <a:pt x="38" y="48"/>
                  </a:lnTo>
                  <a:lnTo>
                    <a:pt x="40" y="49"/>
                  </a:lnTo>
                  <a:lnTo>
                    <a:pt x="42" y="50"/>
                  </a:lnTo>
                  <a:lnTo>
                    <a:pt x="43" y="52"/>
                  </a:lnTo>
                  <a:lnTo>
                    <a:pt x="43" y="54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4" y="58"/>
                  </a:lnTo>
                  <a:lnTo>
                    <a:pt x="47" y="59"/>
                  </a:lnTo>
                  <a:lnTo>
                    <a:pt x="51" y="60"/>
                  </a:lnTo>
                  <a:lnTo>
                    <a:pt x="57" y="61"/>
                  </a:lnTo>
                  <a:lnTo>
                    <a:pt x="64" y="61"/>
                  </a:lnTo>
                  <a:lnTo>
                    <a:pt x="67" y="62"/>
                  </a:lnTo>
                  <a:lnTo>
                    <a:pt x="69" y="64"/>
                  </a:lnTo>
                  <a:lnTo>
                    <a:pt x="70" y="65"/>
                  </a:lnTo>
                  <a:lnTo>
                    <a:pt x="70" y="67"/>
                  </a:lnTo>
                  <a:lnTo>
                    <a:pt x="71" y="70"/>
                  </a:lnTo>
                  <a:lnTo>
                    <a:pt x="71" y="71"/>
                  </a:lnTo>
                  <a:lnTo>
                    <a:pt x="72" y="72"/>
                  </a:lnTo>
                  <a:lnTo>
                    <a:pt x="73" y="71"/>
                  </a:lnTo>
                  <a:lnTo>
                    <a:pt x="74" y="70"/>
                  </a:lnTo>
                  <a:lnTo>
                    <a:pt x="75" y="69"/>
                  </a:lnTo>
                  <a:lnTo>
                    <a:pt x="79" y="71"/>
                  </a:lnTo>
                  <a:lnTo>
                    <a:pt x="85" y="73"/>
                  </a:lnTo>
                  <a:lnTo>
                    <a:pt x="90" y="94"/>
                  </a:lnTo>
                  <a:lnTo>
                    <a:pt x="93" y="104"/>
                  </a:lnTo>
                  <a:lnTo>
                    <a:pt x="94" y="114"/>
                  </a:lnTo>
                  <a:lnTo>
                    <a:pt x="92" y="114"/>
                  </a:lnTo>
                  <a:lnTo>
                    <a:pt x="90" y="114"/>
                  </a:lnTo>
                  <a:lnTo>
                    <a:pt x="88" y="113"/>
                  </a:lnTo>
                  <a:lnTo>
                    <a:pt x="87" y="114"/>
                  </a:lnTo>
                  <a:lnTo>
                    <a:pt x="85" y="115"/>
                  </a:lnTo>
                  <a:lnTo>
                    <a:pt x="83" y="118"/>
                  </a:lnTo>
                  <a:lnTo>
                    <a:pt x="79" y="123"/>
                  </a:lnTo>
                  <a:lnTo>
                    <a:pt x="82" y="122"/>
                  </a:lnTo>
                  <a:lnTo>
                    <a:pt x="85" y="122"/>
                  </a:lnTo>
                  <a:lnTo>
                    <a:pt x="92" y="121"/>
                  </a:lnTo>
                  <a:lnTo>
                    <a:pt x="92" y="117"/>
                  </a:lnTo>
                  <a:lnTo>
                    <a:pt x="96" y="117"/>
                  </a:lnTo>
                  <a:lnTo>
                    <a:pt x="101" y="118"/>
                  </a:lnTo>
                  <a:lnTo>
                    <a:pt x="106" y="119"/>
                  </a:lnTo>
                  <a:lnTo>
                    <a:pt x="108" y="119"/>
                  </a:lnTo>
                  <a:lnTo>
                    <a:pt x="110" y="119"/>
                  </a:lnTo>
                  <a:lnTo>
                    <a:pt x="113" y="127"/>
                  </a:lnTo>
                  <a:lnTo>
                    <a:pt x="117" y="135"/>
                  </a:lnTo>
                  <a:lnTo>
                    <a:pt x="122" y="134"/>
                  </a:lnTo>
                  <a:lnTo>
                    <a:pt x="127" y="134"/>
                  </a:lnTo>
                  <a:lnTo>
                    <a:pt x="138" y="133"/>
                  </a:lnTo>
                  <a:lnTo>
                    <a:pt x="143" y="132"/>
                  </a:lnTo>
                  <a:lnTo>
                    <a:pt x="147" y="131"/>
                  </a:lnTo>
                  <a:lnTo>
                    <a:pt x="150" y="128"/>
                  </a:lnTo>
                  <a:lnTo>
                    <a:pt x="151" y="127"/>
                  </a:lnTo>
                  <a:lnTo>
                    <a:pt x="152" y="125"/>
                  </a:lnTo>
                  <a:lnTo>
                    <a:pt x="152" y="123"/>
                  </a:lnTo>
                  <a:lnTo>
                    <a:pt x="152" y="120"/>
                  </a:lnTo>
                  <a:lnTo>
                    <a:pt x="152" y="118"/>
                  </a:lnTo>
                  <a:lnTo>
                    <a:pt x="152" y="115"/>
                  </a:lnTo>
                  <a:lnTo>
                    <a:pt x="160" y="116"/>
                  </a:lnTo>
                  <a:lnTo>
                    <a:pt x="165" y="116"/>
                  </a:lnTo>
                  <a:lnTo>
                    <a:pt x="170" y="117"/>
                  </a:lnTo>
                  <a:lnTo>
                    <a:pt x="175" y="118"/>
                  </a:lnTo>
                  <a:lnTo>
                    <a:pt x="180" y="120"/>
                  </a:lnTo>
                  <a:lnTo>
                    <a:pt x="183" y="122"/>
                  </a:lnTo>
                  <a:lnTo>
                    <a:pt x="185" y="124"/>
                  </a:lnTo>
                  <a:lnTo>
                    <a:pt x="186" y="125"/>
                  </a:lnTo>
                  <a:lnTo>
                    <a:pt x="187" y="128"/>
                  </a:lnTo>
                  <a:lnTo>
                    <a:pt x="188" y="131"/>
                  </a:lnTo>
                  <a:lnTo>
                    <a:pt x="188" y="134"/>
                  </a:lnTo>
                  <a:lnTo>
                    <a:pt x="189" y="136"/>
                  </a:lnTo>
                  <a:lnTo>
                    <a:pt x="190" y="137"/>
                  </a:lnTo>
                  <a:lnTo>
                    <a:pt x="192" y="137"/>
                  </a:lnTo>
                  <a:lnTo>
                    <a:pt x="194" y="137"/>
                  </a:lnTo>
                  <a:lnTo>
                    <a:pt x="196" y="138"/>
                  </a:lnTo>
                  <a:lnTo>
                    <a:pt x="198" y="139"/>
                  </a:lnTo>
                  <a:lnTo>
                    <a:pt x="204" y="150"/>
                  </a:lnTo>
                  <a:lnTo>
                    <a:pt x="207" y="151"/>
                  </a:lnTo>
                  <a:lnTo>
                    <a:pt x="211" y="153"/>
                  </a:lnTo>
                  <a:lnTo>
                    <a:pt x="219" y="154"/>
                  </a:lnTo>
                  <a:lnTo>
                    <a:pt x="229" y="156"/>
                  </a:lnTo>
                  <a:lnTo>
                    <a:pt x="236" y="158"/>
                  </a:lnTo>
                  <a:lnTo>
                    <a:pt x="236" y="155"/>
                  </a:lnTo>
                  <a:lnTo>
                    <a:pt x="236" y="152"/>
                  </a:lnTo>
                  <a:lnTo>
                    <a:pt x="232" y="150"/>
                  </a:lnTo>
                  <a:lnTo>
                    <a:pt x="230" y="150"/>
                  </a:lnTo>
                  <a:lnTo>
                    <a:pt x="229" y="148"/>
                  </a:lnTo>
                  <a:lnTo>
                    <a:pt x="230" y="146"/>
                  </a:lnTo>
                  <a:lnTo>
                    <a:pt x="231" y="145"/>
                  </a:lnTo>
                  <a:lnTo>
                    <a:pt x="231" y="144"/>
                  </a:lnTo>
                  <a:lnTo>
                    <a:pt x="228" y="143"/>
                  </a:lnTo>
                  <a:lnTo>
                    <a:pt x="226" y="143"/>
                  </a:lnTo>
                  <a:lnTo>
                    <a:pt x="223" y="143"/>
                  </a:lnTo>
                  <a:lnTo>
                    <a:pt x="221" y="142"/>
                  </a:lnTo>
                  <a:lnTo>
                    <a:pt x="220" y="142"/>
                  </a:lnTo>
                  <a:lnTo>
                    <a:pt x="220" y="140"/>
                  </a:lnTo>
                  <a:lnTo>
                    <a:pt x="220" y="138"/>
                  </a:lnTo>
                  <a:lnTo>
                    <a:pt x="221" y="135"/>
                  </a:lnTo>
                  <a:lnTo>
                    <a:pt x="219" y="134"/>
                  </a:lnTo>
                  <a:lnTo>
                    <a:pt x="217" y="134"/>
                  </a:lnTo>
                  <a:lnTo>
                    <a:pt x="215" y="134"/>
                  </a:lnTo>
                  <a:lnTo>
                    <a:pt x="213" y="133"/>
                  </a:lnTo>
                  <a:lnTo>
                    <a:pt x="212" y="131"/>
                  </a:lnTo>
                  <a:lnTo>
                    <a:pt x="212" y="130"/>
                  </a:lnTo>
                  <a:lnTo>
                    <a:pt x="211" y="126"/>
                  </a:lnTo>
                  <a:lnTo>
                    <a:pt x="211" y="123"/>
                  </a:lnTo>
                  <a:lnTo>
                    <a:pt x="210" y="121"/>
                  </a:lnTo>
                  <a:lnTo>
                    <a:pt x="209" y="119"/>
                  </a:lnTo>
                  <a:lnTo>
                    <a:pt x="208" y="118"/>
                  </a:lnTo>
                  <a:lnTo>
                    <a:pt x="206" y="118"/>
                  </a:lnTo>
                  <a:lnTo>
                    <a:pt x="204" y="118"/>
                  </a:lnTo>
                  <a:lnTo>
                    <a:pt x="202" y="117"/>
                  </a:lnTo>
                  <a:lnTo>
                    <a:pt x="201" y="116"/>
                  </a:lnTo>
                  <a:lnTo>
                    <a:pt x="200" y="114"/>
                  </a:lnTo>
                  <a:lnTo>
                    <a:pt x="199" y="112"/>
                  </a:lnTo>
                  <a:lnTo>
                    <a:pt x="198" y="109"/>
                  </a:lnTo>
                  <a:lnTo>
                    <a:pt x="196" y="100"/>
                  </a:lnTo>
                  <a:lnTo>
                    <a:pt x="201" y="98"/>
                  </a:lnTo>
                  <a:lnTo>
                    <a:pt x="206" y="96"/>
                  </a:lnTo>
                  <a:lnTo>
                    <a:pt x="204" y="85"/>
                  </a:lnTo>
                  <a:lnTo>
                    <a:pt x="202" y="84"/>
                  </a:lnTo>
                  <a:lnTo>
                    <a:pt x="201" y="84"/>
                  </a:lnTo>
                  <a:lnTo>
                    <a:pt x="199" y="85"/>
                  </a:lnTo>
                  <a:lnTo>
                    <a:pt x="196" y="85"/>
                  </a:lnTo>
                  <a:lnTo>
                    <a:pt x="194" y="85"/>
                  </a:lnTo>
                  <a:lnTo>
                    <a:pt x="193" y="84"/>
                  </a:lnTo>
                  <a:lnTo>
                    <a:pt x="193" y="83"/>
                  </a:lnTo>
                  <a:lnTo>
                    <a:pt x="192" y="81"/>
                  </a:lnTo>
                  <a:lnTo>
                    <a:pt x="191" y="79"/>
                  </a:lnTo>
                  <a:lnTo>
                    <a:pt x="190" y="77"/>
                  </a:lnTo>
                  <a:lnTo>
                    <a:pt x="187" y="76"/>
                  </a:lnTo>
                  <a:lnTo>
                    <a:pt x="184" y="76"/>
                  </a:lnTo>
                  <a:lnTo>
                    <a:pt x="181" y="76"/>
                  </a:lnTo>
                  <a:lnTo>
                    <a:pt x="179" y="75"/>
                  </a:lnTo>
                  <a:lnTo>
                    <a:pt x="178" y="74"/>
                  </a:lnTo>
                  <a:lnTo>
                    <a:pt x="178" y="71"/>
                  </a:lnTo>
                  <a:lnTo>
                    <a:pt x="179" y="69"/>
                  </a:lnTo>
                  <a:lnTo>
                    <a:pt x="179" y="67"/>
                  </a:lnTo>
                  <a:lnTo>
                    <a:pt x="175" y="63"/>
                  </a:lnTo>
                  <a:lnTo>
                    <a:pt x="171" y="58"/>
                  </a:lnTo>
                  <a:lnTo>
                    <a:pt x="170" y="58"/>
                  </a:lnTo>
                  <a:lnTo>
                    <a:pt x="168" y="58"/>
                  </a:lnTo>
                  <a:lnTo>
                    <a:pt x="167" y="58"/>
                  </a:lnTo>
                  <a:lnTo>
                    <a:pt x="165" y="58"/>
                  </a:lnTo>
                  <a:lnTo>
                    <a:pt x="164" y="57"/>
                  </a:lnTo>
                  <a:lnTo>
                    <a:pt x="162" y="54"/>
                  </a:lnTo>
                  <a:lnTo>
                    <a:pt x="161" y="52"/>
                  </a:lnTo>
                  <a:lnTo>
                    <a:pt x="160" y="50"/>
                  </a:lnTo>
                  <a:lnTo>
                    <a:pt x="156" y="49"/>
                  </a:lnTo>
                  <a:lnTo>
                    <a:pt x="153" y="47"/>
                  </a:lnTo>
                  <a:lnTo>
                    <a:pt x="144" y="45"/>
                  </a:lnTo>
                  <a:lnTo>
                    <a:pt x="136" y="43"/>
                  </a:lnTo>
                  <a:lnTo>
                    <a:pt x="132" y="42"/>
                  </a:lnTo>
                  <a:lnTo>
                    <a:pt x="129" y="41"/>
                  </a:lnTo>
                  <a:lnTo>
                    <a:pt x="125" y="38"/>
                  </a:lnTo>
                  <a:lnTo>
                    <a:pt x="117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4099" y="2303"/>
              <a:ext cx="127" cy="161"/>
            </a:xfrm>
            <a:custGeom>
              <a:avLst/>
              <a:gdLst>
                <a:gd name="T0" fmla="*/ 66 w 127"/>
                <a:gd name="T1" fmla="*/ 40 h 161"/>
                <a:gd name="T2" fmla="*/ 56 w 127"/>
                <a:gd name="T3" fmla="*/ 58 h 161"/>
                <a:gd name="T4" fmla="*/ 52 w 127"/>
                <a:gd name="T5" fmla="*/ 62 h 161"/>
                <a:gd name="T6" fmla="*/ 43 w 127"/>
                <a:gd name="T7" fmla="*/ 62 h 161"/>
                <a:gd name="T8" fmla="*/ 35 w 127"/>
                <a:gd name="T9" fmla="*/ 65 h 161"/>
                <a:gd name="T10" fmla="*/ 31 w 127"/>
                <a:gd name="T11" fmla="*/ 71 h 161"/>
                <a:gd name="T12" fmla="*/ 29 w 127"/>
                <a:gd name="T13" fmla="*/ 85 h 161"/>
                <a:gd name="T14" fmla="*/ 3 w 127"/>
                <a:gd name="T15" fmla="*/ 87 h 161"/>
                <a:gd name="T16" fmla="*/ 0 w 127"/>
                <a:gd name="T17" fmla="*/ 98 h 161"/>
                <a:gd name="T18" fmla="*/ 6 w 127"/>
                <a:gd name="T19" fmla="*/ 119 h 161"/>
                <a:gd name="T20" fmla="*/ 6 w 127"/>
                <a:gd name="T21" fmla="*/ 124 h 161"/>
                <a:gd name="T22" fmla="*/ 9 w 127"/>
                <a:gd name="T23" fmla="*/ 124 h 161"/>
                <a:gd name="T24" fmla="*/ 18 w 127"/>
                <a:gd name="T25" fmla="*/ 142 h 161"/>
                <a:gd name="T26" fmla="*/ 30 w 127"/>
                <a:gd name="T27" fmla="*/ 151 h 161"/>
                <a:gd name="T28" fmla="*/ 39 w 127"/>
                <a:gd name="T29" fmla="*/ 150 h 161"/>
                <a:gd name="T30" fmla="*/ 53 w 127"/>
                <a:gd name="T31" fmla="*/ 154 h 161"/>
                <a:gd name="T32" fmla="*/ 74 w 127"/>
                <a:gd name="T33" fmla="*/ 158 h 161"/>
                <a:gd name="T34" fmla="*/ 74 w 127"/>
                <a:gd name="T35" fmla="*/ 160 h 161"/>
                <a:gd name="T36" fmla="*/ 83 w 127"/>
                <a:gd name="T37" fmla="*/ 156 h 161"/>
                <a:gd name="T38" fmla="*/ 88 w 127"/>
                <a:gd name="T39" fmla="*/ 156 h 161"/>
                <a:gd name="T40" fmla="*/ 90 w 127"/>
                <a:gd name="T41" fmla="*/ 154 h 161"/>
                <a:gd name="T42" fmla="*/ 92 w 127"/>
                <a:gd name="T43" fmla="*/ 147 h 161"/>
                <a:gd name="T44" fmla="*/ 97 w 127"/>
                <a:gd name="T45" fmla="*/ 140 h 161"/>
                <a:gd name="T46" fmla="*/ 101 w 127"/>
                <a:gd name="T47" fmla="*/ 134 h 161"/>
                <a:gd name="T48" fmla="*/ 102 w 127"/>
                <a:gd name="T49" fmla="*/ 126 h 161"/>
                <a:gd name="T50" fmla="*/ 106 w 127"/>
                <a:gd name="T51" fmla="*/ 112 h 161"/>
                <a:gd name="T52" fmla="*/ 112 w 127"/>
                <a:gd name="T53" fmla="*/ 95 h 161"/>
                <a:gd name="T54" fmla="*/ 122 w 127"/>
                <a:gd name="T55" fmla="*/ 94 h 161"/>
                <a:gd name="T56" fmla="*/ 120 w 127"/>
                <a:gd name="T57" fmla="*/ 90 h 161"/>
                <a:gd name="T58" fmla="*/ 117 w 127"/>
                <a:gd name="T59" fmla="*/ 87 h 161"/>
                <a:gd name="T60" fmla="*/ 110 w 127"/>
                <a:gd name="T61" fmla="*/ 83 h 161"/>
                <a:gd name="T62" fmla="*/ 110 w 127"/>
                <a:gd name="T63" fmla="*/ 75 h 161"/>
                <a:gd name="T64" fmla="*/ 109 w 127"/>
                <a:gd name="T65" fmla="*/ 65 h 161"/>
                <a:gd name="T66" fmla="*/ 104 w 127"/>
                <a:gd name="T67" fmla="*/ 60 h 161"/>
                <a:gd name="T68" fmla="*/ 106 w 127"/>
                <a:gd name="T69" fmla="*/ 54 h 161"/>
                <a:gd name="T70" fmla="*/ 106 w 127"/>
                <a:gd name="T71" fmla="*/ 52 h 161"/>
                <a:gd name="T72" fmla="*/ 104 w 127"/>
                <a:gd name="T73" fmla="*/ 44 h 161"/>
                <a:gd name="T74" fmla="*/ 114 w 127"/>
                <a:gd name="T75" fmla="*/ 42 h 161"/>
                <a:gd name="T76" fmla="*/ 117 w 127"/>
                <a:gd name="T77" fmla="*/ 35 h 161"/>
                <a:gd name="T78" fmla="*/ 117 w 127"/>
                <a:gd name="T79" fmla="*/ 31 h 161"/>
                <a:gd name="T80" fmla="*/ 122 w 127"/>
                <a:gd name="T81" fmla="*/ 33 h 161"/>
                <a:gd name="T82" fmla="*/ 126 w 127"/>
                <a:gd name="T83" fmla="*/ 27 h 161"/>
                <a:gd name="T84" fmla="*/ 122 w 127"/>
                <a:gd name="T85" fmla="*/ 19 h 161"/>
                <a:gd name="T86" fmla="*/ 114 w 127"/>
                <a:gd name="T87" fmla="*/ 17 h 161"/>
                <a:gd name="T88" fmla="*/ 112 w 127"/>
                <a:gd name="T89" fmla="*/ 15 h 161"/>
                <a:gd name="T90" fmla="*/ 114 w 127"/>
                <a:gd name="T91" fmla="*/ 10 h 161"/>
                <a:gd name="T92" fmla="*/ 97 w 127"/>
                <a:gd name="T93" fmla="*/ 0 h 161"/>
                <a:gd name="T94" fmla="*/ 97 w 127"/>
                <a:gd name="T95" fmla="*/ 6 h 161"/>
                <a:gd name="T96" fmla="*/ 89 w 127"/>
                <a:gd name="T97" fmla="*/ 16 h 161"/>
                <a:gd name="T98" fmla="*/ 85 w 127"/>
                <a:gd name="T99" fmla="*/ 26 h 161"/>
                <a:gd name="T100" fmla="*/ 83 w 127"/>
                <a:gd name="T101" fmla="*/ 34 h 161"/>
                <a:gd name="T102" fmla="*/ 76 w 127"/>
                <a:gd name="T103" fmla="*/ 35 h 161"/>
                <a:gd name="T104" fmla="*/ 74 w 127"/>
                <a:gd name="T105" fmla="*/ 40 h 161"/>
                <a:gd name="T106" fmla="*/ 71 w 127"/>
                <a:gd name="T107" fmla="*/ 40 h 16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7"/>
                <a:gd name="T163" fmla="*/ 0 h 161"/>
                <a:gd name="T164" fmla="*/ 127 w 127"/>
                <a:gd name="T165" fmla="*/ 161 h 16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7" h="161">
                  <a:moveTo>
                    <a:pt x="69" y="42"/>
                  </a:moveTo>
                  <a:lnTo>
                    <a:pt x="67" y="41"/>
                  </a:lnTo>
                  <a:lnTo>
                    <a:pt x="66" y="40"/>
                  </a:lnTo>
                  <a:lnTo>
                    <a:pt x="64" y="44"/>
                  </a:lnTo>
                  <a:lnTo>
                    <a:pt x="60" y="51"/>
                  </a:lnTo>
                  <a:lnTo>
                    <a:pt x="56" y="58"/>
                  </a:lnTo>
                  <a:lnTo>
                    <a:pt x="54" y="62"/>
                  </a:lnTo>
                  <a:lnTo>
                    <a:pt x="53" y="62"/>
                  </a:lnTo>
                  <a:lnTo>
                    <a:pt x="52" y="62"/>
                  </a:lnTo>
                  <a:lnTo>
                    <a:pt x="49" y="62"/>
                  </a:lnTo>
                  <a:lnTo>
                    <a:pt x="46" y="62"/>
                  </a:lnTo>
                  <a:lnTo>
                    <a:pt x="43" y="62"/>
                  </a:lnTo>
                  <a:lnTo>
                    <a:pt x="38" y="63"/>
                  </a:lnTo>
                  <a:lnTo>
                    <a:pt x="36" y="64"/>
                  </a:lnTo>
                  <a:lnTo>
                    <a:pt x="35" y="65"/>
                  </a:lnTo>
                  <a:lnTo>
                    <a:pt x="34" y="66"/>
                  </a:lnTo>
                  <a:lnTo>
                    <a:pt x="33" y="68"/>
                  </a:lnTo>
                  <a:lnTo>
                    <a:pt x="31" y="71"/>
                  </a:lnTo>
                  <a:lnTo>
                    <a:pt x="31" y="75"/>
                  </a:lnTo>
                  <a:lnTo>
                    <a:pt x="30" y="78"/>
                  </a:lnTo>
                  <a:lnTo>
                    <a:pt x="29" y="85"/>
                  </a:lnTo>
                  <a:lnTo>
                    <a:pt x="20" y="79"/>
                  </a:lnTo>
                  <a:lnTo>
                    <a:pt x="10" y="75"/>
                  </a:lnTo>
                  <a:lnTo>
                    <a:pt x="3" y="87"/>
                  </a:lnTo>
                  <a:lnTo>
                    <a:pt x="1" y="91"/>
                  </a:lnTo>
                  <a:lnTo>
                    <a:pt x="0" y="94"/>
                  </a:lnTo>
                  <a:lnTo>
                    <a:pt x="0" y="98"/>
                  </a:lnTo>
                  <a:lnTo>
                    <a:pt x="1" y="103"/>
                  </a:lnTo>
                  <a:lnTo>
                    <a:pt x="5" y="119"/>
                  </a:lnTo>
                  <a:lnTo>
                    <a:pt x="6" y="119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6" y="124"/>
                  </a:lnTo>
                  <a:lnTo>
                    <a:pt x="5" y="125"/>
                  </a:lnTo>
                  <a:lnTo>
                    <a:pt x="7" y="125"/>
                  </a:lnTo>
                  <a:lnTo>
                    <a:pt x="9" y="124"/>
                  </a:lnTo>
                  <a:lnTo>
                    <a:pt x="12" y="121"/>
                  </a:lnTo>
                  <a:lnTo>
                    <a:pt x="16" y="135"/>
                  </a:lnTo>
                  <a:lnTo>
                    <a:pt x="18" y="142"/>
                  </a:lnTo>
                  <a:lnTo>
                    <a:pt x="20" y="150"/>
                  </a:lnTo>
                  <a:lnTo>
                    <a:pt x="25" y="150"/>
                  </a:lnTo>
                  <a:lnTo>
                    <a:pt x="30" y="151"/>
                  </a:lnTo>
                  <a:lnTo>
                    <a:pt x="34" y="151"/>
                  </a:lnTo>
                  <a:lnTo>
                    <a:pt x="37" y="150"/>
                  </a:lnTo>
                  <a:lnTo>
                    <a:pt x="39" y="150"/>
                  </a:lnTo>
                  <a:lnTo>
                    <a:pt x="39" y="156"/>
                  </a:lnTo>
                  <a:lnTo>
                    <a:pt x="49" y="158"/>
                  </a:lnTo>
                  <a:lnTo>
                    <a:pt x="53" y="154"/>
                  </a:lnTo>
                  <a:lnTo>
                    <a:pt x="61" y="154"/>
                  </a:lnTo>
                  <a:lnTo>
                    <a:pt x="68" y="154"/>
                  </a:lnTo>
                  <a:lnTo>
                    <a:pt x="74" y="158"/>
                  </a:lnTo>
                  <a:lnTo>
                    <a:pt x="73" y="158"/>
                  </a:lnTo>
                  <a:lnTo>
                    <a:pt x="73" y="159"/>
                  </a:lnTo>
                  <a:lnTo>
                    <a:pt x="74" y="160"/>
                  </a:lnTo>
                  <a:lnTo>
                    <a:pt x="76" y="161"/>
                  </a:lnTo>
                  <a:lnTo>
                    <a:pt x="79" y="158"/>
                  </a:lnTo>
                  <a:lnTo>
                    <a:pt x="83" y="156"/>
                  </a:lnTo>
                  <a:lnTo>
                    <a:pt x="84" y="156"/>
                  </a:lnTo>
                  <a:lnTo>
                    <a:pt x="86" y="156"/>
                  </a:lnTo>
                  <a:lnTo>
                    <a:pt x="88" y="156"/>
                  </a:lnTo>
                  <a:lnTo>
                    <a:pt x="89" y="156"/>
                  </a:lnTo>
                  <a:lnTo>
                    <a:pt x="90" y="155"/>
                  </a:lnTo>
                  <a:lnTo>
                    <a:pt x="90" y="154"/>
                  </a:lnTo>
                  <a:lnTo>
                    <a:pt x="91" y="151"/>
                  </a:lnTo>
                  <a:lnTo>
                    <a:pt x="92" y="148"/>
                  </a:lnTo>
                  <a:lnTo>
                    <a:pt x="92" y="147"/>
                  </a:lnTo>
                  <a:lnTo>
                    <a:pt x="93" y="146"/>
                  </a:lnTo>
                  <a:lnTo>
                    <a:pt x="95" y="144"/>
                  </a:lnTo>
                  <a:lnTo>
                    <a:pt x="97" y="140"/>
                  </a:lnTo>
                  <a:lnTo>
                    <a:pt x="100" y="141"/>
                  </a:lnTo>
                  <a:lnTo>
                    <a:pt x="102" y="140"/>
                  </a:lnTo>
                  <a:lnTo>
                    <a:pt x="101" y="134"/>
                  </a:lnTo>
                  <a:lnTo>
                    <a:pt x="99" y="129"/>
                  </a:lnTo>
                  <a:lnTo>
                    <a:pt x="101" y="127"/>
                  </a:lnTo>
                  <a:lnTo>
                    <a:pt x="102" y="126"/>
                  </a:lnTo>
                  <a:lnTo>
                    <a:pt x="102" y="125"/>
                  </a:lnTo>
                  <a:lnTo>
                    <a:pt x="106" y="123"/>
                  </a:lnTo>
                  <a:lnTo>
                    <a:pt x="106" y="112"/>
                  </a:lnTo>
                  <a:lnTo>
                    <a:pt x="106" y="100"/>
                  </a:lnTo>
                  <a:lnTo>
                    <a:pt x="110" y="97"/>
                  </a:lnTo>
                  <a:lnTo>
                    <a:pt x="112" y="95"/>
                  </a:lnTo>
                  <a:lnTo>
                    <a:pt x="114" y="94"/>
                  </a:lnTo>
                  <a:lnTo>
                    <a:pt x="118" y="94"/>
                  </a:lnTo>
                  <a:lnTo>
                    <a:pt x="122" y="94"/>
                  </a:lnTo>
                  <a:lnTo>
                    <a:pt x="121" y="93"/>
                  </a:lnTo>
                  <a:lnTo>
                    <a:pt x="121" y="91"/>
                  </a:lnTo>
                  <a:lnTo>
                    <a:pt x="120" y="90"/>
                  </a:lnTo>
                  <a:lnTo>
                    <a:pt x="120" y="89"/>
                  </a:lnTo>
                  <a:lnTo>
                    <a:pt x="120" y="88"/>
                  </a:lnTo>
                  <a:lnTo>
                    <a:pt x="117" y="87"/>
                  </a:lnTo>
                  <a:lnTo>
                    <a:pt x="114" y="86"/>
                  </a:lnTo>
                  <a:lnTo>
                    <a:pt x="112" y="85"/>
                  </a:lnTo>
                  <a:lnTo>
                    <a:pt x="110" y="83"/>
                  </a:lnTo>
                  <a:lnTo>
                    <a:pt x="110" y="81"/>
                  </a:lnTo>
                  <a:lnTo>
                    <a:pt x="109" y="79"/>
                  </a:lnTo>
                  <a:lnTo>
                    <a:pt x="110" y="75"/>
                  </a:lnTo>
                  <a:lnTo>
                    <a:pt x="110" y="71"/>
                  </a:lnTo>
                  <a:lnTo>
                    <a:pt x="110" y="67"/>
                  </a:lnTo>
                  <a:lnTo>
                    <a:pt x="109" y="65"/>
                  </a:lnTo>
                  <a:lnTo>
                    <a:pt x="107" y="63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8"/>
                  </a:lnTo>
                  <a:lnTo>
                    <a:pt x="105" y="55"/>
                  </a:lnTo>
                  <a:lnTo>
                    <a:pt x="106" y="54"/>
                  </a:lnTo>
                  <a:lnTo>
                    <a:pt x="107" y="54"/>
                  </a:lnTo>
                  <a:lnTo>
                    <a:pt x="107" y="53"/>
                  </a:lnTo>
                  <a:lnTo>
                    <a:pt x="106" y="52"/>
                  </a:lnTo>
                  <a:lnTo>
                    <a:pt x="106" y="51"/>
                  </a:lnTo>
                  <a:lnTo>
                    <a:pt x="108" y="52"/>
                  </a:lnTo>
                  <a:lnTo>
                    <a:pt x="104" y="44"/>
                  </a:lnTo>
                  <a:lnTo>
                    <a:pt x="110" y="44"/>
                  </a:lnTo>
                  <a:lnTo>
                    <a:pt x="112" y="43"/>
                  </a:lnTo>
                  <a:lnTo>
                    <a:pt x="114" y="42"/>
                  </a:lnTo>
                  <a:lnTo>
                    <a:pt x="116" y="41"/>
                  </a:lnTo>
                  <a:lnTo>
                    <a:pt x="117" y="39"/>
                  </a:lnTo>
                  <a:lnTo>
                    <a:pt x="117" y="35"/>
                  </a:lnTo>
                  <a:lnTo>
                    <a:pt x="116" y="33"/>
                  </a:lnTo>
                  <a:lnTo>
                    <a:pt x="116" y="31"/>
                  </a:lnTo>
                  <a:lnTo>
                    <a:pt x="117" y="31"/>
                  </a:lnTo>
                  <a:lnTo>
                    <a:pt x="118" y="32"/>
                  </a:lnTo>
                  <a:lnTo>
                    <a:pt x="120" y="33"/>
                  </a:lnTo>
                  <a:lnTo>
                    <a:pt x="122" y="33"/>
                  </a:lnTo>
                  <a:lnTo>
                    <a:pt x="125" y="29"/>
                  </a:lnTo>
                  <a:lnTo>
                    <a:pt x="127" y="29"/>
                  </a:lnTo>
                  <a:lnTo>
                    <a:pt x="126" y="27"/>
                  </a:lnTo>
                  <a:lnTo>
                    <a:pt x="125" y="24"/>
                  </a:lnTo>
                  <a:lnTo>
                    <a:pt x="123" y="21"/>
                  </a:lnTo>
                  <a:lnTo>
                    <a:pt x="122" y="19"/>
                  </a:lnTo>
                  <a:lnTo>
                    <a:pt x="119" y="18"/>
                  </a:lnTo>
                  <a:lnTo>
                    <a:pt x="116" y="18"/>
                  </a:lnTo>
                  <a:lnTo>
                    <a:pt x="114" y="17"/>
                  </a:lnTo>
                  <a:lnTo>
                    <a:pt x="113" y="16"/>
                  </a:lnTo>
                  <a:lnTo>
                    <a:pt x="112" y="16"/>
                  </a:lnTo>
                  <a:lnTo>
                    <a:pt x="112" y="15"/>
                  </a:lnTo>
                  <a:lnTo>
                    <a:pt x="111" y="14"/>
                  </a:lnTo>
                  <a:lnTo>
                    <a:pt x="112" y="12"/>
                  </a:lnTo>
                  <a:lnTo>
                    <a:pt x="114" y="10"/>
                  </a:lnTo>
                  <a:lnTo>
                    <a:pt x="106" y="4"/>
                  </a:lnTo>
                  <a:lnTo>
                    <a:pt x="102" y="2"/>
                  </a:lnTo>
                  <a:lnTo>
                    <a:pt x="97" y="0"/>
                  </a:lnTo>
                  <a:lnTo>
                    <a:pt x="96" y="2"/>
                  </a:lnTo>
                  <a:lnTo>
                    <a:pt x="97" y="4"/>
                  </a:lnTo>
                  <a:lnTo>
                    <a:pt x="97" y="6"/>
                  </a:lnTo>
                  <a:lnTo>
                    <a:pt x="97" y="8"/>
                  </a:lnTo>
                  <a:lnTo>
                    <a:pt x="93" y="10"/>
                  </a:lnTo>
                  <a:lnTo>
                    <a:pt x="89" y="16"/>
                  </a:lnTo>
                  <a:lnTo>
                    <a:pt x="86" y="21"/>
                  </a:lnTo>
                  <a:lnTo>
                    <a:pt x="85" y="24"/>
                  </a:lnTo>
                  <a:lnTo>
                    <a:pt x="85" y="26"/>
                  </a:lnTo>
                  <a:lnTo>
                    <a:pt x="85" y="29"/>
                  </a:lnTo>
                  <a:lnTo>
                    <a:pt x="85" y="33"/>
                  </a:lnTo>
                  <a:lnTo>
                    <a:pt x="83" y="34"/>
                  </a:lnTo>
                  <a:lnTo>
                    <a:pt x="80" y="34"/>
                  </a:lnTo>
                  <a:lnTo>
                    <a:pt x="78" y="34"/>
                  </a:lnTo>
                  <a:lnTo>
                    <a:pt x="76" y="35"/>
                  </a:lnTo>
                  <a:lnTo>
                    <a:pt x="75" y="36"/>
                  </a:lnTo>
                  <a:lnTo>
                    <a:pt x="74" y="38"/>
                  </a:lnTo>
                  <a:lnTo>
                    <a:pt x="74" y="40"/>
                  </a:lnTo>
                  <a:lnTo>
                    <a:pt x="73" y="41"/>
                  </a:lnTo>
                  <a:lnTo>
                    <a:pt x="72" y="40"/>
                  </a:lnTo>
                  <a:lnTo>
                    <a:pt x="71" y="40"/>
                  </a:lnTo>
                  <a:lnTo>
                    <a:pt x="70" y="41"/>
                  </a:lnTo>
                  <a:lnTo>
                    <a:pt x="69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940315" y="4725144"/>
            <a:ext cx="2556359" cy="1620094"/>
          </a:xfrm>
          <a:solidFill>
            <a:schemeClr val="bg1"/>
          </a:solidFill>
        </p:spPr>
        <p:txBody>
          <a:bodyPr lIns="144000" tIns="108000" rIns="144000" bIns="108000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182563" indent="-182563"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Content Placeholder 39"/>
          <p:cNvSpPr>
            <a:spLocks noGrp="1"/>
          </p:cNvSpPr>
          <p:nvPr>
            <p:ph sz="quarter" idx="16"/>
          </p:nvPr>
        </p:nvSpPr>
        <p:spPr>
          <a:xfrm>
            <a:off x="695325" y="2133600"/>
            <a:ext cx="5292725" cy="4211638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266700" indent="-266700">
              <a:buFont typeface="Arial" panose="020B0604020202020204" pitchFamily="34" charset="0"/>
              <a:buChar char="•"/>
              <a:defRPr/>
            </a:lvl2pPr>
            <a:lvl3pPr marL="539750" indent="-273050">
              <a:buFont typeface="Arial" panose="020B0604020202020204" pitchFamily="34" charset="0"/>
              <a:buChar char="‒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8867775" y="4725144"/>
            <a:ext cx="72541" cy="16200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Picture layout with Headlin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0" y="0"/>
            <a:ext cx="12195600" cy="66116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00" y="-3600"/>
            <a:ext cx="4307052" cy="410400"/>
          </a:xfrm>
          <a:custGeom>
            <a:avLst/>
            <a:gdLst>
              <a:gd name="connsiteX0" fmla="*/ 0 w 4726081"/>
              <a:gd name="connsiteY0" fmla="*/ 503655 h 503655"/>
              <a:gd name="connsiteX1" fmla="*/ 125914 w 4726081"/>
              <a:gd name="connsiteY1" fmla="*/ 0 h 503655"/>
              <a:gd name="connsiteX2" fmla="*/ 4726081 w 4726081"/>
              <a:gd name="connsiteY2" fmla="*/ 0 h 503655"/>
              <a:gd name="connsiteX3" fmla="*/ 4600167 w 4726081"/>
              <a:gd name="connsiteY3" fmla="*/ 503655 h 503655"/>
              <a:gd name="connsiteX4" fmla="*/ 0 w 4726081"/>
              <a:gd name="connsiteY4" fmla="*/ 503655 h 503655"/>
              <a:gd name="connsiteX0" fmla="*/ 0 w 4726081"/>
              <a:gd name="connsiteY0" fmla="*/ 503655 h 503655"/>
              <a:gd name="connsiteX1" fmla="*/ 430714 w 4726081"/>
              <a:gd name="connsiteY1" fmla="*/ 0 h 503655"/>
              <a:gd name="connsiteX2" fmla="*/ 4726081 w 4726081"/>
              <a:gd name="connsiteY2" fmla="*/ 0 h 503655"/>
              <a:gd name="connsiteX3" fmla="*/ 4600167 w 4726081"/>
              <a:gd name="connsiteY3" fmla="*/ 503655 h 503655"/>
              <a:gd name="connsiteX4" fmla="*/ 0 w 4726081"/>
              <a:gd name="connsiteY4" fmla="*/ 503655 h 503655"/>
              <a:gd name="connsiteX0" fmla="*/ 0 w 4306981"/>
              <a:gd name="connsiteY0" fmla="*/ 497305 h 503655"/>
              <a:gd name="connsiteX1" fmla="*/ 11614 w 4306981"/>
              <a:gd name="connsiteY1" fmla="*/ 0 h 503655"/>
              <a:gd name="connsiteX2" fmla="*/ 4306981 w 4306981"/>
              <a:gd name="connsiteY2" fmla="*/ 0 h 503655"/>
              <a:gd name="connsiteX3" fmla="*/ 4181067 w 4306981"/>
              <a:gd name="connsiteY3" fmla="*/ 503655 h 503655"/>
              <a:gd name="connsiteX4" fmla="*/ 0 w 4306981"/>
              <a:gd name="connsiteY4" fmla="*/ 497305 h 503655"/>
              <a:gd name="connsiteX0" fmla="*/ 7436 w 4314417"/>
              <a:gd name="connsiteY0" fmla="*/ 497305 h 503655"/>
              <a:gd name="connsiteX1" fmla="*/ 0 w 4314417"/>
              <a:gd name="connsiteY1" fmla="*/ 0 h 503655"/>
              <a:gd name="connsiteX2" fmla="*/ 4314417 w 4314417"/>
              <a:gd name="connsiteY2" fmla="*/ 0 h 503655"/>
              <a:gd name="connsiteX3" fmla="*/ 4188503 w 4314417"/>
              <a:gd name="connsiteY3" fmla="*/ 503655 h 503655"/>
              <a:gd name="connsiteX4" fmla="*/ 7436 w 4314417"/>
              <a:gd name="connsiteY4" fmla="*/ 497305 h 503655"/>
              <a:gd name="connsiteX0" fmla="*/ 0 w 4306981"/>
              <a:gd name="connsiteY0" fmla="*/ 497305 h 503655"/>
              <a:gd name="connsiteX1" fmla="*/ 5264 w 4306981"/>
              <a:gd name="connsiteY1" fmla="*/ 0 h 503655"/>
              <a:gd name="connsiteX2" fmla="*/ 4306981 w 4306981"/>
              <a:gd name="connsiteY2" fmla="*/ 0 h 503655"/>
              <a:gd name="connsiteX3" fmla="*/ 4181067 w 4306981"/>
              <a:gd name="connsiteY3" fmla="*/ 503655 h 503655"/>
              <a:gd name="connsiteX4" fmla="*/ 0 w 4306981"/>
              <a:gd name="connsiteY4" fmla="*/ 497305 h 503655"/>
              <a:gd name="connsiteX0" fmla="*/ 0 w 4306981"/>
              <a:gd name="connsiteY0" fmla="*/ 497305 h 503655"/>
              <a:gd name="connsiteX1" fmla="*/ 5264 w 4306981"/>
              <a:gd name="connsiteY1" fmla="*/ 0 h 503655"/>
              <a:gd name="connsiteX2" fmla="*/ 4306981 w 4306981"/>
              <a:gd name="connsiteY2" fmla="*/ 0 h 503655"/>
              <a:gd name="connsiteX3" fmla="*/ 4206467 w 4306981"/>
              <a:gd name="connsiteY3" fmla="*/ 503655 h 503655"/>
              <a:gd name="connsiteX4" fmla="*/ 0 w 4306981"/>
              <a:gd name="connsiteY4" fmla="*/ 497305 h 503655"/>
              <a:gd name="connsiteX0" fmla="*/ 2236 w 4309217"/>
              <a:gd name="connsiteY0" fmla="*/ 497305 h 503655"/>
              <a:gd name="connsiteX1" fmla="*/ 356 w 4309217"/>
              <a:gd name="connsiteY1" fmla="*/ 0 h 503655"/>
              <a:gd name="connsiteX2" fmla="*/ 4309217 w 4309217"/>
              <a:gd name="connsiteY2" fmla="*/ 0 h 503655"/>
              <a:gd name="connsiteX3" fmla="*/ 4208703 w 4309217"/>
              <a:gd name="connsiteY3" fmla="*/ 503655 h 503655"/>
              <a:gd name="connsiteX4" fmla="*/ 2236 w 4309217"/>
              <a:gd name="connsiteY4" fmla="*/ 497305 h 503655"/>
              <a:gd name="connsiteX0" fmla="*/ 71 w 4307052"/>
              <a:gd name="connsiteY0" fmla="*/ 497305 h 503655"/>
              <a:gd name="connsiteX1" fmla="*/ 573 w 4307052"/>
              <a:gd name="connsiteY1" fmla="*/ 0 h 503655"/>
              <a:gd name="connsiteX2" fmla="*/ 4307052 w 4307052"/>
              <a:gd name="connsiteY2" fmla="*/ 0 h 503655"/>
              <a:gd name="connsiteX3" fmla="*/ 4206538 w 4307052"/>
              <a:gd name="connsiteY3" fmla="*/ 503655 h 503655"/>
              <a:gd name="connsiteX4" fmla="*/ 71 w 4307052"/>
              <a:gd name="connsiteY4" fmla="*/ 497305 h 50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7052" h="503655">
                <a:moveTo>
                  <a:pt x="71" y="497305"/>
                </a:moveTo>
                <a:cubicBezTo>
                  <a:pt x="1826" y="331537"/>
                  <a:pt x="-1182" y="165768"/>
                  <a:pt x="573" y="0"/>
                </a:cubicBezTo>
                <a:lnTo>
                  <a:pt x="4307052" y="0"/>
                </a:lnTo>
                <a:lnTo>
                  <a:pt x="4206538" y="503655"/>
                </a:lnTo>
                <a:lnTo>
                  <a:pt x="71" y="497305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vert="horz" wrap="none" lIns="288000" tIns="108000" rIns="288000" bIns="108000" rtlCol="0" anchor="ctr" anchorCtr="0">
            <a:spAutoFit/>
          </a:bodyPr>
          <a:lstStyle>
            <a:lvl1pPr algn="l">
              <a:defRPr lang="fi-FI" sz="14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0C41EA6E-0DF4-424A-9044-E7A680EDFCFC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4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16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Document ID </a:t>
            </a:r>
          </a:p>
        </p:txBody>
      </p:sp>
      <p:sp>
        <p:nvSpPr>
          <p:cNvPr id="17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086795">
                    <a:lumMod val="75000"/>
                  </a:srgbClr>
                </a:solidFill>
              </a:rPr>
              <a:t> </a:t>
            </a:r>
            <a:endParaRPr lang="fi-FI" sz="700" dirty="0">
              <a:solidFill>
                <a:srgbClr val="086795">
                  <a:lumMod val="75000"/>
                </a:srgbClr>
              </a:solidFill>
            </a:endParaRPr>
          </a:p>
        </p:txBody>
      </p:sp>
      <p:sp>
        <p:nvSpPr>
          <p:cNvPr id="18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086795">
                    <a:lumMod val="75000"/>
                  </a:srgbClr>
                </a:solidFill>
              </a:rPr>
              <a:t>Revision</a:t>
            </a:r>
          </a:p>
        </p:txBody>
      </p:sp>
      <p:sp>
        <p:nvSpPr>
          <p:cNvPr id="1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086795">
                    <a:lumMod val="75000"/>
                  </a:srgbClr>
                </a:solidFill>
              </a:rPr>
              <a:t> </a:t>
            </a:r>
            <a:endParaRPr lang="fi-FI" sz="700">
              <a:solidFill>
                <a:srgbClr val="086795">
                  <a:lumMod val="75000"/>
                </a:srgbClr>
              </a:solidFill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5575" y="0"/>
            <a:ext cx="8262125" cy="6649796"/>
          </a:xfrm>
          <a:custGeom>
            <a:avLst/>
            <a:gdLst>
              <a:gd name="connsiteX0" fmla="*/ 0 w 9443225"/>
              <a:gd name="connsiteY0" fmla="*/ 6611696 h 6611696"/>
              <a:gd name="connsiteX1" fmla="*/ 1652924 w 9443225"/>
              <a:gd name="connsiteY1" fmla="*/ 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9443225"/>
              <a:gd name="connsiteY0" fmla="*/ 6611696 h 6611696"/>
              <a:gd name="connsiteX1" fmla="*/ 1183024 w 9443225"/>
              <a:gd name="connsiteY1" fmla="*/ 12700 h 6611696"/>
              <a:gd name="connsiteX2" fmla="*/ 9443225 w 9443225"/>
              <a:gd name="connsiteY2" fmla="*/ 0 h 6611696"/>
              <a:gd name="connsiteX3" fmla="*/ 7790301 w 9443225"/>
              <a:gd name="connsiteY3" fmla="*/ 6611696 h 6611696"/>
              <a:gd name="connsiteX4" fmla="*/ 0 w 9443225"/>
              <a:gd name="connsiteY4" fmla="*/ 6611696 h 66116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6609201 w 8262125"/>
              <a:gd name="connsiteY3" fmla="*/ 6611696 h 6649796"/>
              <a:gd name="connsiteX4" fmla="*/ 0 w 8262125"/>
              <a:gd name="connsiteY4" fmla="*/ 6649796 h 6649796"/>
              <a:gd name="connsiteX0" fmla="*/ 0 w 8262125"/>
              <a:gd name="connsiteY0" fmla="*/ 6649796 h 6649796"/>
              <a:gd name="connsiteX1" fmla="*/ 1924 w 8262125"/>
              <a:gd name="connsiteY1" fmla="*/ 12700 h 6649796"/>
              <a:gd name="connsiteX2" fmla="*/ 8262125 w 8262125"/>
              <a:gd name="connsiteY2" fmla="*/ 0 h 6649796"/>
              <a:gd name="connsiteX3" fmla="*/ 4462901 w 8262125"/>
              <a:gd name="connsiteY3" fmla="*/ 6586296 h 6649796"/>
              <a:gd name="connsiteX4" fmla="*/ 0 w 8262125"/>
              <a:gd name="connsiteY4" fmla="*/ 6649796 h 66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2125" h="6649796">
                <a:moveTo>
                  <a:pt x="0" y="6649796"/>
                </a:moveTo>
                <a:cubicBezTo>
                  <a:pt x="641" y="4437431"/>
                  <a:pt x="1283" y="2225065"/>
                  <a:pt x="1924" y="12700"/>
                </a:cubicBezTo>
                <a:lnTo>
                  <a:pt x="8262125" y="0"/>
                </a:lnTo>
                <a:lnTo>
                  <a:pt x="4462901" y="6586296"/>
                </a:lnTo>
                <a:lnTo>
                  <a:pt x="0" y="664979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4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25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539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 with Headli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C731-4F68-4BE1-9F35-8E31E9E47CDE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99" y="1750422"/>
            <a:ext cx="10515985" cy="4851113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2140295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>
      <p:bgPr>
        <a:solidFill>
          <a:srgbClr val="004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 bwMode="hidden">
          <a:xfrm>
            <a:off x="-22920" y="-37330"/>
            <a:ext cx="12230190" cy="6905889"/>
            <a:chOff x="-22920" y="-37330"/>
            <a:chExt cx="12230190" cy="6905889"/>
          </a:xfrm>
        </p:grpSpPr>
        <p:sp>
          <p:nvSpPr>
            <p:cNvPr id="36" name="Freeform 5"/>
            <p:cNvSpPr>
              <a:spLocks/>
            </p:cNvSpPr>
            <p:nvPr/>
          </p:nvSpPr>
          <p:spPr bwMode="hidden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hidden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hidden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hidden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hidden">
            <a:xfrm>
              <a:off x="-8900" y="1314450"/>
              <a:ext cx="12200937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  <a:gd name="connsiteX0" fmla="*/ 0 w 9965"/>
                <a:gd name="connsiteY0" fmla="*/ 10000 h 10000"/>
                <a:gd name="connsiteX1" fmla="*/ 1298 w 9965"/>
                <a:gd name="connsiteY1" fmla="*/ 10000 h 10000"/>
                <a:gd name="connsiteX2" fmla="*/ 1700 w 9965"/>
                <a:gd name="connsiteY2" fmla="*/ 0 h 10000"/>
                <a:gd name="connsiteX3" fmla="*/ 9965 w 9965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5" h="10000">
                  <a:moveTo>
                    <a:pt x="0" y="10000"/>
                  </a:moveTo>
                  <a:lnTo>
                    <a:pt x="1298" y="10000"/>
                  </a:lnTo>
                  <a:cubicBezTo>
                    <a:pt x="1433" y="6667"/>
                    <a:pt x="1566" y="3333"/>
                    <a:pt x="1700" y="0"/>
                  </a:cubicBezTo>
                  <a:lnTo>
                    <a:pt x="9965" y="0"/>
                  </a:lnTo>
                </a:path>
              </a:pathLst>
            </a:custGeom>
            <a:noFill/>
            <a:ln w="7938" cap="flat">
              <a:solidFill>
                <a:srgbClr val="0F334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316" y="1325537"/>
            <a:ext cx="9274883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9199" y="3806758"/>
            <a:ext cx="9274883" cy="156926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E6E6E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br>
              <a:rPr lang="en-US"/>
            </a:br>
            <a:r>
              <a:rPr lang="en-US"/>
              <a:t>First name Last name, Title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2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24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25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26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27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17" name="Rectangle 13"/>
          <p:cNvSpPr/>
          <p:nvPr/>
        </p:nvSpPr>
        <p:spPr bwMode="hidden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29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0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8902" y="226772"/>
            <a:ext cx="1528689" cy="3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 bwMode="hidden">
          <a:xfrm>
            <a:off x="-22920" y="-37330"/>
            <a:ext cx="12230190" cy="6905889"/>
            <a:chOff x="-22920" y="-37330"/>
            <a:chExt cx="12230190" cy="6905889"/>
          </a:xfrm>
        </p:grpSpPr>
        <p:sp>
          <p:nvSpPr>
            <p:cNvPr id="10" name="Freeform 5"/>
            <p:cNvSpPr>
              <a:spLocks/>
            </p:cNvSpPr>
            <p:nvPr/>
          </p:nvSpPr>
          <p:spPr bwMode="hidden">
            <a:xfrm>
              <a:off x="-22920" y="17566"/>
              <a:ext cx="11268574" cy="6028541"/>
            </a:xfrm>
            <a:custGeom>
              <a:avLst/>
              <a:gdLst>
                <a:gd name="T0" fmla="*/ 0 w 7948"/>
                <a:gd name="T1" fmla="*/ 4490 h 4490"/>
                <a:gd name="T2" fmla="*/ 1970 w 7948"/>
                <a:gd name="T3" fmla="*/ 4490 h 4490"/>
                <a:gd name="T4" fmla="*/ 2673 w 7948"/>
                <a:gd name="T5" fmla="*/ 3273 h 4490"/>
                <a:gd name="T6" fmla="*/ 6054 w 7948"/>
                <a:gd name="T7" fmla="*/ 3273 h 4490"/>
                <a:gd name="T8" fmla="*/ 7948 w 7948"/>
                <a:gd name="T9" fmla="*/ 0 h 449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617 w 10000"/>
                <a:gd name="connsiteY3" fmla="*/ 7290 h 10000"/>
                <a:gd name="connsiteX4" fmla="*/ 10000 w 10000"/>
                <a:gd name="connsiteY4" fmla="*/ 0 h 1000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10000"/>
                <a:gd name="connsiteY0" fmla="*/ 10000 h 10010"/>
                <a:gd name="connsiteX1" fmla="*/ 2479 w 10000"/>
                <a:gd name="connsiteY1" fmla="*/ 10000 h 10010"/>
                <a:gd name="connsiteX2" fmla="*/ 3089 w 10000"/>
                <a:gd name="connsiteY2" fmla="*/ 7803 h 10010"/>
                <a:gd name="connsiteX3" fmla="*/ 7823 w 10000"/>
                <a:gd name="connsiteY3" fmla="*/ 7803 h 10010"/>
                <a:gd name="connsiteX4" fmla="*/ 10000 w 10000"/>
                <a:gd name="connsiteY4" fmla="*/ 0 h 10010"/>
                <a:gd name="connsiteX0" fmla="*/ 0 w 10000"/>
                <a:gd name="connsiteY0" fmla="*/ 10000 h 10000"/>
                <a:gd name="connsiteX1" fmla="*/ 2479 w 10000"/>
                <a:gd name="connsiteY1" fmla="*/ 10000 h 10000"/>
                <a:gd name="connsiteX2" fmla="*/ 3089 w 10000"/>
                <a:gd name="connsiteY2" fmla="*/ 7803 h 10000"/>
                <a:gd name="connsiteX3" fmla="*/ 7823 w 10000"/>
                <a:gd name="connsiteY3" fmla="*/ 7803 h 10000"/>
                <a:gd name="connsiteX4" fmla="*/ 10000 w 10000"/>
                <a:gd name="connsiteY4" fmla="*/ 0 h 10000"/>
                <a:gd name="connsiteX0" fmla="*/ 0 w 8926"/>
                <a:gd name="connsiteY0" fmla="*/ 10000 h 10000"/>
                <a:gd name="connsiteX1" fmla="*/ 1405 w 8926"/>
                <a:gd name="connsiteY1" fmla="*/ 10000 h 10000"/>
                <a:gd name="connsiteX2" fmla="*/ 2015 w 8926"/>
                <a:gd name="connsiteY2" fmla="*/ 7803 h 10000"/>
                <a:gd name="connsiteX3" fmla="*/ 6749 w 8926"/>
                <a:gd name="connsiteY3" fmla="*/ 7803 h 10000"/>
                <a:gd name="connsiteX4" fmla="*/ 8926 w 8926"/>
                <a:gd name="connsiteY4" fmla="*/ 0 h 10000"/>
                <a:gd name="connsiteX0" fmla="*/ 0 w 9501"/>
                <a:gd name="connsiteY0" fmla="*/ 8345 h 8345"/>
                <a:gd name="connsiteX1" fmla="*/ 1574 w 9501"/>
                <a:gd name="connsiteY1" fmla="*/ 8345 h 8345"/>
                <a:gd name="connsiteX2" fmla="*/ 2257 w 9501"/>
                <a:gd name="connsiteY2" fmla="*/ 6148 h 8345"/>
                <a:gd name="connsiteX3" fmla="*/ 7561 w 9501"/>
                <a:gd name="connsiteY3" fmla="*/ 6148 h 8345"/>
                <a:gd name="connsiteX4" fmla="*/ 9501 w 9501"/>
                <a:gd name="connsiteY4" fmla="*/ 0 h 8345"/>
                <a:gd name="connsiteX0" fmla="*/ 0 w 10456"/>
                <a:gd name="connsiteY0" fmla="*/ 11602 h 11602"/>
                <a:gd name="connsiteX1" fmla="*/ 1657 w 10456"/>
                <a:gd name="connsiteY1" fmla="*/ 11602 h 11602"/>
                <a:gd name="connsiteX2" fmla="*/ 2376 w 10456"/>
                <a:gd name="connsiteY2" fmla="*/ 8969 h 11602"/>
                <a:gd name="connsiteX3" fmla="*/ 7958 w 10456"/>
                <a:gd name="connsiteY3" fmla="*/ 8969 h 11602"/>
                <a:gd name="connsiteX4" fmla="*/ 10456 w 10456"/>
                <a:gd name="connsiteY4" fmla="*/ 0 h 1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6" h="11602">
                  <a:moveTo>
                    <a:pt x="0" y="11602"/>
                  </a:moveTo>
                  <a:lnTo>
                    <a:pt x="1657" y="11602"/>
                  </a:lnTo>
                  <a:lnTo>
                    <a:pt x="2376" y="8969"/>
                  </a:lnTo>
                  <a:lnTo>
                    <a:pt x="7958" y="8969"/>
                  </a:lnTo>
                  <a:lnTo>
                    <a:pt x="10456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hidden">
            <a:xfrm>
              <a:off x="2942676" y="-37330"/>
              <a:ext cx="4635495" cy="2199505"/>
            </a:xfrm>
            <a:custGeom>
              <a:avLst/>
              <a:gdLst>
                <a:gd name="T0" fmla="*/ 3487 w 3487"/>
                <a:gd name="T1" fmla="*/ 0 h 1861"/>
                <a:gd name="T2" fmla="*/ 2411 w 3487"/>
                <a:gd name="T3" fmla="*/ 1861 h 1861"/>
                <a:gd name="T4" fmla="*/ 1071 w 3487"/>
                <a:gd name="T5" fmla="*/ 1861 h 1861"/>
                <a:gd name="T6" fmla="*/ 0 w 3487"/>
                <a:gd name="T7" fmla="*/ 0 h 1861"/>
                <a:gd name="connsiteX0" fmla="*/ 9187 w 9187"/>
                <a:gd name="connsiteY0" fmla="*/ 2555 h 10000"/>
                <a:gd name="connsiteX1" fmla="*/ 6914 w 9187"/>
                <a:gd name="connsiteY1" fmla="*/ 10000 h 10000"/>
                <a:gd name="connsiteX2" fmla="*/ 3071 w 9187"/>
                <a:gd name="connsiteY2" fmla="*/ 10000 h 10000"/>
                <a:gd name="connsiteX3" fmla="*/ 0 w 9187"/>
                <a:gd name="connsiteY3" fmla="*/ 0 h 10000"/>
                <a:gd name="connsiteX0" fmla="*/ 9115 w 9115"/>
                <a:gd name="connsiteY0" fmla="*/ 0 h 7445"/>
                <a:gd name="connsiteX1" fmla="*/ 6641 w 9115"/>
                <a:gd name="connsiteY1" fmla="*/ 7445 h 7445"/>
                <a:gd name="connsiteX2" fmla="*/ 2458 w 9115"/>
                <a:gd name="connsiteY2" fmla="*/ 7445 h 7445"/>
                <a:gd name="connsiteX3" fmla="*/ 0 w 9115"/>
                <a:gd name="connsiteY3" fmla="*/ 0 h 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5" h="7445">
                  <a:moveTo>
                    <a:pt x="9115" y="0"/>
                  </a:moveTo>
                  <a:lnTo>
                    <a:pt x="6641" y="7445"/>
                  </a:lnTo>
                  <a:lnTo>
                    <a:pt x="2458" y="7445"/>
                  </a:lnTo>
                  <a:lnTo>
                    <a:pt x="0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hidden">
            <a:xfrm>
              <a:off x="9634101" y="5445579"/>
              <a:ext cx="2573169" cy="1422980"/>
            </a:xfrm>
            <a:custGeom>
              <a:avLst/>
              <a:gdLst>
                <a:gd name="T0" fmla="*/ 2179 w 2179"/>
                <a:gd name="T1" fmla="*/ 0 h 1661"/>
                <a:gd name="T2" fmla="*/ 961 w 2179"/>
                <a:gd name="T3" fmla="*/ 0 h 1661"/>
                <a:gd name="T4" fmla="*/ 0 w 2179"/>
                <a:gd name="T5" fmla="*/ 1661 h 1661"/>
                <a:gd name="connsiteX0" fmla="*/ 8070 w 8070"/>
                <a:gd name="connsiteY0" fmla="*/ 0 h 5707"/>
                <a:gd name="connsiteX1" fmla="*/ 2480 w 8070"/>
                <a:gd name="connsiteY1" fmla="*/ 0 h 5707"/>
                <a:gd name="connsiteX2" fmla="*/ 0 w 8070"/>
                <a:gd name="connsiteY2" fmla="*/ 5707 h 5707"/>
                <a:gd name="connsiteX0" fmla="*/ 9804 w 9804"/>
                <a:gd name="connsiteY0" fmla="*/ 0 h 9456"/>
                <a:gd name="connsiteX1" fmla="*/ 2877 w 9804"/>
                <a:gd name="connsiteY1" fmla="*/ 0 h 9456"/>
                <a:gd name="connsiteX2" fmla="*/ 0 w 9804"/>
                <a:gd name="connsiteY2" fmla="*/ 9456 h 9456"/>
                <a:gd name="connsiteX0" fmla="*/ 9402 w 9402"/>
                <a:gd name="connsiteY0" fmla="*/ 96 h 10000"/>
                <a:gd name="connsiteX1" fmla="*/ 2935 w 9402"/>
                <a:gd name="connsiteY1" fmla="*/ 0 h 10000"/>
                <a:gd name="connsiteX2" fmla="*/ 0 w 9402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2" h="10000">
                  <a:moveTo>
                    <a:pt x="9402" y="96"/>
                  </a:moveTo>
                  <a:lnTo>
                    <a:pt x="2935" y="0"/>
                  </a:lnTo>
                  <a:cubicBezTo>
                    <a:pt x="1077" y="6176"/>
                    <a:pt x="1858" y="3824"/>
                    <a:pt x="0" y="10000"/>
                  </a:cubicBez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hidden">
            <a:xfrm>
              <a:off x="-10456" y="5376024"/>
              <a:ext cx="4234109" cy="1477214"/>
            </a:xfrm>
            <a:custGeom>
              <a:avLst/>
              <a:gdLst>
                <a:gd name="T0" fmla="*/ 0 w 4854"/>
                <a:gd name="T1" fmla="*/ 0 h 1444"/>
                <a:gd name="T2" fmla="*/ 4019 w 4854"/>
                <a:gd name="T3" fmla="*/ 0 h 1444"/>
                <a:gd name="T4" fmla="*/ 4854 w 4854"/>
                <a:gd name="T5" fmla="*/ 1444 h 1444"/>
                <a:gd name="connsiteX0" fmla="*/ 0 w 6139"/>
                <a:gd name="connsiteY0" fmla="*/ 0 h 10063"/>
                <a:gd name="connsiteX1" fmla="*/ 4419 w 6139"/>
                <a:gd name="connsiteY1" fmla="*/ 63 h 10063"/>
                <a:gd name="connsiteX2" fmla="*/ 6139 w 6139"/>
                <a:gd name="connsiteY2" fmla="*/ 10063 h 10063"/>
                <a:gd name="connsiteX0" fmla="*/ 0 w 9110"/>
                <a:gd name="connsiteY0" fmla="*/ 0 h 6917"/>
                <a:gd name="connsiteX1" fmla="*/ 7198 w 9110"/>
                <a:gd name="connsiteY1" fmla="*/ 63 h 6917"/>
                <a:gd name="connsiteX2" fmla="*/ 9110 w 9110"/>
                <a:gd name="connsiteY2" fmla="*/ 6917 h 6917"/>
                <a:gd name="connsiteX0" fmla="*/ 0 w 9825"/>
                <a:gd name="connsiteY0" fmla="*/ 0 h 9258"/>
                <a:gd name="connsiteX1" fmla="*/ 7901 w 9825"/>
                <a:gd name="connsiteY1" fmla="*/ 91 h 9258"/>
                <a:gd name="connsiteX2" fmla="*/ 9825 w 9825"/>
                <a:gd name="connsiteY2" fmla="*/ 9258 h 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5" h="9258">
                  <a:moveTo>
                    <a:pt x="0" y="0"/>
                  </a:moveTo>
                  <a:lnTo>
                    <a:pt x="7901" y="91"/>
                  </a:lnTo>
                  <a:cubicBezTo>
                    <a:pt x="8601" y="3394"/>
                    <a:pt x="9125" y="5955"/>
                    <a:pt x="9825" y="9258"/>
                  </a:cubicBez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hidden">
            <a:xfrm>
              <a:off x="-8900" y="1314450"/>
              <a:ext cx="12200937" cy="847725"/>
            </a:xfrm>
            <a:custGeom>
              <a:avLst/>
              <a:gdLst>
                <a:gd name="T0" fmla="*/ 0 w 8082"/>
                <a:gd name="T1" fmla="*/ 534 h 534"/>
                <a:gd name="T2" fmla="*/ 1139 w 8082"/>
                <a:gd name="T3" fmla="*/ 534 h 534"/>
                <a:gd name="T4" fmla="*/ 1448 w 8082"/>
                <a:gd name="T5" fmla="*/ 0 h 534"/>
                <a:gd name="T6" fmla="*/ 8082 w 8082"/>
                <a:gd name="T7" fmla="*/ 0 h 534"/>
                <a:gd name="connsiteX0" fmla="*/ 0 w 9830"/>
                <a:gd name="connsiteY0" fmla="*/ 10000 h 10000"/>
                <a:gd name="connsiteX1" fmla="*/ 1239 w 9830"/>
                <a:gd name="connsiteY1" fmla="*/ 10000 h 10000"/>
                <a:gd name="connsiteX2" fmla="*/ 1622 w 9830"/>
                <a:gd name="connsiteY2" fmla="*/ 0 h 10000"/>
                <a:gd name="connsiteX3" fmla="*/ 9830 w 9830"/>
                <a:gd name="connsiteY3" fmla="*/ 0 h 10000"/>
                <a:gd name="connsiteX0" fmla="*/ 0 w 9708"/>
                <a:gd name="connsiteY0" fmla="*/ 10000 h 10000"/>
                <a:gd name="connsiteX1" fmla="*/ 1260 w 9708"/>
                <a:gd name="connsiteY1" fmla="*/ 10000 h 10000"/>
                <a:gd name="connsiteX2" fmla="*/ 1650 w 9708"/>
                <a:gd name="connsiteY2" fmla="*/ 0 h 10000"/>
                <a:gd name="connsiteX3" fmla="*/ 9708 w 9708"/>
                <a:gd name="connsiteY3" fmla="*/ 0 h 10000"/>
                <a:gd name="connsiteX0" fmla="*/ 0 w 9965"/>
                <a:gd name="connsiteY0" fmla="*/ 10000 h 10000"/>
                <a:gd name="connsiteX1" fmla="*/ 1298 w 9965"/>
                <a:gd name="connsiteY1" fmla="*/ 10000 h 10000"/>
                <a:gd name="connsiteX2" fmla="*/ 1700 w 9965"/>
                <a:gd name="connsiteY2" fmla="*/ 0 h 10000"/>
                <a:gd name="connsiteX3" fmla="*/ 9965 w 9965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5" h="10000">
                  <a:moveTo>
                    <a:pt x="0" y="10000"/>
                  </a:moveTo>
                  <a:lnTo>
                    <a:pt x="1298" y="10000"/>
                  </a:lnTo>
                  <a:cubicBezTo>
                    <a:pt x="1433" y="6667"/>
                    <a:pt x="1566" y="3333"/>
                    <a:pt x="1700" y="0"/>
                  </a:cubicBezTo>
                  <a:lnTo>
                    <a:pt x="9965" y="0"/>
                  </a:lnTo>
                </a:path>
              </a:pathLst>
            </a:custGeom>
            <a:noFill/>
            <a:ln w="7938" cap="flat">
              <a:solidFill>
                <a:srgbClr val="B3B3B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317" y="1325537"/>
            <a:ext cx="9288000" cy="2387600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0F334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9200" y="3806758"/>
            <a:ext cx="9288000" cy="156926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0F33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First name Last name, Title</a:t>
            </a:r>
            <a:endParaRPr lang="fi-FI" dirty="0"/>
          </a:p>
        </p:txBody>
      </p:sp>
      <p:sp>
        <p:nvSpPr>
          <p:cNvPr id="17" name="Rectangle 13"/>
          <p:cNvSpPr/>
          <p:nvPr/>
        </p:nvSpPr>
        <p:spPr bwMode="white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ECF1441E-1C4D-4909-80C6-FDD3019D95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2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24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25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26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27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29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30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31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8902" y="226772"/>
            <a:ext cx="1528689" cy="3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99" y="1750422"/>
            <a:ext cx="10515985" cy="4851113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42741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ith Headli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99" y="1750422"/>
            <a:ext cx="10515985" cy="4851113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0" y="-3600"/>
            <a:ext cx="2787357" cy="412009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wrap="none" lIns="288000" tIns="108000" rIns="288000" bIns="108000" anchor="ctr">
            <a:sp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b="1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SECTION HEADLINE</a:t>
            </a:r>
          </a:p>
        </p:txBody>
      </p:sp>
    </p:spTree>
    <p:extLst>
      <p:ext uri="{BB962C8B-B14F-4D97-AF65-F5344CB8AC3E}">
        <p14:creationId xmlns:p14="http://schemas.microsoft.com/office/powerpoint/2010/main" val="2955719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50" Type="http://schemas.openxmlformats.org/officeDocument/2006/relationships/slideLayout" Target="../slideLayouts/slideLayout9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54" Type="http://schemas.openxmlformats.org/officeDocument/2006/relationships/image" Target="../media/image12.emf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52" Type="http://schemas.openxmlformats.org/officeDocument/2006/relationships/slideLayout" Target="../slideLayouts/slideLayout9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8" Type="http://schemas.openxmlformats.org/officeDocument/2006/relationships/slideLayout" Target="../slideLayouts/slideLayout51.xml"/><Relationship Id="rId51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5775" y="6642096"/>
            <a:ext cx="414319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chemeClr val="accent4"/>
                </a:solidFill>
              </a:rPr>
              <a:t>© Wärtsilä</a:t>
            </a:r>
          </a:p>
        </p:txBody>
      </p:sp>
      <p:sp>
        <p:nvSpPr>
          <p:cNvPr id="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b="0" cap="all" spc="100" smtClean="0">
                <a:solidFill>
                  <a:schemeClr val="accent4"/>
                </a:solidFill>
              </a:rPr>
              <a:t>Public</a:t>
            </a:r>
            <a:endParaRPr lang="fi-FI" sz="900" b="0" cap="all" spc="100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00423" y="6642101"/>
            <a:ext cx="1002946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/>
              <a:t>2.8.2018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62460" y="6640724"/>
            <a:ext cx="2619378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r>
              <a:rPr lang="en-US"/>
              <a:t>[Presentation name / Author]</a:t>
            </a:r>
          </a:p>
        </p:txBody>
      </p:sp>
      <p:sp>
        <p:nvSpPr>
          <p:cNvPr id="11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Document ID </a:t>
            </a:r>
          </a:p>
        </p:txBody>
      </p:sp>
      <p:sp>
        <p:nvSpPr>
          <p:cNvPr id="10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7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</a:rPr>
              <a:t> </a:t>
            </a:r>
            <a:endParaRPr kumimoji="0" lang="fi-FI" sz="7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charset="0"/>
            </a:endParaRPr>
          </a:p>
        </p:txBody>
      </p:sp>
      <p:sp>
        <p:nvSpPr>
          <p:cNvPr id="12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rPr>
              <a:t>Revision</a:t>
            </a:r>
          </a:p>
        </p:txBody>
      </p:sp>
      <p:sp>
        <p:nvSpPr>
          <p:cNvPr id="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7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charset="0"/>
              </a:rPr>
              <a:t> </a:t>
            </a:r>
            <a:endParaRPr kumimoji="0" lang="fi-FI" sz="700" b="0" i="0" u="none" strike="noStrike" cap="none" normalizeH="0" baseline="0">
              <a:ln>
                <a:noFill/>
              </a:ln>
              <a:solidFill>
                <a:schemeClr val="accent4"/>
              </a:solidFill>
              <a:effectLst/>
              <a:latin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5985" y="898559"/>
            <a:ext cx="10515600" cy="789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599" y="1751288"/>
            <a:ext cx="10515985" cy="45847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SECRET</a:t>
            </a:r>
          </a:p>
        </p:txBody>
      </p:sp>
      <p:sp>
        <p:nvSpPr>
          <p:cNvPr id="18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9386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60" r:id="rId2"/>
    <p:sldLayoutId id="2147484269" r:id="rId3"/>
    <p:sldLayoutId id="2147484240" r:id="rId4"/>
    <p:sldLayoutId id="2147484270" r:id="rId5"/>
    <p:sldLayoutId id="2147484242" r:id="rId6"/>
    <p:sldLayoutId id="2147484245" r:id="rId7"/>
    <p:sldLayoutId id="2147484265" r:id="rId8"/>
    <p:sldLayoutId id="2147484267" r:id="rId9"/>
    <p:sldLayoutId id="2147484279" r:id="rId10"/>
    <p:sldLayoutId id="2147484280" r:id="rId11"/>
    <p:sldLayoutId id="2147484282" r:id="rId12"/>
    <p:sldLayoutId id="2147484342" r:id="rId13"/>
    <p:sldLayoutId id="2147484441" r:id="rId14"/>
    <p:sldLayoutId id="214748444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tabLst/>
        <a:defRPr sz="2000" kern="1200">
          <a:solidFill>
            <a:srgbClr val="4D4D4D"/>
          </a:solidFill>
          <a:latin typeface="+mn-lt"/>
          <a:ea typeface="+mn-ea"/>
          <a:cs typeface="+mn-cs"/>
        </a:defRPr>
      </a:lvl1pPr>
      <a:lvl2pPr marL="582613" indent="-246063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Helvetica" charset="0"/>
        <a:buChar char="−"/>
        <a:tabLst/>
        <a:defRPr sz="1800" kern="1200">
          <a:solidFill>
            <a:srgbClr val="4D4D4D"/>
          </a:solidFill>
          <a:latin typeface="+mn-lt"/>
          <a:ea typeface="+mn-ea"/>
          <a:cs typeface="+mn-cs"/>
        </a:defRPr>
      </a:lvl2pPr>
      <a:lvl3pPr marL="86677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Wingdings" charset="2"/>
        <a:buChar char="§"/>
        <a:tabLst/>
        <a:defRPr sz="1600" kern="1200">
          <a:solidFill>
            <a:srgbClr val="4D4D4D"/>
          </a:solidFill>
          <a:latin typeface="+mn-lt"/>
          <a:ea typeface="+mn-ea"/>
          <a:cs typeface="+mn-cs"/>
        </a:defRPr>
      </a:lvl3pPr>
      <a:lvl4pPr marL="1152525" indent="-168275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Courier New" charset="0"/>
        <a:buChar char="o"/>
        <a:tabLst/>
        <a:defRPr sz="1400" kern="1200">
          <a:solidFill>
            <a:srgbClr val="4D4D4D"/>
          </a:solidFill>
          <a:latin typeface="+mn-lt"/>
          <a:ea typeface="+mn-ea"/>
          <a:cs typeface="+mn-cs"/>
        </a:defRPr>
      </a:lvl4pPr>
      <a:lvl5pPr marL="1188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5pPr>
      <a:lvl6pPr marL="1440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6pPr>
      <a:lvl7pPr marL="1692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7pPr>
      <a:lvl8pPr marL="1872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8pPr>
      <a:lvl9pPr marL="2088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69">
          <p15:clr>
            <a:srgbClr val="F26B43"/>
          </p15:clr>
        </p15:guide>
        <p15:guide id="2" pos="6758">
          <p15:clr>
            <a:srgbClr val="F26B43"/>
          </p15:clr>
        </p15:guide>
        <p15:guide id="3" pos="507">
          <p15:clr>
            <a:srgbClr val="F26B43"/>
          </p15:clr>
        </p15:guide>
        <p15:guide id="4" pos="984">
          <p15:clr>
            <a:srgbClr val="F26B43"/>
          </p15:clr>
        </p15:guide>
        <p15:guide id="5" pos="70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5775" y="6642096"/>
            <a:ext cx="414319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3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00423" y="6642101"/>
            <a:ext cx="1002946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62460" y="6640724"/>
            <a:ext cx="2619378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11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0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2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hidden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5985" y="898559"/>
            <a:ext cx="10515600" cy="789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599" y="1751288"/>
            <a:ext cx="10515985" cy="45847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18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578902" y="226772"/>
            <a:ext cx="1528689" cy="3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1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299" r:id="rId16"/>
    <p:sldLayoutId id="2147484300" r:id="rId17"/>
    <p:sldLayoutId id="2147484301" r:id="rId18"/>
    <p:sldLayoutId id="2147484302" r:id="rId19"/>
    <p:sldLayoutId id="2147484303" r:id="rId20"/>
    <p:sldLayoutId id="2147484304" r:id="rId21"/>
    <p:sldLayoutId id="2147484305" r:id="rId22"/>
    <p:sldLayoutId id="2147484306" r:id="rId23"/>
    <p:sldLayoutId id="2147484307" r:id="rId24"/>
    <p:sldLayoutId id="2147484308" r:id="rId25"/>
    <p:sldLayoutId id="2147484309" r:id="rId26"/>
    <p:sldLayoutId id="2147484310" r:id="rId27"/>
    <p:sldLayoutId id="2147484442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tabLst/>
        <a:defRPr sz="2000" kern="1200">
          <a:solidFill>
            <a:srgbClr val="4D4D4D"/>
          </a:solidFill>
          <a:latin typeface="+mn-lt"/>
          <a:ea typeface="+mn-ea"/>
          <a:cs typeface="+mn-cs"/>
        </a:defRPr>
      </a:lvl1pPr>
      <a:lvl2pPr marL="582613" indent="-246063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Helvetica" charset="0"/>
        <a:buChar char="−"/>
        <a:tabLst/>
        <a:defRPr sz="1800" kern="1200">
          <a:solidFill>
            <a:srgbClr val="4D4D4D"/>
          </a:solidFill>
          <a:latin typeface="+mn-lt"/>
          <a:ea typeface="+mn-ea"/>
          <a:cs typeface="+mn-cs"/>
        </a:defRPr>
      </a:lvl2pPr>
      <a:lvl3pPr marL="86677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Wingdings" charset="2"/>
        <a:buChar char="§"/>
        <a:tabLst/>
        <a:defRPr sz="1600" kern="1200">
          <a:solidFill>
            <a:srgbClr val="4D4D4D"/>
          </a:solidFill>
          <a:latin typeface="+mn-lt"/>
          <a:ea typeface="+mn-ea"/>
          <a:cs typeface="+mn-cs"/>
        </a:defRPr>
      </a:lvl3pPr>
      <a:lvl4pPr marL="1152525" indent="-168275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Courier New" charset="0"/>
        <a:buChar char="o"/>
        <a:tabLst/>
        <a:defRPr sz="1400" kern="1200">
          <a:solidFill>
            <a:srgbClr val="4D4D4D"/>
          </a:solidFill>
          <a:latin typeface="+mn-lt"/>
          <a:ea typeface="+mn-ea"/>
          <a:cs typeface="+mn-cs"/>
        </a:defRPr>
      </a:lvl4pPr>
      <a:lvl5pPr marL="1188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5pPr>
      <a:lvl6pPr marL="1440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6pPr>
      <a:lvl7pPr marL="1692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7pPr>
      <a:lvl8pPr marL="1872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8pPr>
      <a:lvl9pPr marL="2088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69">
          <p15:clr>
            <a:srgbClr val="F26B43"/>
          </p15:clr>
        </p15:guide>
        <p15:guide id="2" pos="6758">
          <p15:clr>
            <a:srgbClr val="F26B43"/>
          </p15:clr>
        </p15:guide>
        <p15:guide id="3" pos="507">
          <p15:clr>
            <a:srgbClr val="F26B43"/>
          </p15:clr>
        </p15:guide>
        <p15:guide id="4" pos="984">
          <p15:clr>
            <a:srgbClr val="F26B43"/>
          </p15:clr>
        </p15:guide>
        <p15:guide id="5" pos="70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hidden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5985" y="990000"/>
            <a:ext cx="10515600" cy="789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599" y="2124000"/>
            <a:ext cx="10515985" cy="4212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5775" y="6642096"/>
            <a:ext cx="414319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3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00423" y="6642101"/>
            <a:ext cx="1002946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fld id="{CB573258-865D-4D56-9D42-963082B886A8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62460" y="6640724"/>
            <a:ext cx="2619378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11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0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 dirty="0">
              <a:solidFill>
                <a:srgbClr val="999999"/>
              </a:solidFill>
            </a:endParaRPr>
          </a:p>
        </p:txBody>
      </p:sp>
      <p:sp>
        <p:nvSpPr>
          <p:cNvPr id="12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999999"/>
                </a:solidFill>
              </a:rPr>
              <a:t> </a:t>
            </a:r>
            <a:endParaRPr lang="fi-FI" sz="700">
              <a:solidFill>
                <a:srgbClr val="999999"/>
              </a:solidFill>
            </a:endParaRPr>
          </a:p>
        </p:txBody>
      </p:sp>
      <p:sp>
        <p:nvSpPr>
          <p:cNvPr id="17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18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10954561" y="123666"/>
            <a:ext cx="973054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4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  <p:sldLayoutId id="2147484362" r:id="rId19"/>
    <p:sldLayoutId id="2147484363" r:id="rId20"/>
    <p:sldLayoutId id="2147484364" r:id="rId21"/>
    <p:sldLayoutId id="2147484365" r:id="rId22"/>
    <p:sldLayoutId id="2147484366" r:id="rId23"/>
    <p:sldLayoutId id="2147484367" r:id="rId24"/>
    <p:sldLayoutId id="2147484368" r:id="rId25"/>
    <p:sldLayoutId id="2147484369" r:id="rId26"/>
    <p:sldLayoutId id="2147484370" r:id="rId27"/>
    <p:sldLayoutId id="2147484371" r:id="rId28"/>
    <p:sldLayoutId id="2147484372" r:id="rId29"/>
    <p:sldLayoutId id="2147484373" r:id="rId30"/>
    <p:sldLayoutId id="2147484374" r:id="rId31"/>
    <p:sldLayoutId id="2147484375" r:id="rId32"/>
    <p:sldLayoutId id="2147484376" r:id="rId33"/>
    <p:sldLayoutId id="2147484377" r:id="rId34"/>
    <p:sldLayoutId id="2147484378" r:id="rId35"/>
    <p:sldLayoutId id="2147484379" r:id="rId36"/>
    <p:sldLayoutId id="2147484380" r:id="rId37"/>
    <p:sldLayoutId id="2147484381" r:id="rId38"/>
    <p:sldLayoutId id="2147484382" r:id="rId39"/>
    <p:sldLayoutId id="2147484383" r:id="rId40"/>
    <p:sldLayoutId id="2147484384" r:id="rId41"/>
    <p:sldLayoutId id="2147484385" r:id="rId42"/>
    <p:sldLayoutId id="2147484386" r:id="rId43"/>
    <p:sldLayoutId id="2147484387" r:id="rId44"/>
    <p:sldLayoutId id="2147484388" r:id="rId45"/>
    <p:sldLayoutId id="2147484389" r:id="rId46"/>
    <p:sldLayoutId id="2147484390" r:id="rId47"/>
    <p:sldLayoutId id="2147484391" r:id="rId48"/>
    <p:sldLayoutId id="2147484392" r:id="rId49"/>
    <p:sldLayoutId id="2147484393" r:id="rId50"/>
    <p:sldLayoutId id="2147484394" r:id="rId51"/>
    <p:sldLayoutId id="2147484395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1pPr>
      <a:lvl2pPr marL="432000" indent="-18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684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3pPr>
      <a:lvl4pPr marL="972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4pPr>
      <a:lvl5pPr marL="1188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5pPr>
      <a:lvl6pPr marL="144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6pPr>
      <a:lvl7pPr marL="1692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7pPr>
      <a:lvl8pPr marL="1872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8pPr>
      <a:lvl9pPr marL="2088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69">
          <p15:clr>
            <a:srgbClr val="F26B43"/>
          </p15:clr>
        </p15:guide>
        <p15:guide id="2" pos="6758">
          <p15:clr>
            <a:srgbClr val="F26B43"/>
          </p15:clr>
        </p15:guide>
        <p15:guide id="3" pos="507">
          <p15:clr>
            <a:srgbClr val="F26B43"/>
          </p15:clr>
        </p15:guide>
        <p15:guide id="4" pos="984">
          <p15:clr>
            <a:srgbClr val="F26B43"/>
          </p15:clr>
        </p15:guide>
        <p15:guide id="5" pos="70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hidden">
          <a:xfrm>
            <a:off x="0" y="6611696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5775" y="6642096"/>
            <a:ext cx="414319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3" name="Copyright"/>
          <p:cNvSpPr txBox="1"/>
          <p:nvPr/>
        </p:nvSpPr>
        <p:spPr>
          <a:xfrm>
            <a:off x="809109" y="6657733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rgbClr val="808080"/>
                </a:solidFill>
              </a:rPr>
              <a:t>© Wärtsilä</a:t>
            </a:r>
          </a:p>
        </p:txBody>
      </p:sp>
      <p:sp>
        <p:nvSpPr>
          <p:cNvPr id="8" name="KRONO_CP_Class"/>
          <p:cNvSpPr txBox="1"/>
          <p:nvPr/>
        </p:nvSpPr>
        <p:spPr>
          <a:xfrm>
            <a:off x="1582736" y="6675334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cap="all" spc="100" smtClean="0">
                <a:solidFill>
                  <a:srgbClr val="808080"/>
                </a:solidFill>
              </a:rPr>
              <a:t>Public</a:t>
            </a:r>
            <a:endParaRPr lang="fi-FI" sz="900" cap="all" spc="100" dirty="0">
              <a:solidFill>
                <a:srgbClr val="80808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00423" y="6642101"/>
            <a:ext cx="1002946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62460" y="6640724"/>
            <a:ext cx="2619378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11" name="Label_number" hidden="1"/>
          <p:cNvSpPr/>
          <p:nvPr/>
        </p:nvSpPr>
        <p:spPr bwMode="auto">
          <a:xfrm>
            <a:off x="7149588" y="6660000"/>
            <a:ext cx="599000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Document ID </a:t>
            </a:r>
          </a:p>
        </p:txBody>
      </p:sp>
      <p:sp>
        <p:nvSpPr>
          <p:cNvPr id="10" name="KRONO_number"/>
          <p:cNvSpPr/>
          <p:nvPr/>
        </p:nvSpPr>
        <p:spPr bwMode="auto">
          <a:xfrm>
            <a:off x="7725156" y="6660000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 dirty="0">
              <a:solidFill>
                <a:srgbClr val="808080"/>
              </a:solidFill>
            </a:endParaRPr>
          </a:p>
        </p:txBody>
      </p:sp>
      <p:sp>
        <p:nvSpPr>
          <p:cNvPr id="12" name="Label_version" hidden="1"/>
          <p:cNvSpPr/>
          <p:nvPr/>
        </p:nvSpPr>
        <p:spPr bwMode="auto">
          <a:xfrm>
            <a:off x="8798826" y="6660000"/>
            <a:ext cx="432048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00" dirty="0">
                <a:solidFill>
                  <a:srgbClr val="999999"/>
                </a:solidFill>
              </a:rPr>
              <a:t>Revision</a:t>
            </a:r>
          </a:p>
        </p:txBody>
      </p:sp>
      <p:sp>
        <p:nvSpPr>
          <p:cNvPr id="9" name="KRONO_version"/>
          <p:cNvSpPr/>
          <p:nvPr/>
        </p:nvSpPr>
        <p:spPr bwMode="auto">
          <a:xfrm>
            <a:off x="9232122" y="6660000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700" smtClean="0">
                <a:solidFill>
                  <a:srgbClr val="808080"/>
                </a:solidFill>
              </a:rPr>
              <a:t> </a:t>
            </a:r>
            <a:endParaRPr lang="fi-FI" sz="700">
              <a:solidFill>
                <a:srgbClr val="80808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hidden">
          <a:xfrm>
            <a:off x="10185400" y="0"/>
            <a:ext cx="2006600" cy="876300"/>
          </a:xfrm>
          <a:custGeom>
            <a:avLst/>
            <a:gdLst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0 w 2006600"/>
              <a:gd name="connsiteY3" fmla="*/ 876300 h 876300"/>
              <a:gd name="connsiteX4" fmla="*/ 0 w 2006600"/>
              <a:gd name="connsiteY4" fmla="*/ 0 h 876300"/>
              <a:gd name="connsiteX0" fmla="*/ 0 w 2006600"/>
              <a:gd name="connsiteY0" fmla="*/ 0 h 876300"/>
              <a:gd name="connsiteX1" fmla="*/ 2006600 w 2006600"/>
              <a:gd name="connsiteY1" fmla="*/ 0 h 876300"/>
              <a:gd name="connsiteX2" fmla="*/ 2006600 w 2006600"/>
              <a:gd name="connsiteY2" fmla="*/ 876300 h 876300"/>
              <a:gd name="connsiteX3" fmla="*/ 558800 w 2006600"/>
              <a:gd name="connsiteY3" fmla="*/ 876300 h 876300"/>
              <a:gd name="connsiteX4" fmla="*/ 0 w 2006600"/>
              <a:gd name="connsiteY4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600" h="876300">
                <a:moveTo>
                  <a:pt x="0" y="0"/>
                </a:moveTo>
                <a:lnTo>
                  <a:pt x="2006600" y="0"/>
                </a:lnTo>
                <a:lnTo>
                  <a:pt x="2006600" y="876300"/>
                </a:lnTo>
                <a:lnTo>
                  <a:pt x="558800" y="87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5985" y="898559"/>
            <a:ext cx="10515600" cy="789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599" y="1751288"/>
            <a:ext cx="10515985" cy="45847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Secret" hidden="1"/>
          <p:cNvSpPr txBox="1"/>
          <p:nvPr/>
        </p:nvSpPr>
        <p:spPr>
          <a:xfrm rot="18900000">
            <a:off x="9835200" y="5760000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kern="1900" spc="1300" dirty="0">
                <a:solidFill>
                  <a:srgbClr val="FF0000"/>
                </a:solidFill>
              </a:rPr>
              <a:t>SECRET</a:t>
            </a:r>
          </a:p>
        </p:txBody>
      </p:sp>
      <p:sp>
        <p:nvSpPr>
          <p:cNvPr id="18" name="Confidential" hidden="1"/>
          <p:cNvSpPr txBox="1"/>
          <p:nvPr/>
        </p:nvSpPr>
        <p:spPr>
          <a:xfrm rot="18900000">
            <a:off x="9834521" y="5759675"/>
            <a:ext cx="2952000" cy="4320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kern="1900" spc="2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578902" y="226772"/>
            <a:ext cx="1528689" cy="3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  <p:sldLayoutId id="2147484410" r:id="rId12"/>
    <p:sldLayoutId id="2147484411" r:id="rId13"/>
    <p:sldLayoutId id="2147484412" r:id="rId14"/>
    <p:sldLayoutId id="2147484413" r:id="rId15"/>
    <p:sldLayoutId id="2147484414" r:id="rId16"/>
    <p:sldLayoutId id="2147484415" r:id="rId17"/>
    <p:sldLayoutId id="2147484416" r:id="rId18"/>
    <p:sldLayoutId id="2147484417" r:id="rId19"/>
    <p:sldLayoutId id="2147484418" r:id="rId20"/>
    <p:sldLayoutId id="2147484419" r:id="rId21"/>
    <p:sldLayoutId id="2147484420" r:id="rId22"/>
    <p:sldLayoutId id="2147484421" r:id="rId23"/>
    <p:sldLayoutId id="2147484422" r:id="rId24"/>
    <p:sldLayoutId id="2147484423" r:id="rId25"/>
    <p:sldLayoutId id="2147484424" r:id="rId26"/>
    <p:sldLayoutId id="2147484425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tabLst/>
        <a:defRPr sz="2000" kern="1200">
          <a:solidFill>
            <a:srgbClr val="4D4D4D"/>
          </a:solidFill>
          <a:latin typeface="+mn-lt"/>
          <a:ea typeface="+mn-ea"/>
          <a:cs typeface="+mn-cs"/>
        </a:defRPr>
      </a:lvl1pPr>
      <a:lvl2pPr marL="582613" indent="-246063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Helvetica" charset="0"/>
        <a:buChar char="−"/>
        <a:tabLst/>
        <a:defRPr sz="1800" kern="1200">
          <a:solidFill>
            <a:srgbClr val="4D4D4D"/>
          </a:solidFill>
          <a:latin typeface="+mn-lt"/>
          <a:ea typeface="+mn-ea"/>
          <a:cs typeface="+mn-cs"/>
        </a:defRPr>
      </a:lvl2pPr>
      <a:lvl3pPr marL="86677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Wingdings" charset="2"/>
        <a:buChar char="§"/>
        <a:tabLst/>
        <a:defRPr sz="1600" kern="1200">
          <a:solidFill>
            <a:srgbClr val="4D4D4D"/>
          </a:solidFill>
          <a:latin typeface="+mn-lt"/>
          <a:ea typeface="+mn-ea"/>
          <a:cs typeface="+mn-cs"/>
        </a:defRPr>
      </a:lvl3pPr>
      <a:lvl4pPr marL="1152525" indent="-168275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Courier New" charset="0"/>
        <a:buChar char="o"/>
        <a:tabLst/>
        <a:defRPr sz="1400" kern="1200">
          <a:solidFill>
            <a:srgbClr val="4D4D4D"/>
          </a:solidFill>
          <a:latin typeface="+mn-lt"/>
          <a:ea typeface="+mn-ea"/>
          <a:cs typeface="+mn-cs"/>
        </a:defRPr>
      </a:lvl4pPr>
      <a:lvl5pPr marL="1188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5pPr>
      <a:lvl6pPr marL="1440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6pPr>
      <a:lvl7pPr marL="1692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7pPr>
      <a:lvl8pPr marL="1872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8pPr>
      <a:lvl9pPr marL="2088000" indent="-180000" algn="l" defTabSz="914400" rtl="0" eaLnBrk="1" latinLnBrk="0" hangingPunct="1">
        <a:lnSpc>
          <a:spcPct val="100000"/>
        </a:lnSpc>
        <a:spcBef>
          <a:spcPts val="2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69">
          <p15:clr>
            <a:srgbClr val="F26B43"/>
          </p15:clr>
        </p15:guide>
        <p15:guide id="2" pos="6758">
          <p15:clr>
            <a:srgbClr val="F26B43"/>
          </p15:clr>
        </p15:guide>
        <p15:guide id="3" pos="507">
          <p15:clr>
            <a:srgbClr val="F26B43"/>
          </p15:clr>
        </p15:guide>
        <p15:guide id="4" pos="984">
          <p15:clr>
            <a:srgbClr val="F26B43"/>
          </p15:clr>
        </p15:guide>
        <p15:guide id="5" pos="70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132E56D-1C1A-C945-8CD9-D0E5389C3164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2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  <p:sldLayoutId id="214748443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b="1" i="0" kern="1200">
          <a:solidFill>
            <a:srgbClr val="0F334A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1" i="0" kern="1200">
          <a:solidFill>
            <a:schemeClr val="tx1">
              <a:lumMod val="75000"/>
              <a:lumOff val="25000"/>
            </a:schemeClr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050" b="1" i="0" kern="1200">
          <a:solidFill>
            <a:schemeClr val="tx1">
              <a:lumMod val="75000"/>
              <a:lumOff val="25000"/>
            </a:schemeClr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>
              <a:lumMod val="75000"/>
              <a:lumOff val="25000"/>
            </a:schemeClr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emf"/><Relationship Id="rId5" Type="http://schemas.openxmlformats.org/officeDocument/2006/relationships/image" Target="../media/image3.jpe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9.emf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3.emf"/><Relationship Id="rId9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tiff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tif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tiff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tiff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Hellmich@wartsila.com" TargetMode="External"/><Relationship Id="rId2" Type="http://schemas.openxmlformats.org/officeDocument/2006/relationships/hyperlink" Target="mailto:Wilhelm.vB@wartsila.com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303" Type="http://schemas.openxmlformats.org/officeDocument/2006/relationships/tags" Target="../tags/tag303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324" Type="http://schemas.openxmlformats.org/officeDocument/2006/relationships/tags" Target="../tags/tag324.xml"/><Relationship Id="rId345" Type="http://schemas.openxmlformats.org/officeDocument/2006/relationships/tags" Target="../tags/tag345.xml"/><Relationship Id="rId366" Type="http://schemas.openxmlformats.org/officeDocument/2006/relationships/tags" Target="../tags/tag366.xml"/><Relationship Id="rId170" Type="http://schemas.openxmlformats.org/officeDocument/2006/relationships/tags" Target="../tags/tag170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26" Type="http://schemas.openxmlformats.org/officeDocument/2006/relationships/tags" Target="../tags/tag226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68" Type="http://schemas.openxmlformats.org/officeDocument/2006/relationships/tags" Target="../tags/tag268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335" Type="http://schemas.openxmlformats.org/officeDocument/2006/relationships/tags" Target="../tags/tag335.xml"/><Relationship Id="rId356" Type="http://schemas.openxmlformats.org/officeDocument/2006/relationships/tags" Target="../tags/tag356.xml"/><Relationship Id="rId377" Type="http://schemas.openxmlformats.org/officeDocument/2006/relationships/tags" Target="../tags/tag377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81" Type="http://schemas.openxmlformats.org/officeDocument/2006/relationships/tags" Target="../tags/tag181.xml"/><Relationship Id="rId216" Type="http://schemas.openxmlformats.org/officeDocument/2006/relationships/tags" Target="../tags/tag216.xml"/><Relationship Id="rId237" Type="http://schemas.openxmlformats.org/officeDocument/2006/relationships/tags" Target="../tags/tag237.xml"/><Relationship Id="rId258" Type="http://schemas.openxmlformats.org/officeDocument/2006/relationships/tags" Target="../tags/tag258.xml"/><Relationship Id="rId279" Type="http://schemas.openxmlformats.org/officeDocument/2006/relationships/tags" Target="../tags/tag279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325" Type="http://schemas.openxmlformats.org/officeDocument/2006/relationships/tags" Target="../tags/tag325.xml"/><Relationship Id="rId346" Type="http://schemas.openxmlformats.org/officeDocument/2006/relationships/tags" Target="../tags/tag346.xml"/><Relationship Id="rId367" Type="http://schemas.openxmlformats.org/officeDocument/2006/relationships/tags" Target="../tags/tag367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27" Type="http://schemas.openxmlformats.org/officeDocument/2006/relationships/tags" Target="../tags/tag227.xml"/><Relationship Id="rId248" Type="http://schemas.openxmlformats.org/officeDocument/2006/relationships/tags" Target="../tags/tag248.xml"/><Relationship Id="rId269" Type="http://schemas.openxmlformats.org/officeDocument/2006/relationships/tags" Target="../tags/tag269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15" Type="http://schemas.openxmlformats.org/officeDocument/2006/relationships/tags" Target="../tags/tag315.xml"/><Relationship Id="rId336" Type="http://schemas.openxmlformats.org/officeDocument/2006/relationships/tags" Target="../tags/tag336.xml"/><Relationship Id="rId357" Type="http://schemas.openxmlformats.org/officeDocument/2006/relationships/tags" Target="../tags/tag357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182" Type="http://schemas.openxmlformats.org/officeDocument/2006/relationships/tags" Target="../tags/tag182.xml"/><Relationship Id="rId217" Type="http://schemas.openxmlformats.org/officeDocument/2006/relationships/tags" Target="../tags/tag217.xml"/><Relationship Id="rId378" Type="http://schemas.openxmlformats.org/officeDocument/2006/relationships/tags" Target="../tags/tag378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326" Type="http://schemas.openxmlformats.org/officeDocument/2006/relationships/tags" Target="../tags/tag326.xml"/><Relationship Id="rId347" Type="http://schemas.openxmlformats.org/officeDocument/2006/relationships/tags" Target="../tags/tag347.xml"/><Relationship Id="rId44" Type="http://schemas.openxmlformats.org/officeDocument/2006/relationships/tags" Target="../tags/tag44.xml"/><Relationship Id="rId65" Type="http://schemas.openxmlformats.org/officeDocument/2006/relationships/tags" Target="../tags/tag65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51" Type="http://schemas.openxmlformats.org/officeDocument/2006/relationships/tags" Target="../tags/tag151.xml"/><Relationship Id="rId368" Type="http://schemas.openxmlformats.org/officeDocument/2006/relationships/tags" Target="../tags/tag368.xml"/><Relationship Id="rId172" Type="http://schemas.openxmlformats.org/officeDocument/2006/relationships/tags" Target="../tags/tag172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28" Type="http://schemas.openxmlformats.org/officeDocument/2006/relationships/tags" Target="../tags/tag228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281" Type="http://schemas.openxmlformats.org/officeDocument/2006/relationships/tags" Target="../tags/tag281.xml"/><Relationship Id="rId316" Type="http://schemas.openxmlformats.org/officeDocument/2006/relationships/tags" Target="../tags/tag316.xml"/><Relationship Id="rId337" Type="http://schemas.openxmlformats.org/officeDocument/2006/relationships/tags" Target="../tags/tag337.xml"/><Relationship Id="rId34" Type="http://schemas.openxmlformats.org/officeDocument/2006/relationships/tags" Target="../tags/tag34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141" Type="http://schemas.openxmlformats.org/officeDocument/2006/relationships/tags" Target="../tags/tag141.xml"/><Relationship Id="rId358" Type="http://schemas.openxmlformats.org/officeDocument/2006/relationships/tags" Target="../tags/tag358.xml"/><Relationship Id="rId379" Type="http://schemas.openxmlformats.org/officeDocument/2006/relationships/tags" Target="../tags/tag379.xml"/><Relationship Id="rId7" Type="http://schemas.openxmlformats.org/officeDocument/2006/relationships/tags" Target="../tags/tag7.xml"/><Relationship Id="rId162" Type="http://schemas.openxmlformats.org/officeDocument/2006/relationships/tags" Target="../tags/tag162.xml"/><Relationship Id="rId183" Type="http://schemas.openxmlformats.org/officeDocument/2006/relationships/tags" Target="../tags/tag183.xml"/><Relationship Id="rId218" Type="http://schemas.openxmlformats.org/officeDocument/2006/relationships/tags" Target="../tags/tag218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71" Type="http://schemas.openxmlformats.org/officeDocument/2006/relationships/tags" Target="../tags/tag271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24" Type="http://schemas.openxmlformats.org/officeDocument/2006/relationships/tags" Target="../tags/tag24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31" Type="http://schemas.openxmlformats.org/officeDocument/2006/relationships/tags" Target="../tags/tag131.xml"/><Relationship Id="rId327" Type="http://schemas.openxmlformats.org/officeDocument/2006/relationships/tags" Target="../tags/tag327.xml"/><Relationship Id="rId348" Type="http://schemas.openxmlformats.org/officeDocument/2006/relationships/tags" Target="../tags/tag348.xml"/><Relationship Id="rId369" Type="http://schemas.openxmlformats.org/officeDocument/2006/relationships/tags" Target="../tags/tag369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29" Type="http://schemas.openxmlformats.org/officeDocument/2006/relationships/tags" Target="../tags/tag229.xml"/><Relationship Id="rId380" Type="http://schemas.openxmlformats.org/officeDocument/2006/relationships/tags" Target="../tags/tag380.xml"/><Relationship Id="rId240" Type="http://schemas.openxmlformats.org/officeDocument/2006/relationships/tags" Target="../tags/tag240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17" Type="http://schemas.openxmlformats.org/officeDocument/2006/relationships/tags" Target="../tags/tag317.xml"/><Relationship Id="rId338" Type="http://schemas.openxmlformats.org/officeDocument/2006/relationships/tags" Target="../tags/tag338.xml"/><Relationship Id="rId359" Type="http://schemas.openxmlformats.org/officeDocument/2006/relationships/tags" Target="../tags/tag359.xml"/><Relationship Id="rId8" Type="http://schemas.openxmlformats.org/officeDocument/2006/relationships/tags" Target="../tags/tag8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219" Type="http://schemas.openxmlformats.org/officeDocument/2006/relationships/tags" Target="../tags/tag219.xml"/><Relationship Id="rId370" Type="http://schemas.openxmlformats.org/officeDocument/2006/relationships/tags" Target="../tags/tag370.xml"/><Relationship Id="rId230" Type="http://schemas.openxmlformats.org/officeDocument/2006/relationships/tags" Target="../tags/tag230.xml"/><Relationship Id="rId251" Type="http://schemas.openxmlformats.org/officeDocument/2006/relationships/tags" Target="../tags/tag251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328" Type="http://schemas.openxmlformats.org/officeDocument/2006/relationships/tags" Target="../tags/tag328.xml"/><Relationship Id="rId349" Type="http://schemas.openxmlformats.org/officeDocument/2006/relationships/tags" Target="../tags/tag349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360" Type="http://schemas.openxmlformats.org/officeDocument/2006/relationships/tags" Target="../tags/tag360.xml"/><Relationship Id="rId381" Type="http://schemas.openxmlformats.org/officeDocument/2006/relationships/slideLayout" Target="../slideLayouts/slideLayout19.xml"/><Relationship Id="rId220" Type="http://schemas.openxmlformats.org/officeDocument/2006/relationships/tags" Target="../tags/tag220.xml"/><Relationship Id="rId241" Type="http://schemas.openxmlformats.org/officeDocument/2006/relationships/tags" Target="../tags/tag24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283" Type="http://schemas.openxmlformats.org/officeDocument/2006/relationships/tags" Target="../tags/tag283.xml"/><Relationship Id="rId318" Type="http://schemas.openxmlformats.org/officeDocument/2006/relationships/tags" Target="../tags/tag318.xml"/><Relationship Id="rId339" Type="http://schemas.openxmlformats.org/officeDocument/2006/relationships/tags" Target="../tags/tag339.xml"/><Relationship Id="rId78" Type="http://schemas.openxmlformats.org/officeDocument/2006/relationships/tags" Target="../tags/tag78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64" Type="http://schemas.openxmlformats.org/officeDocument/2006/relationships/tags" Target="../tags/tag164.xml"/><Relationship Id="rId185" Type="http://schemas.openxmlformats.org/officeDocument/2006/relationships/tags" Target="../tags/tag185.xml"/><Relationship Id="rId350" Type="http://schemas.openxmlformats.org/officeDocument/2006/relationships/tags" Target="../tags/tag350.xml"/><Relationship Id="rId371" Type="http://schemas.openxmlformats.org/officeDocument/2006/relationships/tags" Target="../tags/tag371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329" Type="http://schemas.openxmlformats.org/officeDocument/2006/relationships/tags" Target="../tags/tag329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340" Type="http://schemas.openxmlformats.org/officeDocument/2006/relationships/tags" Target="../tags/tag340.xml"/><Relationship Id="rId361" Type="http://schemas.openxmlformats.org/officeDocument/2006/relationships/tags" Target="../tags/tag361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tags" Target="../tags/tag319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330" Type="http://schemas.openxmlformats.org/officeDocument/2006/relationships/tags" Target="../tags/tag330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351" Type="http://schemas.openxmlformats.org/officeDocument/2006/relationships/tags" Target="../tags/tag351.xml"/><Relationship Id="rId372" Type="http://schemas.openxmlformats.org/officeDocument/2006/relationships/tags" Target="../tags/tag372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tags" Target="../tags/tag320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341" Type="http://schemas.openxmlformats.org/officeDocument/2006/relationships/tags" Target="../tags/tag341.xml"/><Relationship Id="rId362" Type="http://schemas.openxmlformats.org/officeDocument/2006/relationships/tags" Target="../tags/tag362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331" Type="http://schemas.openxmlformats.org/officeDocument/2006/relationships/tags" Target="../tags/tag331.xml"/><Relationship Id="rId352" Type="http://schemas.openxmlformats.org/officeDocument/2006/relationships/tags" Target="../tags/tag352.xml"/><Relationship Id="rId373" Type="http://schemas.openxmlformats.org/officeDocument/2006/relationships/tags" Target="../tags/tag373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342" Type="http://schemas.openxmlformats.org/officeDocument/2006/relationships/tags" Target="../tags/tag342.xml"/><Relationship Id="rId363" Type="http://schemas.openxmlformats.org/officeDocument/2006/relationships/tags" Target="../tags/tag363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332" Type="http://schemas.openxmlformats.org/officeDocument/2006/relationships/tags" Target="../tags/tag332.xml"/><Relationship Id="rId353" Type="http://schemas.openxmlformats.org/officeDocument/2006/relationships/tags" Target="../tags/tag353.xml"/><Relationship Id="rId374" Type="http://schemas.openxmlformats.org/officeDocument/2006/relationships/tags" Target="../tags/tag374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tags" Target="../tags/tag322.xml"/><Relationship Id="rId343" Type="http://schemas.openxmlformats.org/officeDocument/2006/relationships/tags" Target="../tags/tag343.xml"/><Relationship Id="rId364" Type="http://schemas.openxmlformats.org/officeDocument/2006/relationships/tags" Target="../tags/tag364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333" Type="http://schemas.openxmlformats.org/officeDocument/2006/relationships/tags" Target="../tags/tag333.xml"/><Relationship Id="rId354" Type="http://schemas.openxmlformats.org/officeDocument/2006/relationships/tags" Target="../tags/tag354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75" Type="http://schemas.openxmlformats.org/officeDocument/2006/relationships/tags" Target="../tags/tag375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302" Type="http://schemas.openxmlformats.org/officeDocument/2006/relationships/tags" Target="../tags/tag302.xml"/><Relationship Id="rId323" Type="http://schemas.openxmlformats.org/officeDocument/2006/relationships/tags" Target="../tags/tag323.xml"/><Relationship Id="rId344" Type="http://schemas.openxmlformats.org/officeDocument/2006/relationships/tags" Target="../tags/tag344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365" Type="http://schemas.openxmlformats.org/officeDocument/2006/relationships/tags" Target="../tags/tag365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313" Type="http://schemas.openxmlformats.org/officeDocument/2006/relationships/tags" Target="../tags/tag31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334" Type="http://schemas.openxmlformats.org/officeDocument/2006/relationships/tags" Target="../tags/tag334.xml"/><Relationship Id="rId355" Type="http://schemas.openxmlformats.org/officeDocument/2006/relationships/tags" Target="../tags/tag355.xml"/><Relationship Id="rId376" Type="http://schemas.openxmlformats.org/officeDocument/2006/relationships/tags" Target="../tags/tag376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11" Type="http://schemas.openxmlformats.org/officeDocument/2006/relationships/image" Target="../media/image37.emf"/><Relationship Id="rId5" Type="http://schemas.openxmlformats.org/officeDocument/2006/relationships/image" Target="../media/image32.png"/><Relationship Id="rId10" Type="http://schemas.openxmlformats.org/officeDocument/2006/relationships/image" Target="../media/image36.emf"/><Relationship Id="rId4" Type="http://schemas.openxmlformats.org/officeDocument/2006/relationships/image" Target="../media/image31.emf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-8709"/>
            <a:ext cx="12192000" cy="68667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36284" y="-4539"/>
            <a:ext cx="12228284" cy="6875418"/>
            <a:chOff x="-36284" y="0"/>
            <a:chExt cx="12228284" cy="6875418"/>
          </a:xfrm>
        </p:grpSpPr>
        <p:sp>
          <p:nvSpPr>
            <p:cNvPr id="10" name="Rectangle 9"/>
            <p:cNvSpPr/>
            <p:nvPr/>
          </p:nvSpPr>
          <p:spPr>
            <a:xfrm>
              <a:off x="0" y="8709"/>
              <a:ext cx="12192000" cy="6858000"/>
            </a:xfrm>
            <a:prstGeom prst="rect">
              <a:avLst/>
            </a:prstGeom>
            <a:solidFill>
              <a:schemeClr val="tx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6284" y="0"/>
              <a:ext cx="12228284" cy="687541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61419" y="167506"/>
              <a:ext cx="674740" cy="472318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4421" y="2513860"/>
            <a:ext cx="11211738" cy="1621362"/>
          </a:xfrm>
        </p:spPr>
        <p:txBody>
          <a:bodyPr>
            <a:normAutofit/>
          </a:bodyPr>
          <a:lstStyle/>
          <a:p>
            <a:r>
              <a:rPr lang="en-US" dirty="0"/>
              <a:t>Intelligent Integration of Energy Storage Systems in the South Pacific Region</a:t>
            </a:r>
            <a:endParaRPr lang="en-US" sz="3100" dirty="0"/>
          </a:p>
        </p:txBody>
      </p:sp>
      <p:sp>
        <p:nvSpPr>
          <p:cNvPr id="12" name="Rectangle 11"/>
          <p:cNvSpPr/>
          <p:nvPr/>
        </p:nvSpPr>
        <p:spPr>
          <a:xfrm>
            <a:off x="724421" y="4391022"/>
            <a:ext cx="93665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Pacific Power Association Conference 2018</a:t>
            </a:r>
          </a:p>
          <a:p>
            <a:r>
              <a:rPr lang="en-US" spc="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Koror | Palau</a:t>
            </a:r>
          </a:p>
          <a:p>
            <a:r>
              <a:rPr lang="en-US" spc="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July/August </a:t>
            </a:r>
            <a:r>
              <a:rPr lang="en-US" spc="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2018</a:t>
            </a:r>
          </a:p>
          <a:p>
            <a:endParaRPr lang="en-US" spc="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pc="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Wilhelm van Butselaar | Area Manager Energy Storage &amp; Integration</a:t>
            </a:r>
          </a:p>
          <a:p>
            <a:endParaRPr lang="en-US" spc="1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+mj-lt"/>
              </a:rPr>
              <a:t>Wärtsilä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Singapore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Pte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Ltd </a:t>
            </a:r>
            <a:endParaRPr lang="en-US" spc="1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6642" y="5920667"/>
            <a:ext cx="2524813" cy="7991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C49460-F619-C74A-825C-30FE32ED5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" y="386247"/>
            <a:ext cx="17145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/>
          <p:cNvSpPr/>
          <p:nvPr/>
        </p:nvSpPr>
        <p:spPr>
          <a:xfrm>
            <a:off x="7619174" y="1837690"/>
            <a:ext cx="2725690" cy="1666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4863399" y="1835532"/>
            <a:ext cx="2725690" cy="1666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36371" y="1832977"/>
            <a:ext cx="2725690" cy="1666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-Right Arrow 5"/>
          <p:cNvSpPr/>
          <p:nvPr/>
        </p:nvSpPr>
        <p:spPr>
          <a:xfrm>
            <a:off x="1395006" y="3567898"/>
            <a:ext cx="9401988" cy="554829"/>
          </a:xfrm>
          <a:prstGeom prst="leftRightArrow">
            <a:avLst/>
          </a:prstGeom>
          <a:solidFill>
            <a:srgbClr val="828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4182" y="957490"/>
            <a:ext cx="103178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spc="100" dirty="0">
                <a:solidFill>
                  <a:srgbClr val="0F334A"/>
                </a:solidFill>
                <a:latin typeface="Helvetica Neue" charset="0"/>
                <a:ea typeface="Helvetica Neue" charset="0"/>
                <a:cs typeface="Helvetica Neue" charset="0"/>
              </a:rPr>
              <a:t>Frequency regulation </a:t>
            </a:r>
            <a:r>
              <a:rPr lang="en-US" sz="2900" b="1" spc="100" dirty="0">
                <a:solidFill>
                  <a:srgbClr val="00935E"/>
                </a:solidFill>
                <a:latin typeface="Helvetica Neue" charset="0"/>
                <a:ea typeface="Helvetica Neue" charset="0"/>
                <a:cs typeface="Helvetica Neue" charset="0"/>
              </a:rPr>
              <a:t>services has many forms</a:t>
            </a:r>
          </a:p>
        </p:txBody>
      </p:sp>
      <p:graphicFrame>
        <p:nvGraphicFramePr>
          <p:cNvPr id="20" name="Group 323"/>
          <p:cNvGraphicFramePr>
            <a:graphicFrameLocks/>
          </p:cNvGraphicFramePr>
          <p:nvPr>
            <p:extLst/>
          </p:nvPr>
        </p:nvGraphicFramePr>
        <p:xfrm>
          <a:off x="1395006" y="3963943"/>
          <a:ext cx="9401987" cy="2445496"/>
        </p:xfrm>
        <a:graphic>
          <a:graphicData uri="http://schemas.openxmlformats.org/drawingml/2006/table">
            <a:tbl>
              <a:tblPr/>
              <a:tblGrid>
                <a:gridCol w="27297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29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9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192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Clr>
                          <a:schemeClr val="bg1">
                            <a:lumMod val="95000"/>
                          </a:schemeClr>
                        </a:buClr>
                        <a:buFont typeface="Arial" charset="0"/>
                        <a:buNone/>
                      </a:pPr>
                      <a:r>
                        <a:rPr lang="en-US" sz="1400" b="1" dirty="0">
                          <a:solidFill>
                            <a:srgbClr val="004A6B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Frequency services</a:t>
                      </a:r>
                    </a:p>
                  </a:txBody>
                  <a:tcPr marL="80165" marR="80165" marT="40089" marB="40089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Clr>
                          <a:schemeClr val="bg1">
                            <a:lumMod val="95000"/>
                          </a:schemeClr>
                        </a:buClr>
                        <a:buFont typeface="Arial" charset="0"/>
                        <a:buNone/>
                      </a:pPr>
                      <a:r>
                        <a:rPr lang="en-US" sz="1400" b="1" dirty="0">
                          <a:solidFill>
                            <a:srgbClr val="004A6B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Description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Clr>
                          <a:schemeClr val="bg1">
                            <a:lumMod val="95000"/>
                          </a:schemeClr>
                        </a:buClr>
                        <a:buFont typeface="Arial" charset="0"/>
                        <a:buNone/>
                      </a:pPr>
                      <a:r>
                        <a:rPr lang="en-US" sz="1400" b="1" dirty="0">
                          <a:solidFill>
                            <a:srgbClr val="004A6B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GS examples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75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</a:pPr>
                      <a:r>
                        <a:rPr lang="en-US" sz="1200" kern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Regulation via AGC Signal</a:t>
                      </a:r>
                    </a:p>
                  </a:txBody>
                  <a:tcPr marL="80165" marR="80165" marT="40089" marB="40089"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GEMS responds to an automated generator control signal to manage grid frequency deviations.  Usually measured by accuracy and energy neutrality varies by market.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Frontier, Meyersdale, Beckjord, Pomona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7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Autonomous Response at POI</a:t>
                      </a:r>
                    </a:p>
                  </a:txBody>
                  <a:tcPr marL="80165" marR="80165" marT="40089" marB="40089"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GEMS measures frequency locally and responds proportionally according to a predetermined response envelope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rgbClr val="4C4C4C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Texas Waves, German PCR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kern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Frequency Droop</a:t>
                      </a:r>
                      <a:r>
                        <a:rPr lang="en-US" sz="1200" kern="1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Control/RRC</a:t>
                      </a:r>
                      <a:endParaRPr lang="en-US" sz="1200" kern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marL="80165" marR="80165" marT="40089" marB="40089"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Provide near-instant reserve power in the case of a grid fault. GEMS measures frequency locally and can either dispatch centrally from a control room or autonomously from site.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rgbClr val="4C4C4C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Iron Horse, PRANG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911806" y="3641351"/>
            <a:ext cx="259811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13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Autonomous Response at POI</a:t>
            </a:r>
            <a:endParaRPr lang="en-US" sz="1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41207" y="3641351"/>
            <a:ext cx="222636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13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Frequency Droop Control</a:t>
            </a:r>
            <a:endParaRPr lang="en-US" sz="1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2135" y="3630879"/>
            <a:ext cx="243155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13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Regulation via AGC Signal</a:t>
            </a:r>
            <a:endParaRPr lang="en-US" sz="1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836371" y="1783579"/>
            <a:ext cx="2603623" cy="1657780"/>
            <a:chOff x="457200" y="1693412"/>
            <a:chExt cx="6515100" cy="2958597"/>
          </a:xfrm>
        </p:grpSpPr>
        <p:pic>
          <p:nvPicPr>
            <p:cNvPr id="33" name="Picture 32"/>
            <p:cNvPicPr/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516" y="1828800"/>
              <a:ext cx="6195784" cy="282320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57200" y="1693412"/>
              <a:ext cx="1262741" cy="384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MW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30969" y="1627287"/>
            <a:ext cx="2495823" cy="2034540"/>
            <a:chOff x="1178370" y="406196"/>
            <a:chExt cx="7965630" cy="7397312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5496910" y="1818290"/>
              <a:ext cx="0" cy="4183117"/>
            </a:xfrm>
            <a:prstGeom prst="straightConnector1">
              <a:avLst/>
            </a:prstGeom>
            <a:ln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319688" y="3803780"/>
              <a:ext cx="6505574" cy="962"/>
            </a:xfrm>
            <a:prstGeom prst="straightConnector1">
              <a:avLst/>
            </a:prstGeom>
            <a:ln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4891483" y="3191436"/>
              <a:ext cx="1229711" cy="122971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6121194" y="3186412"/>
              <a:ext cx="1731888" cy="2375646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121194" y="4421147"/>
              <a:ext cx="1731888" cy="1145935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848058" y="5565644"/>
              <a:ext cx="739589" cy="0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121194" y="3803780"/>
              <a:ext cx="1726864" cy="1758278"/>
            </a:xfrm>
            <a:prstGeom prst="line">
              <a:avLst/>
            </a:prstGeom>
            <a:ln w="12700">
              <a:solidFill>
                <a:srgbClr val="41719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 flipH="1" flipV="1">
              <a:off x="3161295" y="2052225"/>
              <a:ext cx="1731888" cy="2375646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 flipH="1" flipV="1">
              <a:off x="3161295" y="2047201"/>
              <a:ext cx="1731888" cy="1145935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0800000" flipH="1" flipV="1">
              <a:off x="2426730" y="2048639"/>
              <a:ext cx="739589" cy="0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 flipH="1" flipV="1">
              <a:off x="3166319" y="2052225"/>
              <a:ext cx="1726864" cy="1758278"/>
            </a:xfrm>
            <a:prstGeom prst="line">
              <a:avLst/>
            </a:prstGeom>
            <a:ln w="12700">
              <a:solidFill>
                <a:srgbClr val="41719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319688" y="6001407"/>
              <a:ext cx="682431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319688" y="1690688"/>
              <a:ext cx="0" cy="431071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233061" y="2047201"/>
              <a:ext cx="86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2363693" y="3186412"/>
              <a:ext cx="246475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363693" y="4408921"/>
              <a:ext cx="246475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233061" y="3193137"/>
              <a:ext cx="86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233061" y="4408921"/>
              <a:ext cx="86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2233061" y="3811317"/>
              <a:ext cx="86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856980" y="1849500"/>
              <a:ext cx="865647" cy="671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821892" y="3001746"/>
              <a:ext cx="932160" cy="671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95721" y="3616643"/>
              <a:ext cx="727515" cy="671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750464" y="4224254"/>
              <a:ext cx="1014018" cy="671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-2.5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798277" y="5377285"/>
              <a:ext cx="947505" cy="671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-10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 flipH="1">
              <a:off x="2363693" y="5561950"/>
              <a:ext cx="5413211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2229792" y="5561950"/>
              <a:ext cx="86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496910" y="6001407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121194" y="6001407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121194" y="4499360"/>
              <a:ext cx="0" cy="1434969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891483" y="6001407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891483" y="4499360"/>
              <a:ext cx="0" cy="1434969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7848058" y="5642688"/>
              <a:ext cx="0" cy="291641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848058" y="6001407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161294" y="2116729"/>
              <a:ext cx="0" cy="381760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161294" y="6001407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 rot="16200000">
              <a:off x="-1931253" y="3515819"/>
              <a:ext cx="6808624" cy="589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⟵ Charging     Capability (MW)    Discharging ⟶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863067" y="6085936"/>
              <a:ext cx="1070291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49.8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50234" y="6081490"/>
              <a:ext cx="1070291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50.2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488847" y="6081490"/>
              <a:ext cx="840070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</a:t>
              </a:r>
              <a:r>
                <a:rPr lang="en-US" sz="600" baseline="-250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n2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6629729" y="6001406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6629729" y="3985979"/>
              <a:ext cx="33996" cy="1948349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5763850" y="6082500"/>
              <a:ext cx="1208430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50.05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570826" y="6081482"/>
              <a:ext cx="1208430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49.95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296689" y="6081482"/>
              <a:ext cx="865647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50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293644" y="6081490"/>
              <a:ext cx="840070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</a:t>
              </a:r>
              <a:r>
                <a:rPr lang="en-US" sz="600" baseline="-250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n1</a:t>
              </a: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4525961" y="6001406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540348" y="3001746"/>
              <a:ext cx="0" cy="293258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3521871" y="6460667"/>
              <a:ext cx="3954166" cy="1342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⟵∆f (–)	   Frequency (Hz)	∆f (+) ⟶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633604" y="1832977"/>
            <a:ext cx="3037447" cy="1698571"/>
            <a:chOff x="0" y="47387"/>
            <a:chExt cx="5346892" cy="282683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50" y="274003"/>
              <a:ext cx="4575643" cy="2450128"/>
            </a:xfrm>
            <a:prstGeom prst="rect">
              <a:avLst/>
            </a:prstGeom>
          </p:spPr>
        </p:pic>
        <p:sp>
          <p:nvSpPr>
            <p:cNvPr id="87" name="Rectangle 86"/>
            <p:cNvSpPr/>
            <p:nvPr/>
          </p:nvSpPr>
          <p:spPr>
            <a:xfrm>
              <a:off x="82550" y="2397900"/>
              <a:ext cx="4575643" cy="302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0" y="91485"/>
              <a:ext cx="901342" cy="307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 POI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0" y="586741"/>
              <a:ext cx="400050" cy="614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1.0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0" y="1300251"/>
              <a:ext cx="685799" cy="307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 </a:t>
              </a:r>
              <a:r>
                <a:rPr lang="en-US" sz="600" baseline="-250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TRIG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555750" y="2370326"/>
              <a:ext cx="400050" cy="40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</a:t>
              </a:r>
              <a:r>
                <a:rPr lang="en-US" sz="600" baseline="-250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00450" y="2362010"/>
              <a:ext cx="400050" cy="512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</a:t>
              </a:r>
              <a:r>
                <a:rPr lang="en-US" sz="600" baseline="-250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60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83050" y="2360042"/>
              <a:ext cx="400050" cy="512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</a:t>
              </a:r>
              <a:r>
                <a:rPr lang="en-US" sz="600" baseline="-250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75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386772" y="47387"/>
              <a:ext cx="960120" cy="307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ESS MW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66700" y="2360042"/>
              <a:ext cx="960120" cy="307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</a:t>
              </a:r>
              <a:r>
                <a:rPr lang="en-US" sz="600" baseline="-250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sec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384424" y="274004"/>
              <a:ext cx="669457" cy="460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1.0 PU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926506" y="504955"/>
              <a:ext cx="790724" cy="76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Ramp Down</a:t>
              </a:r>
            </a:p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After 60 sec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729145" y="185886"/>
              <a:ext cx="772244" cy="460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ESS MW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39090" y="474427"/>
              <a:ext cx="1216661" cy="460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POI Frequency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03863" y="162462"/>
            <a:ext cx="212501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8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Balancing the Grid</a:t>
            </a:r>
          </a:p>
        </p:txBody>
      </p:sp>
    </p:spTree>
    <p:extLst>
      <p:ext uri="{BB962C8B-B14F-4D97-AF65-F5344CB8AC3E}">
        <p14:creationId xmlns:p14="http://schemas.microsoft.com/office/powerpoint/2010/main" val="27457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729669"/>
            <a:ext cx="12192000" cy="1787535"/>
          </a:xfrm>
          <a:prstGeom prst="rect">
            <a:avLst/>
          </a:prstGeom>
          <a:solidFill>
            <a:srgbClr val="086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-Right Arrow 5"/>
          <p:cNvSpPr/>
          <p:nvPr/>
        </p:nvSpPr>
        <p:spPr>
          <a:xfrm>
            <a:off x="954233" y="2962375"/>
            <a:ext cx="10283532" cy="554829"/>
          </a:xfrm>
          <a:prstGeom prst="leftRightArrow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4182" y="897856"/>
            <a:ext cx="103178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spc="100" dirty="0">
                <a:solidFill>
                  <a:srgbClr val="0F334A"/>
                </a:solidFill>
                <a:latin typeface="Helvetica Neue" charset="0"/>
                <a:ea typeface="Helvetica Neue" charset="0"/>
                <a:cs typeface="Helvetica Neue" charset="0"/>
              </a:rPr>
              <a:t>Renewables + Storage: </a:t>
            </a:r>
            <a:r>
              <a:rPr lang="en-US" sz="2900" b="1" spc="100" dirty="0">
                <a:solidFill>
                  <a:srgbClr val="00935E"/>
                </a:solidFill>
                <a:latin typeface="Helvetica Neue" charset="0"/>
                <a:ea typeface="Helvetica Neue" charset="0"/>
                <a:cs typeface="Helvetica Neue" charset="0"/>
              </a:rPr>
              <a:t>A spectrum of benefits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95006" y="1878063"/>
            <a:ext cx="9401988" cy="1099825"/>
            <a:chOff x="728471" y="2391249"/>
            <a:chExt cx="7617566" cy="891087"/>
          </a:xfrm>
        </p:grpSpPr>
        <p:pic>
          <p:nvPicPr>
            <p:cNvPr id="14" name="Picture 13" descr="C:\Users\Kent Sheldon\Dropbox (GS Commercial Team)\GS Accounts Shared\TEP\Charts\Final\Frequency Response v2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471" y="2407514"/>
              <a:ext cx="1436439" cy="874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00" t="10692" r="1677" b="2065"/>
            <a:stretch/>
          </p:blipFill>
          <p:spPr bwMode="auto">
            <a:xfrm>
              <a:off x="2315659" y="2403892"/>
              <a:ext cx="1341414" cy="87844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/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99" t="11801" r="1272" b="2791"/>
            <a:stretch/>
          </p:blipFill>
          <p:spPr bwMode="auto">
            <a:xfrm>
              <a:off x="3807821" y="2392950"/>
              <a:ext cx="1417096" cy="8788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/>
            <p:cNvPicPr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9" t="8074" r="1180" b="2312"/>
            <a:stretch/>
          </p:blipFill>
          <p:spPr bwMode="auto">
            <a:xfrm>
              <a:off x="5375666" y="2391249"/>
              <a:ext cx="1399037" cy="8805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/>
            <p:cNvPicPr/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83" t="10466" r="1262" b="3030"/>
            <a:stretch/>
          </p:blipFill>
          <p:spPr bwMode="auto">
            <a:xfrm>
              <a:off x="6925451" y="2392859"/>
              <a:ext cx="1420586" cy="8769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20" name="Group 323"/>
          <p:cNvGraphicFramePr>
            <a:graphicFrameLocks/>
          </p:cNvGraphicFramePr>
          <p:nvPr>
            <p:extLst/>
          </p:nvPr>
        </p:nvGraphicFramePr>
        <p:xfrm>
          <a:off x="1395006" y="3608476"/>
          <a:ext cx="9401987" cy="2743012"/>
        </p:xfrm>
        <a:graphic>
          <a:graphicData uri="http://schemas.openxmlformats.org/drawingml/2006/table">
            <a:tbl>
              <a:tblPr/>
              <a:tblGrid>
                <a:gridCol w="27297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29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9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192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Clr>
                          <a:schemeClr val="bg1">
                            <a:lumMod val="95000"/>
                          </a:schemeClr>
                        </a:buClr>
                        <a:buFont typeface="Arial" charset="0"/>
                        <a:buNone/>
                      </a:pPr>
                      <a:r>
                        <a:rPr lang="en-US" sz="1400" b="1" dirty="0">
                          <a:solidFill>
                            <a:srgbClr val="004A6B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ESS Application</a:t>
                      </a:r>
                    </a:p>
                  </a:txBody>
                  <a:tcPr marL="80165" marR="80165" marT="40089" marB="40089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Clr>
                          <a:schemeClr val="bg1">
                            <a:lumMod val="95000"/>
                          </a:schemeClr>
                        </a:buClr>
                        <a:buFont typeface="Arial" charset="0"/>
                        <a:buNone/>
                      </a:pPr>
                      <a:r>
                        <a:rPr lang="en-US" sz="1400" b="1" dirty="0">
                          <a:solidFill>
                            <a:srgbClr val="004A6B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Description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Clr>
                          <a:schemeClr val="bg1">
                            <a:lumMod val="95000"/>
                          </a:schemeClr>
                        </a:buClr>
                        <a:buFont typeface="Arial" charset="0"/>
                        <a:buNone/>
                      </a:pPr>
                      <a:r>
                        <a:rPr lang="en-US" sz="1400" b="1" dirty="0">
                          <a:solidFill>
                            <a:srgbClr val="004A6B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ESS Sizing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754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</a:pPr>
                      <a:r>
                        <a:rPr lang="en-US" sz="1400" kern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Frequency Response</a:t>
                      </a:r>
                    </a:p>
                  </a:txBody>
                  <a:tcPr marL="80165" marR="80165" marT="40089" marB="40089"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Corrects over and under frequency 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15-30 minutes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A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754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Ramp Rate Control</a:t>
                      </a:r>
                    </a:p>
                  </a:txBody>
                  <a:tcPr marL="80165" marR="80165" marT="40089" marB="40089"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Mitigates ramping at generation source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rgbClr val="4C4C4C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30-45 minutes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kern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Renewables Smoothing</a:t>
                      </a:r>
                    </a:p>
                  </a:txBody>
                  <a:tcPr marL="80165" marR="80165" marT="40089" marB="40089"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Maintains approximate solar curve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rgbClr val="4C4C4C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 hour +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kern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Renewables Firming</a:t>
                      </a:r>
                    </a:p>
                  </a:txBody>
                  <a:tcPr marL="80165" marR="80165" marT="40089" marB="40089"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Creates Firm committed load shape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rgbClr val="4C4C4C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i-FI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 hours +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5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kern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Renewables Shifting</a:t>
                      </a:r>
                    </a:p>
                  </a:txBody>
                  <a:tcPr marL="80165" marR="80165" marT="40089" marB="40089"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Clr>
                          <a:schemeClr val="tx1">
                            <a:lumMod val="85000"/>
                            <a:lumOff val="15000"/>
                          </a:schemeClr>
                        </a:buClr>
                        <a:buSzPct val="75000"/>
                        <a:buFont typeface="Arial" charset="0"/>
                        <a:buNone/>
                      </a:pP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Shifts solar to evening hours w/ or w/o commit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rgbClr val="4C4C4C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i-FI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4 hours +</a:t>
                      </a:r>
                    </a:p>
                  </a:txBody>
                  <a:tcPr marL="80165" marR="80165" marT="40089" marB="40089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064624" y="3015950"/>
            <a:ext cx="185199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13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Renewables Firming</a:t>
            </a:r>
            <a:endParaRPr lang="en-US" sz="1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57377" y="3015950"/>
            <a:ext cx="1823018" cy="3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13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Ramp Rate Control</a:t>
            </a:r>
            <a:endParaRPr lang="en-US" sz="1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48998" y="3015950"/>
            <a:ext cx="2057481" cy="3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13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Renewables Smoothing</a:t>
            </a:r>
            <a:endParaRPr lang="en-US" sz="1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64122" y="3015950"/>
            <a:ext cx="1909288" cy="3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13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Renewables Shifting</a:t>
            </a:r>
            <a:endParaRPr lang="en-US" sz="1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03914" y="3015950"/>
            <a:ext cx="1940304" cy="3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13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Frequency Response</a:t>
            </a:r>
            <a:endParaRPr lang="en-US" sz="1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2594" y="1211282"/>
            <a:ext cx="5771169" cy="429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Energy storage enhances value of PV output through multiple paths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5128" y="3586685"/>
            <a:ext cx="2451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35E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Power-centric application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3863" y="179381"/>
            <a:ext cx="212501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8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Storage Opportunity</a:t>
            </a:r>
          </a:p>
        </p:txBody>
      </p:sp>
    </p:spTree>
    <p:extLst>
      <p:ext uri="{BB962C8B-B14F-4D97-AF65-F5344CB8AC3E}">
        <p14:creationId xmlns:p14="http://schemas.microsoft.com/office/powerpoint/2010/main" val="20383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Award of 2.4MW/2.4MWh ESS Test Bed for EMA and SP Group announced in Singapore International Energy Week (SIEW) 2017 – 23 October 2017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E0D7-47E8-47C2-881C-EEA37653B049}" type="datetime3">
              <a:rPr lang="en-SG" smtClean="0">
                <a:solidFill>
                  <a:srgbClr val="808080"/>
                </a:solidFill>
              </a:rPr>
              <a:pPr/>
              <a:t>2 August 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Singapore CW ESS Test Bed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12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-3600" y="-3599"/>
            <a:ext cx="4371408" cy="408264"/>
          </a:xfrm>
        </p:spPr>
        <p:txBody>
          <a:bodyPr>
            <a:normAutofit/>
          </a:bodyPr>
          <a:lstStyle/>
          <a:p>
            <a:r>
              <a:rPr lang="en-US" dirty="0"/>
              <a:t>Singapore - ESS Test Bed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632" t="28761" r="16784" b="11561"/>
          <a:stretch/>
        </p:blipFill>
        <p:spPr>
          <a:xfrm>
            <a:off x="7002891" y="1736500"/>
            <a:ext cx="5062500" cy="3055896"/>
          </a:xfrm>
          <a:prstGeom prst="rect">
            <a:avLst/>
          </a:prstGeom>
        </p:spPr>
      </p:pic>
      <p:pic>
        <p:nvPicPr>
          <p:cNvPr id="12" name="Content Placeholder 7"/>
          <p:cNvPicPr>
            <a:picLocks noChangeAspect="1"/>
          </p:cNvPicPr>
          <p:nvPr/>
        </p:nvPicPr>
        <p:blipFill rotWithShape="1">
          <a:blip r:embed="rId4"/>
          <a:srcRect l="10995" t="21450" r="9966" b="5117"/>
          <a:stretch/>
        </p:blipFill>
        <p:spPr>
          <a:xfrm>
            <a:off x="240145" y="1896689"/>
            <a:ext cx="5141942" cy="2685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3204" t="12189" r="11691" b="5518"/>
          <a:stretch/>
        </p:blipFill>
        <p:spPr>
          <a:xfrm>
            <a:off x="3579338" y="3519373"/>
            <a:ext cx="4886012" cy="30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>
                <a:solidFill>
                  <a:srgbClr val="808080"/>
                </a:solidFill>
              </a:rPr>
              <a:pPr/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[Presentation name / Author]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13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704397" y="2494719"/>
          <a:ext cx="1051718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74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Singapore’s First Utility-Scale</a:t>
                      </a:r>
                      <a:r>
                        <a:rPr lang="en-US" baseline="0" dirty="0"/>
                        <a:t> Energy Storage System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System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2.4MW / 2.4MWh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Site A - SP Group Punggol substation</a:t>
                      </a:r>
                      <a:r>
                        <a:rPr lang="en-US" baseline="0" dirty="0"/>
                        <a:t> next to </a:t>
                      </a:r>
                      <a:r>
                        <a:rPr lang="en-GB" dirty="0"/>
                        <a:t>206A Punggol Place, S(821206)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Battery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Lithium Iron Phosphate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Ancillary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Turnkey</a:t>
                      </a:r>
                      <a:r>
                        <a:rPr lang="en-US" baseline="0" dirty="0"/>
                        <a:t> EPC by Wärtsilä / Greensmith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-3600" y="-14372"/>
            <a:ext cx="4015257" cy="433553"/>
          </a:xfrm>
        </p:spPr>
        <p:txBody>
          <a:bodyPr/>
          <a:lstStyle/>
          <a:p>
            <a:r>
              <a:rPr lang="en-US" dirty="0"/>
              <a:t>Singapore - ESS Test Bed Project</a:t>
            </a:r>
          </a:p>
        </p:txBody>
      </p:sp>
    </p:spTree>
    <p:extLst>
      <p:ext uri="{BB962C8B-B14F-4D97-AF65-F5344CB8AC3E}">
        <p14:creationId xmlns:p14="http://schemas.microsoft.com/office/powerpoint/2010/main" val="33523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83" y="1129384"/>
            <a:ext cx="9239263" cy="5726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21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8724" y="721556"/>
            <a:ext cx="65310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20MW/80MWh</a:t>
            </a:r>
            <a:r>
              <a:rPr lang="en-US" sz="1500" b="1" dirty="0">
                <a:solidFill>
                  <a:srgbClr val="F7964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dirty="0">
                <a:solidFill>
                  <a:srgbClr val="FF882A"/>
                </a:solidFill>
                <a:latin typeface="Arial" charset="0"/>
                <a:ea typeface="Arial" charset="0"/>
                <a:cs typeface="Arial" charset="0"/>
              </a:rPr>
              <a:t>RESOURCE ADEQUACY / FREQ. REGULATION</a:t>
            </a:r>
          </a:p>
        </p:txBody>
      </p:sp>
      <p:sp>
        <p:nvSpPr>
          <p:cNvPr id="10" name="bk object 17"/>
          <p:cNvSpPr/>
          <p:nvPr/>
        </p:nvSpPr>
        <p:spPr>
          <a:xfrm>
            <a:off x="93692" y="190536"/>
            <a:ext cx="12098655" cy="6287135"/>
          </a:xfrm>
          <a:custGeom>
            <a:avLst/>
            <a:gdLst/>
            <a:ahLst/>
            <a:cxnLst/>
            <a:rect l="l" t="t" r="r" b="b"/>
            <a:pathLst>
              <a:path w="12098655" h="6287135">
                <a:moveTo>
                  <a:pt x="0" y="6286500"/>
                </a:moveTo>
                <a:lnTo>
                  <a:pt x="3079559" y="6286512"/>
                </a:lnTo>
                <a:lnTo>
                  <a:pt x="6709092" y="0"/>
                </a:lnTo>
                <a:lnTo>
                  <a:pt x="12098299" y="12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5" name="bk object 18"/>
          <p:cNvSpPr/>
          <p:nvPr/>
        </p:nvSpPr>
        <p:spPr>
          <a:xfrm>
            <a:off x="9552382" y="5715026"/>
            <a:ext cx="2639695" cy="1143000"/>
          </a:xfrm>
          <a:custGeom>
            <a:avLst/>
            <a:gdLst/>
            <a:ahLst/>
            <a:cxnLst/>
            <a:rect l="l" t="t" r="r" b="b"/>
            <a:pathLst>
              <a:path w="2639695" h="1143000">
                <a:moveTo>
                  <a:pt x="659815" y="0"/>
                </a:moveTo>
                <a:lnTo>
                  <a:pt x="0" y="1142847"/>
                </a:lnTo>
                <a:lnTo>
                  <a:pt x="2419654" y="1142974"/>
                </a:lnTo>
                <a:lnTo>
                  <a:pt x="2639618" y="1142974"/>
                </a:lnTo>
                <a:lnTo>
                  <a:pt x="2639618" y="25"/>
                </a:lnTo>
                <a:lnTo>
                  <a:pt x="6598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6" name="bk object 19"/>
          <p:cNvSpPr/>
          <p:nvPr/>
        </p:nvSpPr>
        <p:spPr>
          <a:xfrm>
            <a:off x="10953070" y="6035294"/>
            <a:ext cx="471805" cy="358140"/>
          </a:xfrm>
          <a:custGeom>
            <a:avLst/>
            <a:gdLst/>
            <a:ahLst/>
            <a:cxnLst/>
            <a:rect l="l" t="t" r="r" b="b"/>
            <a:pathLst>
              <a:path w="471804" h="358139">
                <a:moveTo>
                  <a:pt x="327846" y="0"/>
                </a:moveTo>
                <a:lnTo>
                  <a:pt x="281329" y="3860"/>
                </a:lnTo>
                <a:lnTo>
                  <a:pt x="234345" y="14873"/>
                </a:lnTo>
                <a:lnTo>
                  <a:pt x="188197" y="32191"/>
                </a:lnTo>
                <a:lnTo>
                  <a:pt x="144187" y="54964"/>
                </a:lnTo>
                <a:lnTo>
                  <a:pt x="103618" y="82341"/>
                </a:lnTo>
                <a:lnTo>
                  <a:pt x="67794" y="113473"/>
                </a:lnTo>
                <a:lnTo>
                  <a:pt x="38017" y="147510"/>
                </a:lnTo>
                <a:lnTo>
                  <a:pt x="15591" y="183603"/>
                </a:lnTo>
                <a:lnTo>
                  <a:pt x="0" y="230655"/>
                </a:lnTo>
                <a:lnTo>
                  <a:pt x="1200" y="272558"/>
                </a:lnTo>
                <a:lnTo>
                  <a:pt x="17928" y="307784"/>
                </a:lnTo>
                <a:lnTo>
                  <a:pt x="48918" y="334806"/>
                </a:lnTo>
                <a:lnTo>
                  <a:pt x="92905" y="352096"/>
                </a:lnTo>
                <a:lnTo>
                  <a:pt x="148624" y="358127"/>
                </a:lnTo>
                <a:lnTo>
                  <a:pt x="196459" y="354591"/>
                </a:lnTo>
                <a:lnTo>
                  <a:pt x="241975" y="344703"/>
                </a:lnTo>
                <a:lnTo>
                  <a:pt x="284966" y="329290"/>
                </a:lnTo>
                <a:lnTo>
                  <a:pt x="325228" y="309181"/>
                </a:lnTo>
                <a:lnTo>
                  <a:pt x="356048" y="289385"/>
                </a:lnTo>
                <a:lnTo>
                  <a:pt x="300185" y="289385"/>
                </a:lnTo>
                <a:lnTo>
                  <a:pt x="265597" y="288067"/>
                </a:lnTo>
                <a:lnTo>
                  <a:pt x="235661" y="277772"/>
                </a:lnTo>
                <a:lnTo>
                  <a:pt x="211891" y="258816"/>
                </a:lnTo>
                <a:lnTo>
                  <a:pt x="195802" y="231519"/>
                </a:lnTo>
                <a:lnTo>
                  <a:pt x="188910" y="196199"/>
                </a:lnTo>
                <a:lnTo>
                  <a:pt x="192731" y="153174"/>
                </a:lnTo>
                <a:lnTo>
                  <a:pt x="209509" y="107172"/>
                </a:lnTo>
                <a:lnTo>
                  <a:pt x="237918" y="67511"/>
                </a:lnTo>
                <a:lnTo>
                  <a:pt x="275126" y="36522"/>
                </a:lnTo>
                <a:lnTo>
                  <a:pt x="318305" y="16539"/>
                </a:lnTo>
                <a:lnTo>
                  <a:pt x="364625" y="9893"/>
                </a:lnTo>
                <a:lnTo>
                  <a:pt x="398658" y="9893"/>
                </a:lnTo>
                <a:lnTo>
                  <a:pt x="392331" y="7120"/>
                </a:lnTo>
                <a:lnTo>
                  <a:pt x="327846" y="0"/>
                </a:lnTo>
                <a:close/>
              </a:path>
              <a:path w="471804" h="358139">
                <a:moveTo>
                  <a:pt x="454744" y="198513"/>
                </a:moveTo>
                <a:lnTo>
                  <a:pt x="416703" y="236289"/>
                </a:lnTo>
                <a:lnTo>
                  <a:pt x="377253" y="263814"/>
                </a:lnTo>
                <a:lnTo>
                  <a:pt x="337908" y="281407"/>
                </a:lnTo>
                <a:lnTo>
                  <a:pt x="300185" y="289385"/>
                </a:lnTo>
                <a:lnTo>
                  <a:pt x="356048" y="289385"/>
                </a:lnTo>
                <a:lnTo>
                  <a:pt x="396744" y="258190"/>
                </a:lnTo>
                <a:lnTo>
                  <a:pt x="427506" y="229033"/>
                </a:lnTo>
                <a:lnTo>
                  <a:pt x="441581" y="213894"/>
                </a:lnTo>
                <a:lnTo>
                  <a:pt x="454744" y="198513"/>
                </a:lnTo>
                <a:close/>
              </a:path>
              <a:path w="471804" h="358139">
                <a:moveTo>
                  <a:pt x="398658" y="9893"/>
                </a:moveTo>
                <a:lnTo>
                  <a:pt x="364625" y="9893"/>
                </a:lnTo>
                <a:lnTo>
                  <a:pt x="398168" y="14691"/>
                </a:lnTo>
                <a:lnTo>
                  <a:pt x="426435" y="27190"/>
                </a:lnTo>
                <a:lnTo>
                  <a:pt x="465260" y="71119"/>
                </a:lnTo>
                <a:lnTo>
                  <a:pt x="469197" y="80619"/>
                </a:lnTo>
                <a:lnTo>
                  <a:pt x="469451" y="81267"/>
                </a:lnTo>
                <a:lnTo>
                  <a:pt x="471420" y="80530"/>
                </a:lnTo>
                <a:lnTo>
                  <a:pt x="471153" y="79324"/>
                </a:lnTo>
                <a:lnTo>
                  <a:pt x="470518" y="77317"/>
                </a:lnTo>
                <a:lnTo>
                  <a:pt x="469819" y="75234"/>
                </a:lnTo>
                <a:lnTo>
                  <a:pt x="457669" y="49575"/>
                </a:lnTo>
                <a:lnTo>
                  <a:pt x="433723" y="25258"/>
                </a:lnTo>
                <a:lnTo>
                  <a:pt x="398658" y="9893"/>
                </a:lnTo>
                <a:close/>
              </a:path>
            </a:pathLst>
          </a:custGeom>
          <a:solidFill>
            <a:srgbClr val="0077B1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20"/>
          <p:cNvSpPr/>
          <p:nvPr/>
        </p:nvSpPr>
        <p:spPr>
          <a:xfrm>
            <a:off x="11141977" y="5903365"/>
            <a:ext cx="352425" cy="421640"/>
          </a:xfrm>
          <a:custGeom>
            <a:avLst/>
            <a:gdLst/>
            <a:ahLst/>
            <a:cxnLst/>
            <a:rect l="l" t="t" r="r" b="b"/>
            <a:pathLst>
              <a:path w="352425" h="421639">
                <a:moveTo>
                  <a:pt x="3829" y="285082"/>
                </a:moveTo>
                <a:lnTo>
                  <a:pt x="0" y="328094"/>
                </a:lnTo>
                <a:lnTo>
                  <a:pt x="22929" y="390676"/>
                </a:lnTo>
                <a:lnTo>
                  <a:pt x="76540" y="419959"/>
                </a:lnTo>
                <a:lnTo>
                  <a:pt x="111074" y="421321"/>
                </a:lnTo>
                <a:lnTo>
                  <a:pt x="148746" y="413407"/>
                </a:lnTo>
                <a:lnTo>
                  <a:pt x="188046" y="395900"/>
                </a:lnTo>
                <a:lnTo>
                  <a:pt x="212839" y="378656"/>
                </a:lnTo>
                <a:lnTo>
                  <a:pt x="84347" y="378656"/>
                </a:lnTo>
                <a:lnTo>
                  <a:pt x="40635" y="370625"/>
                </a:lnTo>
                <a:lnTo>
                  <a:pt x="13994" y="349443"/>
                </a:lnTo>
                <a:lnTo>
                  <a:pt x="2399" y="319473"/>
                </a:lnTo>
                <a:lnTo>
                  <a:pt x="3829" y="285082"/>
                </a:lnTo>
                <a:close/>
              </a:path>
              <a:path w="352425" h="421639">
                <a:moveTo>
                  <a:pt x="259119" y="4096"/>
                </a:moveTo>
                <a:lnTo>
                  <a:pt x="222449" y="4096"/>
                </a:lnTo>
                <a:lnTo>
                  <a:pt x="248007" y="5792"/>
                </a:lnTo>
                <a:lnTo>
                  <a:pt x="276244" y="13510"/>
                </a:lnTo>
                <a:lnTo>
                  <a:pt x="304451" y="29533"/>
                </a:lnTo>
                <a:lnTo>
                  <a:pt x="328494" y="64223"/>
                </a:lnTo>
                <a:lnTo>
                  <a:pt x="337271" y="111183"/>
                </a:lnTo>
                <a:lnTo>
                  <a:pt x="331365" y="164869"/>
                </a:lnTo>
                <a:lnTo>
                  <a:pt x="311359" y="219741"/>
                </a:lnTo>
                <a:lnTo>
                  <a:pt x="286239" y="259871"/>
                </a:lnTo>
                <a:lnTo>
                  <a:pt x="253201" y="297240"/>
                </a:lnTo>
                <a:lnTo>
                  <a:pt x="214370" y="329826"/>
                </a:lnTo>
                <a:lnTo>
                  <a:pt x="171867" y="355605"/>
                </a:lnTo>
                <a:lnTo>
                  <a:pt x="127819" y="372556"/>
                </a:lnTo>
                <a:lnTo>
                  <a:pt x="84347" y="378656"/>
                </a:lnTo>
                <a:lnTo>
                  <a:pt x="212839" y="378656"/>
                </a:lnTo>
                <a:lnTo>
                  <a:pt x="265487" y="330840"/>
                </a:lnTo>
                <a:lnTo>
                  <a:pt x="295665" y="289986"/>
                </a:lnTo>
                <a:lnTo>
                  <a:pt x="318929" y="250017"/>
                </a:lnTo>
                <a:lnTo>
                  <a:pt x="342466" y="191056"/>
                </a:lnTo>
                <a:lnTo>
                  <a:pt x="352232" y="136344"/>
                </a:lnTo>
                <a:lnTo>
                  <a:pt x="348377" y="88155"/>
                </a:lnTo>
                <a:lnTo>
                  <a:pt x="331050" y="48762"/>
                </a:lnTo>
                <a:lnTo>
                  <a:pt x="300399" y="20440"/>
                </a:lnTo>
                <a:lnTo>
                  <a:pt x="277874" y="9397"/>
                </a:lnTo>
                <a:lnTo>
                  <a:pt x="259119" y="4096"/>
                </a:lnTo>
                <a:close/>
              </a:path>
              <a:path w="352425" h="421639">
                <a:moveTo>
                  <a:pt x="227622" y="0"/>
                </a:moveTo>
                <a:lnTo>
                  <a:pt x="182603" y="7406"/>
                </a:lnTo>
                <a:lnTo>
                  <a:pt x="144837" y="32593"/>
                </a:lnTo>
                <a:lnTo>
                  <a:pt x="144253" y="33940"/>
                </a:lnTo>
                <a:lnTo>
                  <a:pt x="147491" y="35565"/>
                </a:lnTo>
                <a:lnTo>
                  <a:pt x="147936" y="35006"/>
                </a:lnTo>
                <a:lnTo>
                  <a:pt x="148190" y="34460"/>
                </a:lnTo>
                <a:lnTo>
                  <a:pt x="155864" y="25694"/>
                </a:lnTo>
                <a:lnTo>
                  <a:pt x="168229" y="17638"/>
                </a:lnTo>
                <a:lnTo>
                  <a:pt x="184096" y="10913"/>
                </a:lnTo>
                <a:lnTo>
                  <a:pt x="202279" y="6139"/>
                </a:lnTo>
                <a:lnTo>
                  <a:pt x="222449" y="4096"/>
                </a:lnTo>
                <a:lnTo>
                  <a:pt x="259119" y="4096"/>
                </a:lnTo>
                <a:lnTo>
                  <a:pt x="253336" y="2461"/>
                </a:lnTo>
                <a:lnTo>
                  <a:pt x="227622" y="0"/>
                </a:lnTo>
                <a:close/>
              </a:path>
            </a:pathLst>
          </a:custGeom>
          <a:solidFill>
            <a:srgbClr val="EC7C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21"/>
          <p:cNvSpPr/>
          <p:nvPr/>
        </p:nvSpPr>
        <p:spPr>
          <a:xfrm>
            <a:off x="11538632" y="6442327"/>
            <a:ext cx="31750" cy="20955"/>
          </a:xfrm>
          <a:custGeom>
            <a:avLst/>
            <a:gdLst/>
            <a:ahLst/>
            <a:cxnLst/>
            <a:rect l="l" t="t" r="r" b="b"/>
            <a:pathLst>
              <a:path w="31750" h="20954">
                <a:moveTo>
                  <a:pt x="31483" y="0"/>
                </a:moveTo>
                <a:lnTo>
                  <a:pt x="7213" y="0"/>
                </a:lnTo>
                <a:lnTo>
                  <a:pt x="0" y="15468"/>
                </a:lnTo>
                <a:lnTo>
                  <a:pt x="2870" y="20459"/>
                </a:lnTo>
                <a:lnTo>
                  <a:pt x="23228" y="20459"/>
                </a:lnTo>
                <a:lnTo>
                  <a:pt x="31483" y="0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22"/>
          <p:cNvSpPr/>
          <p:nvPr/>
        </p:nvSpPr>
        <p:spPr>
          <a:xfrm>
            <a:off x="11580094" y="6442327"/>
            <a:ext cx="31750" cy="20955"/>
          </a:xfrm>
          <a:custGeom>
            <a:avLst/>
            <a:gdLst/>
            <a:ahLst/>
            <a:cxnLst/>
            <a:rect l="l" t="t" r="r" b="b"/>
            <a:pathLst>
              <a:path w="31750" h="20954">
                <a:moveTo>
                  <a:pt x="31483" y="0"/>
                </a:moveTo>
                <a:lnTo>
                  <a:pt x="7213" y="0"/>
                </a:lnTo>
                <a:lnTo>
                  <a:pt x="0" y="15468"/>
                </a:lnTo>
                <a:lnTo>
                  <a:pt x="2870" y="20459"/>
                </a:lnTo>
                <a:lnTo>
                  <a:pt x="23228" y="20459"/>
                </a:lnTo>
                <a:lnTo>
                  <a:pt x="31483" y="0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3"/>
          <p:cNvSpPr/>
          <p:nvPr/>
        </p:nvSpPr>
        <p:spPr>
          <a:xfrm>
            <a:off x="11479097" y="6481229"/>
            <a:ext cx="187325" cy="188595"/>
          </a:xfrm>
          <a:custGeom>
            <a:avLst/>
            <a:gdLst/>
            <a:ahLst/>
            <a:cxnLst/>
            <a:rect l="l" t="t" r="r" b="b"/>
            <a:pathLst>
              <a:path w="187325" h="188595">
                <a:moveTo>
                  <a:pt x="107251" y="0"/>
                </a:moveTo>
                <a:lnTo>
                  <a:pt x="57937" y="0"/>
                </a:lnTo>
                <a:lnTo>
                  <a:pt x="55803" y="3657"/>
                </a:lnTo>
                <a:lnTo>
                  <a:pt x="64325" y="10782"/>
                </a:lnTo>
                <a:lnTo>
                  <a:pt x="65976" y="17170"/>
                </a:lnTo>
                <a:lnTo>
                  <a:pt x="0" y="188404"/>
                </a:lnTo>
                <a:lnTo>
                  <a:pt x="44856" y="188404"/>
                </a:lnTo>
                <a:lnTo>
                  <a:pt x="46990" y="184696"/>
                </a:lnTo>
                <a:lnTo>
                  <a:pt x="35877" y="175437"/>
                </a:lnTo>
                <a:lnTo>
                  <a:pt x="33769" y="167373"/>
                </a:lnTo>
                <a:lnTo>
                  <a:pt x="43561" y="141516"/>
                </a:lnTo>
                <a:lnTo>
                  <a:pt x="115963" y="141516"/>
                </a:lnTo>
                <a:lnTo>
                  <a:pt x="117386" y="139039"/>
                </a:lnTo>
                <a:lnTo>
                  <a:pt x="110096" y="119367"/>
                </a:lnTo>
                <a:lnTo>
                  <a:pt x="51943" y="119367"/>
                </a:lnTo>
                <a:lnTo>
                  <a:pt x="87960" y="24295"/>
                </a:lnTo>
                <a:lnTo>
                  <a:pt x="117564" y="24295"/>
                </a:lnTo>
                <a:lnTo>
                  <a:pt x="107251" y="0"/>
                </a:lnTo>
                <a:close/>
              </a:path>
              <a:path w="187325" h="188595">
                <a:moveTo>
                  <a:pt x="117564" y="24295"/>
                </a:moveTo>
                <a:lnTo>
                  <a:pt x="87960" y="24295"/>
                </a:lnTo>
                <a:lnTo>
                  <a:pt x="152577" y="188404"/>
                </a:lnTo>
                <a:lnTo>
                  <a:pt x="187223" y="188404"/>
                </a:lnTo>
                <a:lnTo>
                  <a:pt x="117564" y="24295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4"/>
          <p:cNvSpPr/>
          <p:nvPr/>
        </p:nvSpPr>
        <p:spPr>
          <a:xfrm>
            <a:off x="11268779" y="6481235"/>
            <a:ext cx="61594" cy="188595"/>
          </a:xfrm>
          <a:custGeom>
            <a:avLst/>
            <a:gdLst/>
            <a:ahLst/>
            <a:cxnLst/>
            <a:rect l="l" t="t" r="r" b="b"/>
            <a:pathLst>
              <a:path w="61595" h="188595">
                <a:moveTo>
                  <a:pt x="45072" y="0"/>
                </a:moveTo>
                <a:lnTo>
                  <a:pt x="2133" y="0"/>
                </a:lnTo>
                <a:lnTo>
                  <a:pt x="0" y="3657"/>
                </a:lnTo>
                <a:lnTo>
                  <a:pt x="13576" y="14985"/>
                </a:lnTo>
                <a:lnTo>
                  <a:pt x="16370" y="20980"/>
                </a:lnTo>
                <a:lnTo>
                  <a:pt x="16370" y="188404"/>
                </a:lnTo>
                <a:lnTo>
                  <a:pt x="59207" y="188404"/>
                </a:lnTo>
                <a:lnTo>
                  <a:pt x="61340" y="184696"/>
                </a:lnTo>
                <a:lnTo>
                  <a:pt x="47878" y="173456"/>
                </a:lnTo>
                <a:lnTo>
                  <a:pt x="45072" y="167462"/>
                </a:lnTo>
                <a:lnTo>
                  <a:pt x="45072" y="0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5"/>
          <p:cNvSpPr/>
          <p:nvPr/>
        </p:nvSpPr>
        <p:spPr>
          <a:xfrm>
            <a:off x="11119550" y="6476390"/>
            <a:ext cx="138430" cy="198120"/>
          </a:xfrm>
          <a:custGeom>
            <a:avLst/>
            <a:gdLst/>
            <a:ahLst/>
            <a:cxnLst/>
            <a:rect l="l" t="t" r="r" b="b"/>
            <a:pathLst>
              <a:path w="138429" h="198120">
                <a:moveTo>
                  <a:pt x="5232" y="156730"/>
                </a:moveTo>
                <a:lnTo>
                  <a:pt x="22583" y="193551"/>
                </a:lnTo>
                <a:lnTo>
                  <a:pt x="59512" y="197802"/>
                </a:lnTo>
                <a:lnTo>
                  <a:pt x="93602" y="192322"/>
                </a:lnTo>
                <a:lnTo>
                  <a:pt x="118230" y="178384"/>
                </a:lnTo>
                <a:lnTo>
                  <a:pt x="119462" y="176847"/>
                </a:lnTo>
                <a:lnTo>
                  <a:pt x="62014" y="176847"/>
                </a:lnTo>
                <a:lnTo>
                  <a:pt x="45260" y="174884"/>
                </a:lnTo>
                <a:lnTo>
                  <a:pt x="29370" y="169937"/>
                </a:lnTo>
                <a:lnTo>
                  <a:pt x="15606" y="163415"/>
                </a:lnTo>
                <a:lnTo>
                  <a:pt x="5232" y="156730"/>
                </a:lnTo>
                <a:close/>
              </a:path>
              <a:path w="138429" h="198120">
                <a:moveTo>
                  <a:pt x="74358" y="0"/>
                </a:moveTo>
                <a:lnTo>
                  <a:pt x="29032" y="10363"/>
                </a:lnTo>
                <a:lnTo>
                  <a:pt x="4813" y="50520"/>
                </a:lnTo>
                <a:lnTo>
                  <a:pt x="7906" y="67534"/>
                </a:lnTo>
                <a:lnTo>
                  <a:pt x="40335" y="95821"/>
                </a:lnTo>
                <a:lnTo>
                  <a:pt x="65011" y="108077"/>
                </a:lnTo>
                <a:lnTo>
                  <a:pt x="79287" y="114704"/>
                </a:lnTo>
                <a:lnTo>
                  <a:pt x="92060" y="122602"/>
                </a:lnTo>
                <a:lnTo>
                  <a:pt x="101249" y="132315"/>
                </a:lnTo>
                <a:lnTo>
                  <a:pt x="104774" y="144386"/>
                </a:lnTo>
                <a:lnTo>
                  <a:pt x="100943" y="157248"/>
                </a:lnTo>
                <a:lnTo>
                  <a:pt x="90995" y="167541"/>
                </a:lnTo>
                <a:lnTo>
                  <a:pt x="77246" y="174372"/>
                </a:lnTo>
                <a:lnTo>
                  <a:pt x="62014" y="176847"/>
                </a:lnTo>
                <a:lnTo>
                  <a:pt x="119462" y="176847"/>
                </a:lnTo>
                <a:lnTo>
                  <a:pt x="133171" y="159740"/>
                </a:lnTo>
                <a:lnTo>
                  <a:pt x="138201" y="140144"/>
                </a:lnTo>
                <a:lnTo>
                  <a:pt x="135016" y="123636"/>
                </a:lnTo>
                <a:lnTo>
                  <a:pt x="92341" y="88455"/>
                </a:lnTo>
                <a:lnTo>
                  <a:pt x="80441" y="84048"/>
                </a:lnTo>
                <a:lnTo>
                  <a:pt x="75717" y="81851"/>
                </a:lnTo>
                <a:lnTo>
                  <a:pt x="58963" y="73391"/>
                </a:lnTo>
                <a:lnTo>
                  <a:pt x="46672" y="65233"/>
                </a:lnTo>
                <a:lnTo>
                  <a:pt x="39105" y="56694"/>
                </a:lnTo>
                <a:lnTo>
                  <a:pt x="36525" y="47091"/>
                </a:lnTo>
                <a:lnTo>
                  <a:pt x="38899" y="35719"/>
                </a:lnTo>
                <a:lnTo>
                  <a:pt x="45851" y="27430"/>
                </a:lnTo>
                <a:lnTo>
                  <a:pt x="57125" y="22358"/>
                </a:lnTo>
                <a:lnTo>
                  <a:pt x="72466" y="20637"/>
                </a:lnTo>
                <a:lnTo>
                  <a:pt x="121462" y="20637"/>
                </a:lnTo>
                <a:lnTo>
                  <a:pt x="121462" y="6540"/>
                </a:lnTo>
                <a:lnTo>
                  <a:pt x="120522" y="6248"/>
                </a:lnTo>
                <a:lnTo>
                  <a:pt x="116912" y="5245"/>
                </a:lnTo>
                <a:lnTo>
                  <a:pt x="107189" y="3100"/>
                </a:lnTo>
                <a:lnTo>
                  <a:pt x="92592" y="967"/>
                </a:lnTo>
                <a:lnTo>
                  <a:pt x="74358" y="0"/>
                </a:lnTo>
                <a:close/>
              </a:path>
              <a:path w="138429" h="198120">
                <a:moveTo>
                  <a:pt x="121462" y="20637"/>
                </a:moveTo>
                <a:lnTo>
                  <a:pt x="72466" y="20637"/>
                </a:lnTo>
                <a:lnTo>
                  <a:pt x="85514" y="22188"/>
                </a:lnTo>
                <a:lnTo>
                  <a:pt x="98297" y="25939"/>
                </a:lnTo>
                <a:lnTo>
                  <a:pt x="109195" y="30538"/>
                </a:lnTo>
                <a:lnTo>
                  <a:pt x="116585" y="34632"/>
                </a:lnTo>
                <a:lnTo>
                  <a:pt x="121462" y="30695"/>
                </a:lnTo>
                <a:lnTo>
                  <a:pt x="121462" y="20637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6"/>
          <p:cNvSpPr/>
          <p:nvPr/>
        </p:nvSpPr>
        <p:spPr>
          <a:xfrm>
            <a:off x="11340539" y="6481229"/>
            <a:ext cx="127000" cy="188595"/>
          </a:xfrm>
          <a:custGeom>
            <a:avLst/>
            <a:gdLst/>
            <a:ahLst/>
            <a:cxnLst/>
            <a:rect l="l" t="t" r="r" b="b"/>
            <a:pathLst>
              <a:path w="127000" h="188595">
                <a:moveTo>
                  <a:pt x="45072" y="0"/>
                </a:moveTo>
                <a:lnTo>
                  <a:pt x="2120" y="0"/>
                </a:lnTo>
                <a:lnTo>
                  <a:pt x="0" y="3657"/>
                </a:lnTo>
                <a:lnTo>
                  <a:pt x="13576" y="14998"/>
                </a:lnTo>
                <a:lnTo>
                  <a:pt x="16370" y="20980"/>
                </a:lnTo>
                <a:lnTo>
                  <a:pt x="16370" y="188404"/>
                </a:lnTo>
                <a:lnTo>
                  <a:pt x="117805" y="188404"/>
                </a:lnTo>
                <a:lnTo>
                  <a:pt x="126669" y="164909"/>
                </a:lnTo>
                <a:lnTo>
                  <a:pt x="45072" y="164909"/>
                </a:lnTo>
                <a:lnTo>
                  <a:pt x="45072" y="0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7"/>
          <p:cNvSpPr/>
          <p:nvPr/>
        </p:nvSpPr>
        <p:spPr>
          <a:xfrm>
            <a:off x="10820083" y="6481229"/>
            <a:ext cx="149860" cy="188595"/>
          </a:xfrm>
          <a:custGeom>
            <a:avLst/>
            <a:gdLst/>
            <a:ahLst/>
            <a:cxnLst/>
            <a:rect l="l" t="t" r="r" b="b"/>
            <a:pathLst>
              <a:path w="149859" h="188595">
                <a:moveTo>
                  <a:pt x="130161" y="19862"/>
                </a:moveTo>
                <a:lnTo>
                  <a:pt x="75717" y="19862"/>
                </a:lnTo>
                <a:lnTo>
                  <a:pt x="90884" y="22581"/>
                </a:lnTo>
                <a:lnTo>
                  <a:pt x="101801" y="29467"/>
                </a:lnTo>
                <a:lnTo>
                  <a:pt x="108401" y="38615"/>
                </a:lnTo>
                <a:lnTo>
                  <a:pt x="110616" y="48120"/>
                </a:lnTo>
                <a:lnTo>
                  <a:pt x="105864" y="68150"/>
                </a:lnTo>
                <a:lnTo>
                  <a:pt x="93681" y="80925"/>
                </a:lnTo>
                <a:lnTo>
                  <a:pt x="77184" y="88112"/>
                </a:lnTo>
                <a:lnTo>
                  <a:pt x="59258" y="91427"/>
                </a:lnTo>
                <a:lnTo>
                  <a:pt x="57213" y="94957"/>
                </a:lnTo>
                <a:lnTo>
                  <a:pt x="108623" y="188404"/>
                </a:lnTo>
                <a:lnTo>
                  <a:pt x="147612" y="188404"/>
                </a:lnTo>
                <a:lnTo>
                  <a:pt x="149745" y="184696"/>
                </a:lnTo>
                <a:lnTo>
                  <a:pt x="141795" y="179323"/>
                </a:lnTo>
                <a:lnTo>
                  <a:pt x="137319" y="175772"/>
                </a:lnTo>
                <a:lnTo>
                  <a:pt x="132737" y="170670"/>
                </a:lnTo>
                <a:lnTo>
                  <a:pt x="127997" y="164084"/>
                </a:lnTo>
                <a:lnTo>
                  <a:pt x="123050" y="156082"/>
                </a:lnTo>
                <a:lnTo>
                  <a:pt x="89674" y="99225"/>
                </a:lnTo>
                <a:lnTo>
                  <a:pt x="90449" y="97612"/>
                </a:lnTo>
                <a:lnTo>
                  <a:pt x="110454" y="89838"/>
                </a:lnTo>
                <a:lnTo>
                  <a:pt x="126282" y="77452"/>
                </a:lnTo>
                <a:lnTo>
                  <a:pt x="136690" y="62259"/>
                </a:lnTo>
                <a:lnTo>
                  <a:pt x="140436" y="46062"/>
                </a:lnTo>
                <a:lnTo>
                  <a:pt x="136739" y="28653"/>
                </a:lnTo>
                <a:lnTo>
                  <a:pt x="130161" y="19862"/>
                </a:lnTo>
                <a:close/>
              </a:path>
              <a:path w="149859" h="188595">
                <a:moveTo>
                  <a:pt x="82372" y="0"/>
                </a:moveTo>
                <a:lnTo>
                  <a:pt x="2133" y="0"/>
                </a:lnTo>
                <a:lnTo>
                  <a:pt x="0" y="3657"/>
                </a:lnTo>
                <a:lnTo>
                  <a:pt x="15811" y="16865"/>
                </a:lnTo>
                <a:lnTo>
                  <a:pt x="15811" y="105282"/>
                </a:lnTo>
                <a:lnTo>
                  <a:pt x="39433" y="159169"/>
                </a:lnTo>
                <a:lnTo>
                  <a:pt x="42887" y="159169"/>
                </a:lnTo>
                <a:lnTo>
                  <a:pt x="42887" y="19862"/>
                </a:lnTo>
                <a:lnTo>
                  <a:pt x="130161" y="19862"/>
                </a:lnTo>
                <a:lnTo>
                  <a:pt x="125739" y="13954"/>
                </a:lnTo>
                <a:lnTo>
                  <a:pt x="107571" y="3793"/>
                </a:lnTo>
                <a:lnTo>
                  <a:pt x="82372" y="0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8"/>
          <p:cNvSpPr/>
          <p:nvPr/>
        </p:nvSpPr>
        <p:spPr>
          <a:xfrm>
            <a:off x="10714918" y="6442327"/>
            <a:ext cx="31750" cy="20955"/>
          </a:xfrm>
          <a:custGeom>
            <a:avLst/>
            <a:gdLst/>
            <a:ahLst/>
            <a:cxnLst/>
            <a:rect l="l" t="t" r="r" b="b"/>
            <a:pathLst>
              <a:path w="31750" h="20954">
                <a:moveTo>
                  <a:pt x="31496" y="0"/>
                </a:moveTo>
                <a:lnTo>
                  <a:pt x="7226" y="0"/>
                </a:lnTo>
                <a:lnTo>
                  <a:pt x="0" y="15468"/>
                </a:lnTo>
                <a:lnTo>
                  <a:pt x="2870" y="20459"/>
                </a:lnTo>
                <a:lnTo>
                  <a:pt x="23241" y="20459"/>
                </a:lnTo>
                <a:lnTo>
                  <a:pt x="31496" y="0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6" name="bk object 29"/>
          <p:cNvSpPr/>
          <p:nvPr/>
        </p:nvSpPr>
        <p:spPr>
          <a:xfrm>
            <a:off x="10756380" y="6442327"/>
            <a:ext cx="31750" cy="20955"/>
          </a:xfrm>
          <a:custGeom>
            <a:avLst/>
            <a:gdLst/>
            <a:ahLst/>
            <a:cxnLst/>
            <a:rect l="l" t="t" r="r" b="b"/>
            <a:pathLst>
              <a:path w="31750" h="20954">
                <a:moveTo>
                  <a:pt x="31495" y="0"/>
                </a:moveTo>
                <a:lnTo>
                  <a:pt x="7213" y="0"/>
                </a:lnTo>
                <a:lnTo>
                  <a:pt x="0" y="15468"/>
                </a:lnTo>
                <a:lnTo>
                  <a:pt x="2870" y="20459"/>
                </a:lnTo>
                <a:lnTo>
                  <a:pt x="23228" y="20459"/>
                </a:lnTo>
                <a:lnTo>
                  <a:pt x="31495" y="0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7" name="bk object 30"/>
          <p:cNvSpPr/>
          <p:nvPr/>
        </p:nvSpPr>
        <p:spPr>
          <a:xfrm>
            <a:off x="10655381" y="6481229"/>
            <a:ext cx="187325" cy="188595"/>
          </a:xfrm>
          <a:custGeom>
            <a:avLst/>
            <a:gdLst/>
            <a:ahLst/>
            <a:cxnLst/>
            <a:rect l="l" t="t" r="r" b="b"/>
            <a:pathLst>
              <a:path w="187325" h="188595">
                <a:moveTo>
                  <a:pt x="107251" y="0"/>
                </a:moveTo>
                <a:lnTo>
                  <a:pt x="57937" y="0"/>
                </a:lnTo>
                <a:lnTo>
                  <a:pt x="55803" y="3657"/>
                </a:lnTo>
                <a:lnTo>
                  <a:pt x="64325" y="10782"/>
                </a:lnTo>
                <a:lnTo>
                  <a:pt x="65989" y="17170"/>
                </a:lnTo>
                <a:lnTo>
                  <a:pt x="0" y="188391"/>
                </a:lnTo>
                <a:lnTo>
                  <a:pt x="44856" y="188391"/>
                </a:lnTo>
                <a:lnTo>
                  <a:pt x="46990" y="184696"/>
                </a:lnTo>
                <a:lnTo>
                  <a:pt x="35890" y="175425"/>
                </a:lnTo>
                <a:lnTo>
                  <a:pt x="33769" y="167373"/>
                </a:lnTo>
                <a:lnTo>
                  <a:pt x="43561" y="141516"/>
                </a:lnTo>
                <a:lnTo>
                  <a:pt x="115963" y="141516"/>
                </a:lnTo>
                <a:lnTo>
                  <a:pt x="117398" y="139039"/>
                </a:lnTo>
                <a:lnTo>
                  <a:pt x="110096" y="119367"/>
                </a:lnTo>
                <a:lnTo>
                  <a:pt x="51943" y="119367"/>
                </a:lnTo>
                <a:lnTo>
                  <a:pt x="87960" y="24295"/>
                </a:lnTo>
                <a:lnTo>
                  <a:pt x="117564" y="24295"/>
                </a:lnTo>
                <a:lnTo>
                  <a:pt x="107251" y="0"/>
                </a:lnTo>
                <a:close/>
              </a:path>
              <a:path w="187325" h="188595">
                <a:moveTo>
                  <a:pt x="117564" y="24295"/>
                </a:moveTo>
                <a:lnTo>
                  <a:pt x="87960" y="24295"/>
                </a:lnTo>
                <a:lnTo>
                  <a:pt x="152577" y="188391"/>
                </a:lnTo>
                <a:lnTo>
                  <a:pt x="187223" y="188391"/>
                </a:lnTo>
                <a:lnTo>
                  <a:pt x="117564" y="24295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8" name="bk object 31"/>
          <p:cNvSpPr/>
          <p:nvPr/>
        </p:nvSpPr>
        <p:spPr>
          <a:xfrm>
            <a:off x="10974462" y="6481229"/>
            <a:ext cx="143510" cy="188595"/>
          </a:xfrm>
          <a:custGeom>
            <a:avLst/>
            <a:gdLst/>
            <a:ahLst/>
            <a:cxnLst/>
            <a:rect l="l" t="t" r="r" b="b"/>
            <a:pathLst>
              <a:path w="143509" h="188595">
                <a:moveTo>
                  <a:pt x="84594" y="23266"/>
                </a:moveTo>
                <a:lnTo>
                  <a:pt x="55892" y="23266"/>
                </a:lnTo>
                <a:lnTo>
                  <a:pt x="55892" y="188404"/>
                </a:lnTo>
                <a:lnTo>
                  <a:pt x="98920" y="188404"/>
                </a:lnTo>
                <a:lnTo>
                  <a:pt x="101053" y="184696"/>
                </a:lnTo>
                <a:lnTo>
                  <a:pt x="87401" y="173304"/>
                </a:lnTo>
                <a:lnTo>
                  <a:pt x="84594" y="167309"/>
                </a:lnTo>
                <a:lnTo>
                  <a:pt x="84594" y="23266"/>
                </a:lnTo>
                <a:close/>
              </a:path>
              <a:path w="143509" h="188595">
                <a:moveTo>
                  <a:pt x="143344" y="0"/>
                </a:moveTo>
                <a:lnTo>
                  <a:pt x="11645" y="0"/>
                </a:lnTo>
                <a:lnTo>
                  <a:pt x="0" y="20193"/>
                </a:lnTo>
                <a:lnTo>
                  <a:pt x="1778" y="23266"/>
                </a:lnTo>
                <a:lnTo>
                  <a:pt x="129844" y="23266"/>
                </a:lnTo>
                <a:lnTo>
                  <a:pt x="143344" y="0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9" name="bk object 32"/>
          <p:cNvSpPr/>
          <p:nvPr/>
        </p:nvSpPr>
        <p:spPr>
          <a:xfrm>
            <a:off x="10399547" y="6481229"/>
            <a:ext cx="287655" cy="188595"/>
          </a:xfrm>
          <a:custGeom>
            <a:avLst/>
            <a:gdLst/>
            <a:ahLst/>
            <a:cxnLst/>
            <a:rect l="l" t="t" r="r" b="b"/>
            <a:pathLst>
              <a:path w="287654" h="188595">
                <a:moveTo>
                  <a:pt x="40551" y="0"/>
                </a:moveTo>
                <a:lnTo>
                  <a:pt x="2133" y="0"/>
                </a:lnTo>
                <a:lnTo>
                  <a:pt x="0" y="3657"/>
                </a:lnTo>
                <a:lnTo>
                  <a:pt x="4444" y="5918"/>
                </a:lnTo>
                <a:lnTo>
                  <a:pt x="11404" y="8483"/>
                </a:lnTo>
                <a:lnTo>
                  <a:pt x="15443" y="15189"/>
                </a:lnTo>
                <a:lnTo>
                  <a:pt x="17957" y="23799"/>
                </a:lnTo>
                <a:lnTo>
                  <a:pt x="72351" y="188391"/>
                </a:lnTo>
                <a:lnTo>
                  <a:pt x="97091" y="188391"/>
                </a:lnTo>
                <a:lnTo>
                  <a:pt x="113472" y="144538"/>
                </a:lnTo>
                <a:lnTo>
                  <a:pt x="88976" y="144538"/>
                </a:lnTo>
                <a:lnTo>
                  <a:pt x="40551" y="0"/>
                </a:lnTo>
                <a:close/>
              </a:path>
              <a:path w="287654" h="188595">
                <a:moveTo>
                  <a:pt x="177761" y="53555"/>
                </a:moveTo>
                <a:lnTo>
                  <a:pt x="147459" y="53555"/>
                </a:lnTo>
                <a:lnTo>
                  <a:pt x="192150" y="188391"/>
                </a:lnTo>
                <a:lnTo>
                  <a:pt x="216852" y="188391"/>
                </a:lnTo>
                <a:lnTo>
                  <a:pt x="232547" y="146291"/>
                </a:lnTo>
                <a:lnTo>
                  <a:pt x="207975" y="146291"/>
                </a:lnTo>
                <a:lnTo>
                  <a:pt x="177761" y="53555"/>
                </a:lnTo>
                <a:close/>
              </a:path>
              <a:path w="287654" h="188595">
                <a:moveTo>
                  <a:pt x="287083" y="0"/>
                </a:moveTo>
                <a:lnTo>
                  <a:pt x="247307" y="0"/>
                </a:lnTo>
                <a:lnTo>
                  <a:pt x="245173" y="3657"/>
                </a:lnTo>
                <a:lnTo>
                  <a:pt x="253707" y="10782"/>
                </a:lnTo>
                <a:lnTo>
                  <a:pt x="255358" y="17170"/>
                </a:lnTo>
                <a:lnTo>
                  <a:pt x="253187" y="22796"/>
                </a:lnTo>
                <a:lnTo>
                  <a:pt x="207975" y="146291"/>
                </a:lnTo>
                <a:lnTo>
                  <a:pt x="232547" y="146291"/>
                </a:lnTo>
                <a:lnTo>
                  <a:pt x="287083" y="0"/>
                </a:lnTo>
                <a:close/>
              </a:path>
              <a:path w="287654" h="188595">
                <a:moveTo>
                  <a:pt x="160312" y="0"/>
                </a:moveTo>
                <a:lnTo>
                  <a:pt x="128930" y="0"/>
                </a:lnTo>
                <a:lnTo>
                  <a:pt x="126796" y="3657"/>
                </a:lnTo>
                <a:lnTo>
                  <a:pt x="135318" y="10782"/>
                </a:lnTo>
                <a:lnTo>
                  <a:pt x="136969" y="17170"/>
                </a:lnTo>
                <a:lnTo>
                  <a:pt x="134797" y="22796"/>
                </a:lnTo>
                <a:lnTo>
                  <a:pt x="88976" y="144538"/>
                </a:lnTo>
                <a:lnTo>
                  <a:pt x="113472" y="144538"/>
                </a:lnTo>
                <a:lnTo>
                  <a:pt x="147459" y="53555"/>
                </a:lnTo>
                <a:lnTo>
                  <a:pt x="177761" y="53555"/>
                </a:lnTo>
                <a:lnTo>
                  <a:pt x="160312" y="0"/>
                </a:lnTo>
                <a:close/>
              </a:path>
            </a:pathLst>
          </a:custGeom>
          <a:solidFill>
            <a:srgbClr val="12100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45140" y="1428957"/>
            <a:ext cx="397446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000" b="0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i-FI" sz="1600" b="1" dirty="0">
              <a:solidFill>
                <a:srgbClr val="FF882A"/>
              </a:solidFill>
            </a:endParaRPr>
          </a:p>
          <a:p>
            <a:pPr>
              <a:defRPr/>
            </a:pPr>
            <a:endParaRPr lang="fi-FI" sz="1600" b="1" dirty="0">
              <a:solidFill>
                <a:srgbClr val="FF882A"/>
              </a:solidFill>
            </a:endParaRPr>
          </a:p>
          <a:p>
            <a:pPr>
              <a:defRPr/>
            </a:pPr>
            <a:endParaRPr lang="fi-FI" sz="1600" b="1" dirty="0">
              <a:solidFill>
                <a:srgbClr val="FF882A"/>
              </a:solidFill>
            </a:endParaRPr>
          </a:p>
          <a:p>
            <a:pPr>
              <a:defRPr/>
            </a:pPr>
            <a:endParaRPr lang="fi-FI" sz="1600" b="1" dirty="0">
              <a:solidFill>
                <a:srgbClr val="FF882A"/>
              </a:solidFill>
            </a:endParaRPr>
          </a:p>
          <a:p>
            <a:pPr>
              <a:defRPr/>
            </a:pPr>
            <a:endParaRPr lang="fi-FI" sz="1600" b="1" dirty="0">
              <a:solidFill>
                <a:srgbClr val="FF882A"/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sz="half" idx="2"/>
          </p:nvPr>
        </p:nvSpPr>
        <p:spPr>
          <a:xfrm>
            <a:off x="427249" y="1162896"/>
            <a:ext cx="4904406" cy="3016210"/>
          </a:xfrm>
        </p:spPr>
        <p:txBody>
          <a:bodyPr>
            <a:normAutofit lnSpcReduction="10000"/>
          </a:bodyPr>
          <a:lstStyle/>
          <a:p>
            <a:r>
              <a:rPr lang="en-US" sz="1600" b="1" dirty="0">
                <a:solidFill>
                  <a:srgbClr val="FF9D4C"/>
                </a:solidFill>
              </a:rPr>
              <a:t>Customer: 	</a:t>
            </a:r>
            <a:r>
              <a:rPr lang="en-US" sz="1600" dirty="0" err="1">
                <a:solidFill>
                  <a:schemeClr val="bg1"/>
                </a:solidFill>
              </a:rPr>
              <a:t>AltaGas</a:t>
            </a:r>
            <a:r>
              <a:rPr lang="en-US" sz="1600" dirty="0">
                <a:solidFill>
                  <a:schemeClr val="bg1"/>
                </a:solidFill>
              </a:rPr>
              <a:t>, California, USA</a:t>
            </a:r>
          </a:p>
          <a:p>
            <a:endParaRPr lang="en-US" sz="900" dirty="0"/>
          </a:p>
          <a:p>
            <a:r>
              <a:rPr lang="en-US" sz="1600" b="1" dirty="0">
                <a:solidFill>
                  <a:srgbClr val="FF9D4C"/>
                </a:solidFill>
              </a:rPr>
              <a:t>Type:</a:t>
            </a:r>
            <a:r>
              <a:rPr lang="en-US" sz="1600" b="1" dirty="0"/>
              <a:t> 		</a:t>
            </a:r>
            <a:r>
              <a:rPr lang="en-US" sz="1600" dirty="0">
                <a:solidFill>
                  <a:schemeClr val="bg1"/>
                </a:solidFill>
              </a:rPr>
              <a:t>Energy Storage System (Li-Ion</a:t>
            </a:r>
            <a:r>
              <a:rPr lang="en-US" sz="1600" dirty="0"/>
              <a:t>)</a:t>
            </a:r>
          </a:p>
          <a:p>
            <a:endParaRPr lang="en-US" sz="900" dirty="0"/>
          </a:p>
          <a:p>
            <a:r>
              <a:rPr lang="en-US" sz="1600" b="1" dirty="0">
                <a:solidFill>
                  <a:srgbClr val="FF9D4C"/>
                </a:solidFill>
              </a:rPr>
              <a:t>Operating mode:</a:t>
            </a:r>
            <a:r>
              <a:rPr lang="en-US" sz="1600" b="1" dirty="0"/>
              <a:t> 	</a:t>
            </a:r>
            <a:r>
              <a:rPr lang="en-US" sz="1600" dirty="0">
                <a:solidFill>
                  <a:schemeClr val="bg1"/>
                </a:solidFill>
              </a:rPr>
              <a:t>Resource Adequacy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Frequency Regulation</a:t>
            </a:r>
          </a:p>
          <a:p>
            <a:endParaRPr lang="en-US" sz="900" dirty="0"/>
          </a:p>
          <a:p>
            <a:r>
              <a:rPr lang="en-US" sz="1600" b="1" dirty="0">
                <a:solidFill>
                  <a:srgbClr val="FF9D4C"/>
                </a:solidFill>
              </a:rPr>
              <a:t>Inverters:</a:t>
            </a:r>
            <a:r>
              <a:rPr lang="en-US" sz="1600" b="1" dirty="0"/>
              <a:t> 	</a:t>
            </a:r>
            <a:r>
              <a:rPr lang="en-US" sz="1600" dirty="0">
                <a:solidFill>
                  <a:schemeClr val="bg1"/>
                </a:solidFill>
              </a:rPr>
              <a:t>20MW, Parker</a:t>
            </a:r>
          </a:p>
          <a:p>
            <a:r>
              <a:rPr lang="en-US" sz="1600" b="1" dirty="0">
                <a:solidFill>
                  <a:srgbClr val="FF9D4C"/>
                </a:solidFill>
              </a:rPr>
              <a:t>Batteries:</a:t>
            </a:r>
            <a:r>
              <a:rPr lang="en-US" sz="1600" b="1" dirty="0"/>
              <a:t> 	</a:t>
            </a:r>
            <a:r>
              <a:rPr lang="en-US" sz="1600" dirty="0">
                <a:solidFill>
                  <a:schemeClr val="bg1"/>
                </a:solidFill>
              </a:rPr>
              <a:t>80MWh, Samsung</a:t>
            </a:r>
          </a:p>
          <a:p>
            <a:endParaRPr lang="en-US" sz="1600" b="1" dirty="0">
              <a:solidFill>
                <a:srgbClr val="FF9D4C"/>
              </a:solidFill>
            </a:endParaRPr>
          </a:p>
          <a:p>
            <a:r>
              <a:rPr lang="en-US" sz="1600" b="1" dirty="0">
                <a:solidFill>
                  <a:srgbClr val="FF9D4C"/>
                </a:solidFill>
              </a:rPr>
              <a:t>Energy Management System: </a:t>
            </a:r>
            <a:r>
              <a:rPr lang="en-US" sz="1600" dirty="0">
                <a:solidFill>
                  <a:schemeClr val="bg1"/>
                </a:solidFill>
              </a:rPr>
              <a:t>GEMS5</a:t>
            </a:r>
          </a:p>
          <a:p>
            <a:endParaRPr lang="en-US" sz="900" dirty="0"/>
          </a:p>
          <a:p>
            <a:r>
              <a:rPr lang="en-US" sz="1600" b="1" dirty="0">
                <a:solidFill>
                  <a:srgbClr val="FF882A"/>
                </a:solidFill>
              </a:rPr>
              <a:t>Delivered: 	</a:t>
            </a:r>
            <a:r>
              <a:rPr lang="en-US" sz="1600" dirty="0">
                <a:solidFill>
                  <a:schemeClr val="bg1"/>
                </a:solidFill>
              </a:rPr>
              <a:t>2016</a:t>
            </a:r>
          </a:p>
          <a:p>
            <a:endParaRPr lang="en-US" sz="1600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xmlns="" id="{8694B8D0-A2EA-4AAD-B3FB-CA3F5C521A8D}"/>
              </a:ext>
            </a:extLst>
          </p:cNvPr>
          <p:cNvSpPr txBox="1">
            <a:spLocks/>
          </p:cNvSpPr>
          <p:nvPr/>
        </p:nvSpPr>
        <p:spPr bwMode="ltGray">
          <a:xfrm>
            <a:off x="-3600" y="-14372"/>
            <a:ext cx="6322748" cy="433553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  <p:txBody>
          <a:bodyPr vert="horz" wrap="none" lIns="288000" tIns="108000" rIns="288000" bIns="1080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2"/>
              </a:buClr>
              <a:buFont typeface="Arial" panose="020B0604020202020204" pitchFamily="34" charset="0"/>
              <a:buNone/>
              <a:tabLst/>
              <a:defRPr sz="14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2"/>
              </a:buClr>
              <a:buFont typeface="Helvetica" charset="0"/>
              <a:buNone/>
              <a:tabLst/>
              <a:defRPr sz="14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2"/>
              </a:buClr>
              <a:buFont typeface="Wingdings" charset="2"/>
              <a:buNone/>
              <a:tabLst/>
              <a:defRPr sz="14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2"/>
              </a:buClr>
              <a:buFont typeface="Courier New" charset="0"/>
              <a:buNone/>
              <a:tabLst/>
              <a:defRPr sz="14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4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1692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1872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2088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504D"/>
              </a:buClr>
            </a:pPr>
            <a:r>
              <a:rPr lang="en-US" dirty="0">
                <a:solidFill>
                  <a:prstClr val="white"/>
                </a:solidFill>
                <a:latin typeface="Arial (body)"/>
              </a:rPr>
              <a:t>Case Study –  California (US) – Multiple Revenue Models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/>
          <a:lstStyle/>
          <a:p>
            <a:fld id="{D09450E0-2545-46C5-AAB7-6A212360FD69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2.8.2018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Wartsila / Greensmith Energy Storag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07852" y="7005815"/>
            <a:ext cx="280416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807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11171" y="1159934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>
                    <a:lumMod val="75000"/>
                    <a:alpha val="4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1373" y="1281165"/>
            <a:ext cx="3265274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spc="1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Pomona Energy Center </a:t>
            </a:r>
            <a:r>
              <a:rPr lang="en-US" sz="2600" b="1" spc="100" dirty="0">
                <a:solidFill>
                  <a:srgbClr val="00935E"/>
                </a:solidFill>
                <a:latin typeface="Helvetica Neue" charset="0"/>
                <a:ea typeface="Helvetica Neue" charset="0"/>
                <a:cs typeface="Helvetica Neue" charset="0"/>
              </a:rPr>
              <a:t>20MW/80MWh</a:t>
            </a:r>
          </a:p>
        </p:txBody>
      </p:sp>
      <p:sp>
        <p:nvSpPr>
          <p:cNvPr id="9" name="Freeform 8"/>
          <p:cNvSpPr/>
          <p:nvPr/>
        </p:nvSpPr>
        <p:spPr>
          <a:xfrm>
            <a:off x="4303643" y="2107096"/>
            <a:ext cx="7901609" cy="735495"/>
          </a:xfrm>
          <a:custGeom>
            <a:avLst/>
            <a:gdLst>
              <a:gd name="connsiteX0" fmla="*/ 0 w 7901609"/>
              <a:gd name="connsiteY0" fmla="*/ 735495 h 735495"/>
              <a:gd name="connsiteX1" fmla="*/ 487018 w 7901609"/>
              <a:gd name="connsiteY1" fmla="*/ 0 h 735495"/>
              <a:gd name="connsiteX2" fmla="*/ 7901609 w 7901609"/>
              <a:gd name="connsiteY2" fmla="*/ 0 h 735495"/>
              <a:gd name="connsiteX3" fmla="*/ 7901609 w 7901609"/>
              <a:gd name="connsiteY3" fmla="*/ 725556 h 735495"/>
              <a:gd name="connsiteX4" fmla="*/ 0 w 7901609"/>
              <a:gd name="connsiteY4" fmla="*/ 735495 h 73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1609" h="735495">
                <a:moveTo>
                  <a:pt x="0" y="735495"/>
                </a:moveTo>
                <a:lnTo>
                  <a:pt x="487018" y="0"/>
                </a:lnTo>
                <a:lnTo>
                  <a:pt x="7901609" y="0"/>
                </a:lnTo>
                <a:lnTo>
                  <a:pt x="7901609" y="725556"/>
                </a:lnTo>
                <a:lnTo>
                  <a:pt x="0" y="735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9004" y="3138881"/>
            <a:ext cx="382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rgbClr val="0F334A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20MW/80MWh ESS constructed in record time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8164" y="6127357"/>
            <a:ext cx="660733" cy="462513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-39757" y="-9939"/>
            <a:ext cx="3756992" cy="954156"/>
          </a:xfrm>
          <a:custGeom>
            <a:avLst/>
            <a:gdLst>
              <a:gd name="connsiteX0" fmla="*/ 19879 w 3756992"/>
              <a:gd name="connsiteY0" fmla="*/ 954156 h 954156"/>
              <a:gd name="connsiteX1" fmla="*/ 3210340 w 3756992"/>
              <a:gd name="connsiteY1" fmla="*/ 954156 h 954156"/>
              <a:gd name="connsiteX2" fmla="*/ 3756992 w 3756992"/>
              <a:gd name="connsiteY2" fmla="*/ 0 h 954156"/>
              <a:gd name="connsiteX3" fmla="*/ 0 w 3756992"/>
              <a:gd name="connsiteY3" fmla="*/ 0 h 954156"/>
              <a:gd name="connsiteX4" fmla="*/ 19879 w 3756992"/>
              <a:gd name="connsiteY4" fmla="*/ 954156 h 95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992" h="954156">
                <a:moveTo>
                  <a:pt x="19879" y="954156"/>
                </a:moveTo>
                <a:lnTo>
                  <a:pt x="3210340" y="954156"/>
                </a:lnTo>
                <a:lnTo>
                  <a:pt x="3756992" y="0"/>
                </a:lnTo>
                <a:lnTo>
                  <a:pt x="0" y="0"/>
                </a:lnTo>
                <a:lnTo>
                  <a:pt x="19879" y="9541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7" y="211908"/>
            <a:ext cx="1883924" cy="596287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flipH="1">
            <a:off x="10167729" y="-9938"/>
            <a:ext cx="2047461" cy="519990"/>
          </a:xfrm>
          <a:custGeom>
            <a:avLst/>
            <a:gdLst>
              <a:gd name="connsiteX0" fmla="*/ 19879 w 3756992"/>
              <a:gd name="connsiteY0" fmla="*/ 954156 h 954156"/>
              <a:gd name="connsiteX1" fmla="*/ 3210340 w 3756992"/>
              <a:gd name="connsiteY1" fmla="*/ 954156 h 954156"/>
              <a:gd name="connsiteX2" fmla="*/ 3756992 w 3756992"/>
              <a:gd name="connsiteY2" fmla="*/ 0 h 954156"/>
              <a:gd name="connsiteX3" fmla="*/ 0 w 3756992"/>
              <a:gd name="connsiteY3" fmla="*/ 0 h 954156"/>
              <a:gd name="connsiteX4" fmla="*/ 19879 w 3756992"/>
              <a:gd name="connsiteY4" fmla="*/ 954156 h 95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992" h="954156">
                <a:moveTo>
                  <a:pt x="19879" y="954156"/>
                </a:moveTo>
                <a:lnTo>
                  <a:pt x="3210340" y="954156"/>
                </a:lnTo>
                <a:lnTo>
                  <a:pt x="3756992" y="0"/>
                </a:lnTo>
                <a:lnTo>
                  <a:pt x="0" y="0"/>
                </a:lnTo>
                <a:lnTo>
                  <a:pt x="19879" y="954156"/>
                </a:lnTo>
                <a:close/>
              </a:path>
            </a:pathLst>
          </a:custGeom>
          <a:solidFill>
            <a:srgbClr val="FF7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247243" y="125163"/>
            <a:ext cx="1944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CASE STUDY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070072" y="82186"/>
            <a:ext cx="2006527" cy="2175918"/>
            <a:chOff x="4349570" y="-106093"/>
            <a:chExt cx="2006527" cy="2175918"/>
          </a:xfrm>
        </p:grpSpPr>
        <p:sp>
          <p:nvSpPr>
            <p:cNvPr id="17" name="TextBox 16"/>
            <p:cNvSpPr txBox="1"/>
            <p:nvPr/>
          </p:nvSpPr>
          <p:spPr>
            <a:xfrm>
              <a:off x="4349570" y="53889"/>
              <a:ext cx="1146468" cy="2015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0" b="1" dirty="0">
                  <a:solidFill>
                    <a:schemeClr val="bg1"/>
                  </a:solidFill>
                  <a:effectLst>
                    <a:glow>
                      <a:schemeClr val="accent1"/>
                    </a:glow>
                  </a:effectLst>
                  <a:latin typeface="Helvetica Neue" charset="0"/>
                  <a:ea typeface="Helvetica Neue" charset="0"/>
                  <a:cs typeface="Helvetica Neue" charset="0"/>
                </a:rPr>
                <a:t>+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94350" y="42417"/>
              <a:ext cx="761747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500" b="1" dirty="0">
                  <a:solidFill>
                    <a:schemeClr val="bg1"/>
                  </a:solidFill>
                  <a:effectLst>
                    <a:glow>
                      <a:schemeClr val="accent1"/>
                    </a:glow>
                  </a:effectLst>
                  <a:latin typeface="Helvetica Neue" charset="0"/>
                  <a:ea typeface="Helvetica Neue" charset="0"/>
                  <a:cs typeface="Helvetica Neue" charset="0"/>
                </a:rPr>
                <a:t>+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99841" y="-106093"/>
              <a:ext cx="3095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effectLst>
                    <a:glow>
                      <a:schemeClr val="accent1"/>
                    </a:glow>
                  </a:effectLst>
                  <a:latin typeface="Helvetica Neue" charset="0"/>
                  <a:ea typeface="Helvetica Neue" charset="0"/>
                  <a:cs typeface="Helvetica Neue" charset="0"/>
                </a:rPr>
                <a:t>+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567027" y="2389193"/>
            <a:ext cx="2347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KEY TAKEAWAY</a:t>
            </a:r>
          </a:p>
          <a:p>
            <a:r>
              <a:rPr lang="en-US" sz="1200" dirty="0">
                <a:solidFill>
                  <a:srgbClr val="00935E"/>
                </a:solidFill>
                <a:latin typeface="Helvetica Neue" charset="0"/>
                <a:ea typeface="Helvetica Neue" charset="0"/>
                <a:cs typeface="Helvetica Neue" charset="0"/>
              </a:rPr>
              <a:t>5 months NTP to COD!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51861" y="2389193"/>
            <a:ext cx="1902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DEPLOYMENT</a:t>
            </a:r>
          </a:p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20MW/80Mwh 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33891" y="2389193"/>
            <a:ext cx="1633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SOLUTION</a:t>
            </a:r>
          </a:p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Renewables integration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6552" y="2389193"/>
            <a:ext cx="1902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CLIENT PARTNER</a:t>
            </a:r>
          </a:p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Alta Gas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552" y="3135835"/>
            <a:ext cx="5628780" cy="33431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54" y="3847297"/>
            <a:ext cx="4301547" cy="238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21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003EA0-30E6-4E78-9D87-8B760355C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/>
              <a:t>2.8.2018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6EFFAA7-49FB-4C0F-829C-316078E0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[Presentation name / Author]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CC7CF86-707F-405A-B0B4-143BAFE96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DD790393-F45F-4616-A606-B6298BC8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62" y="819802"/>
            <a:ext cx="10515600" cy="789091"/>
          </a:xfrm>
        </p:spPr>
        <p:txBody>
          <a:bodyPr/>
          <a:lstStyle/>
          <a:p>
            <a:r>
              <a:rPr lang="en-AU" dirty="0" smtClean="0"/>
              <a:t>Graciosa (Azores) </a:t>
            </a:r>
            <a:r>
              <a:rPr lang="en-AU" dirty="0"/>
              <a:t>Microgrid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61E16C3-141F-4524-A540-A25FFF00DD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1B4C17-F917-4598-9CE5-CBE5EFCC00DC}"/>
              </a:ext>
            </a:extLst>
          </p:cNvPr>
          <p:cNvSpPr/>
          <p:nvPr/>
        </p:nvSpPr>
        <p:spPr>
          <a:xfrm>
            <a:off x="342362" y="1608893"/>
            <a:ext cx="509323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Deployment details</a:t>
            </a:r>
          </a:p>
          <a:p>
            <a:r>
              <a:rPr lang="en-US" sz="700" b="1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EU funding &gt;$20M for wind turbines, battery, &amp; solar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5 Enercon 900 KW Wind Turbines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1 MW Solar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6MW/2.6MWh Battery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Greensmith as overall integrator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PPA based on fuel savings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Goal of 65% renewables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Renewables complete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Battery Inverters and System </a:t>
            </a:r>
            <a:r>
              <a:rPr lang="en-US" dirty="0" smtClean="0">
                <a:solidFill>
                  <a:srgbClr val="002248"/>
                </a:solidFill>
                <a:latin typeface="Helvetica Neue" charset="0"/>
                <a:ea typeface="Helvetica Neue" charset="0"/>
                <a:cs typeface="Helvetica Neue" charset="0"/>
              </a:rPr>
              <a:t>commissioning</a:t>
            </a:r>
            <a:endParaRPr lang="en-US" dirty="0">
              <a:solidFill>
                <a:srgbClr val="002248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E44C84-9773-4C6D-88C3-85C8408F5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1608893"/>
            <a:ext cx="67564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3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5758" cy="68580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41428" y="2907860"/>
            <a:ext cx="2239641" cy="928331"/>
          </a:xfrm>
          <a:prstGeom prst="rect">
            <a:avLst/>
          </a:prstGeom>
          <a:solidFill>
            <a:srgbClr val="00935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3188205" y="2907860"/>
            <a:ext cx="2222826" cy="928331"/>
          </a:xfrm>
          <a:prstGeom prst="rect">
            <a:avLst/>
          </a:prstGeom>
          <a:solidFill>
            <a:srgbClr val="00935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5518167" y="2907860"/>
            <a:ext cx="2222826" cy="928331"/>
          </a:xfrm>
          <a:prstGeom prst="rect">
            <a:avLst/>
          </a:prstGeom>
          <a:solidFill>
            <a:srgbClr val="00935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7848129" y="2907860"/>
            <a:ext cx="2222826" cy="928331"/>
          </a:xfrm>
          <a:prstGeom prst="rect">
            <a:avLst/>
          </a:prstGeom>
          <a:solidFill>
            <a:srgbClr val="00935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rgbClr val="FF7321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805" y="1474625"/>
            <a:ext cx="7514484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dirty="0">
                <a:solidFill>
                  <a:srgbClr val="0F334A"/>
                </a:solidFill>
                <a:latin typeface="Helvetica Neue" charset="0"/>
                <a:ea typeface="Helvetica Neue" charset="0"/>
                <a:cs typeface="Helvetica Neue" charset="0"/>
              </a:rPr>
              <a:t>GEMS turns batteries</a:t>
            </a:r>
          </a:p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dirty="0">
                <a:solidFill>
                  <a:srgbClr val="00935E"/>
                </a:solidFill>
                <a:latin typeface="Helvetica Neue" charset="0"/>
                <a:ea typeface="Helvetica Neue" charset="0"/>
                <a:cs typeface="Helvetica Neue" charset="0"/>
              </a:rPr>
              <a:t>to Revenue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08891"/>
            <a:ext cx="674624" cy="690880"/>
          </a:xfrm>
          <a:prstGeom prst="rect">
            <a:avLst/>
          </a:prstGeom>
          <a:noFill/>
        </p:spPr>
      </p:pic>
      <p:sp>
        <p:nvSpPr>
          <p:cNvPr id="177" name="Rectangle 176"/>
          <p:cNvSpPr/>
          <p:nvPr/>
        </p:nvSpPr>
        <p:spPr>
          <a:xfrm>
            <a:off x="10414155" y="2915080"/>
            <a:ext cx="1224964" cy="928331"/>
          </a:xfrm>
          <a:prstGeom prst="rect">
            <a:avLst/>
          </a:prstGeom>
          <a:solidFill>
            <a:srgbClr val="5F636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Rectangle 177"/>
          <p:cNvSpPr/>
          <p:nvPr/>
        </p:nvSpPr>
        <p:spPr>
          <a:xfrm>
            <a:off x="10414155" y="3938223"/>
            <a:ext cx="1224964" cy="928331"/>
          </a:xfrm>
          <a:prstGeom prst="rect">
            <a:avLst/>
          </a:prstGeom>
          <a:solidFill>
            <a:srgbClr val="5F636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Rectangle 178"/>
          <p:cNvSpPr/>
          <p:nvPr/>
        </p:nvSpPr>
        <p:spPr>
          <a:xfrm>
            <a:off x="10414155" y="4961366"/>
            <a:ext cx="1224964" cy="928331"/>
          </a:xfrm>
          <a:prstGeom prst="rect">
            <a:avLst/>
          </a:prstGeom>
          <a:solidFill>
            <a:srgbClr val="5F636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41429" y="3235866"/>
            <a:ext cx="223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Grid Reliability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188205" y="3231274"/>
            <a:ext cx="2215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Renewable Integration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518167" y="3218136"/>
            <a:ext cx="2215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Micro Grids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7840411" y="3126280"/>
            <a:ext cx="2222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Hybrid Engine Optimization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10414155" y="3273846"/>
            <a:ext cx="122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SCADA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10414155" y="4116939"/>
            <a:ext cx="1224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Weather Forecasts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420750" y="5160606"/>
            <a:ext cx="121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Energy Market Data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833710" y="3935158"/>
            <a:ext cx="9237245" cy="928331"/>
          </a:xfrm>
          <a:prstGeom prst="rect">
            <a:avLst/>
          </a:prstGeom>
          <a:solidFill>
            <a:srgbClr val="FF73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TextBox 199"/>
          <p:cNvSpPr txBox="1"/>
          <p:nvPr/>
        </p:nvSpPr>
        <p:spPr>
          <a:xfrm>
            <a:off x="833710" y="4107327"/>
            <a:ext cx="924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GEMS OS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833710" y="4965835"/>
            <a:ext cx="2239641" cy="928331"/>
          </a:xfrm>
          <a:prstGeom prst="rect">
            <a:avLst/>
          </a:prstGeom>
          <a:solidFill>
            <a:srgbClr val="0F33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Rectangle 202"/>
          <p:cNvSpPr/>
          <p:nvPr/>
        </p:nvSpPr>
        <p:spPr>
          <a:xfrm>
            <a:off x="3180487" y="4965835"/>
            <a:ext cx="2222826" cy="928331"/>
          </a:xfrm>
          <a:prstGeom prst="rect">
            <a:avLst/>
          </a:prstGeom>
          <a:solidFill>
            <a:srgbClr val="0F33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Rectangle 203"/>
          <p:cNvSpPr/>
          <p:nvPr/>
        </p:nvSpPr>
        <p:spPr>
          <a:xfrm>
            <a:off x="5510449" y="4965835"/>
            <a:ext cx="2222826" cy="928331"/>
          </a:xfrm>
          <a:prstGeom prst="rect">
            <a:avLst/>
          </a:prstGeom>
          <a:solidFill>
            <a:srgbClr val="0F33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Rectangle 204"/>
          <p:cNvSpPr/>
          <p:nvPr/>
        </p:nvSpPr>
        <p:spPr>
          <a:xfrm>
            <a:off x="7840411" y="4965835"/>
            <a:ext cx="2222826" cy="928331"/>
          </a:xfrm>
          <a:prstGeom prst="rect">
            <a:avLst/>
          </a:prstGeom>
          <a:solidFill>
            <a:srgbClr val="0F33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TextBox 208"/>
          <p:cNvSpPr txBox="1"/>
          <p:nvPr/>
        </p:nvSpPr>
        <p:spPr>
          <a:xfrm>
            <a:off x="841429" y="5268329"/>
            <a:ext cx="223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Batteries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3188205" y="5268329"/>
            <a:ext cx="2215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Solar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5518167" y="5268328"/>
            <a:ext cx="2215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Engines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7848129" y="5257821"/>
            <a:ext cx="2215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Sensors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-14189" y="5299860"/>
            <a:ext cx="132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2898E"/>
                </a:solidFill>
                <a:latin typeface="Helvetica Neue" charset="0"/>
                <a:ea typeface="Helvetica Neue" charset="0"/>
                <a:cs typeface="Helvetica Neue" charset="0"/>
              </a:rPr>
              <a:t>Equipment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10115" y="3309824"/>
            <a:ext cx="132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2898E"/>
                </a:solidFill>
                <a:latin typeface="Helvetica Neue" charset="0"/>
                <a:ea typeface="Helvetica Neue" charset="0"/>
                <a:cs typeface="Helvetica Neue" charset="0"/>
              </a:rPr>
              <a:t>Solutions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363835" y="2597360"/>
            <a:ext cx="132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2898E"/>
                </a:solidFill>
                <a:latin typeface="Helvetica Neue" charset="0"/>
                <a:ea typeface="Helvetica Neue" charset="0"/>
                <a:cs typeface="Helvetica Neue" charset="0"/>
              </a:rPr>
              <a:t>External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6827" y="4400390"/>
            <a:ext cx="9468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Operation Scheduling • Peer-to-Peer Group Control • Real-time Equipment Control • Local HMI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-6471" y="4247038"/>
            <a:ext cx="132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2898E"/>
                </a:solidFill>
                <a:latin typeface="Helvetica Neue" charset="0"/>
                <a:ea typeface="Helvetica Neue" charset="0"/>
                <a:cs typeface="Helvetica Neue" charset="0"/>
              </a:rPr>
              <a:t>Intelligence</a:t>
            </a:r>
          </a:p>
        </p:txBody>
      </p:sp>
      <p:cxnSp>
        <p:nvCxnSpPr>
          <p:cNvPr id="53" name="Elbow Connector 52"/>
          <p:cNvCxnSpPr/>
          <p:nvPr/>
        </p:nvCxnSpPr>
        <p:spPr>
          <a:xfrm rot="10800000">
            <a:off x="10109040" y="4797823"/>
            <a:ext cx="314835" cy="178289"/>
          </a:xfrm>
          <a:prstGeom prst="bentConnector3">
            <a:avLst/>
          </a:prstGeom>
          <a:ln w="28575">
            <a:solidFill>
              <a:srgbClr val="5F6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/>
          <p:nvPr/>
        </p:nvCxnSpPr>
        <p:spPr>
          <a:xfrm rot="10800000" flipV="1">
            <a:off x="10121481" y="3828520"/>
            <a:ext cx="295514" cy="204351"/>
          </a:xfrm>
          <a:prstGeom prst="bentConnector3">
            <a:avLst/>
          </a:prstGeom>
          <a:ln w="28575">
            <a:solidFill>
              <a:srgbClr val="5F6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>
            <a:off x="10121481" y="4422804"/>
            <a:ext cx="295514" cy="0"/>
          </a:xfrm>
          <a:prstGeom prst="straightConnector1">
            <a:avLst/>
          </a:prstGeom>
          <a:ln w="28575">
            <a:solidFill>
              <a:srgbClr val="5F6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1831686" y="4883389"/>
            <a:ext cx="7248169" cy="93358"/>
            <a:chOff x="1831686" y="4883389"/>
            <a:chExt cx="7248169" cy="93358"/>
          </a:xfrm>
        </p:grpSpPr>
        <p:sp>
          <p:nvSpPr>
            <p:cNvPr id="64" name="Triangle 63"/>
            <p:cNvSpPr/>
            <p:nvPr/>
          </p:nvSpPr>
          <p:spPr>
            <a:xfrm>
              <a:off x="1831686" y="4883389"/>
              <a:ext cx="259124" cy="89970"/>
            </a:xfrm>
            <a:prstGeom prst="triangle">
              <a:avLst/>
            </a:prstGeom>
            <a:solidFill>
              <a:srgbClr val="0F334A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riangle 88"/>
            <p:cNvSpPr/>
            <p:nvPr/>
          </p:nvSpPr>
          <p:spPr>
            <a:xfrm>
              <a:off x="4162338" y="4883389"/>
              <a:ext cx="259124" cy="89970"/>
            </a:xfrm>
            <a:prstGeom prst="triangle">
              <a:avLst/>
            </a:prstGeom>
            <a:solidFill>
              <a:srgbClr val="0F334A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Triangle 89"/>
            <p:cNvSpPr/>
            <p:nvPr/>
          </p:nvSpPr>
          <p:spPr>
            <a:xfrm>
              <a:off x="6492300" y="4886777"/>
              <a:ext cx="259124" cy="89970"/>
            </a:xfrm>
            <a:prstGeom prst="triangle">
              <a:avLst/>
            </a:prstGeom>
            <a:solidFill>
              <a:srgbClr val="0F334A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Triangle 90"/>
            <p:cNvSpPr/>
            <p:nvPr/>
          </p:nvSpPr>
          <p:spPr>
            <a:xfrm>
              <a:off x="8820731" y="4886564"/>
              <a:ext cx="259124" cy="89970"/>
            </a:xfrm>
            <a:prstGeom prst="triangle">
              <a:avLst/>
            </a:prstGeom>
            <a:solidFill>
              <a:srgbClr val="0F334A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839404" y="3846753"/>
            <a:ext cx="7248169" cy="93358"/>
            <a:chOff x="1831686" y="4883389"/>
            <a:chExt cx="7248169" cy="93358"/>
          </a:xfrm>
          <a:solidFill>
            <a:srgbClr val="FF7321"/>
          </a:solidFill>
        </p:grpSpPr>
        <p:sp>
          <p:nvSpPr>
            <p:cNvPr id="94" name="Triangle 93"/>
            <p:cNvSpPr/>
            <p:nvPr/>
          </p:nvSpPr>
          <p:spPr>
            <a:xfrm>
              <a:off x="1831686" y="4883389"/>
              <a:ext cx="259124" cy="899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Triangle 94"/>
            <p:cNvSpPr/>
            <p:nvPr/>
          </p:nvSpPr>
          <p:spPr>
            <a:xfrm>
              <a:off x="4162338" y="4883389"/>
              <a:ext cx="259124" cy="899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Triangle 95"/>
            <p:cNvSpPr/>
            <p:nvPr/>
          </p:nvSpPr>
          <p:spPr>
            <a:xfrm>
              <a:off x="6492300" y="4886777"/>
              <a:ext cx="259124" cy="899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Triangle 96"/>
            <p:cNvSpPr/>
            <p:nvPr/>
          </p:nvSpPr>
          <p:spPr>
            <a:xfrm>
              <a:off x="8820731" y="4886564"/>
              <a:ext cx="259124" cy="8997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08962" y="6200135"/>
            <a:ext cx="2743200" cy="365125"/>
          </a:xfrm>
        </p:spPr>
        <p:txBody>
          <a:bodyPr/>
          <a:lstStyle/>
          <a:p>
            <a:fld id="{6132E56D-1C1A-C945-8CD9-D0E5389C3164}" type="slidenum">
              <a:rPr lang="en-US" smtClean="0"/>
              <a:t>17</a:t>
            </a:fld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5869AC2-AE39-B741-A7D3-C0C527949E75}"/>
              </a:ext>
            </a:extLst>
          </p:cNvPr>
          <p:cNvSpPr txBox="1"/>
          <p:nvPr/>
        </p:nvSpPr>
        <p:spPr>
          <a:xfrm>
            <a:off x="87294" y="177660"/>
            <a:ext cx="2780904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80"/>
              </a:lnSpc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Revenue Models</a:t>
            </a:r>
          </a:p>
        </p:txBody>
      </p:sp>
    </p:spTree>
    <p:extLst>
      <p:ext uri="{BB962C8B-B14F-4D97-AF65-F5344CB8AC3E}">
        <p14:creationId xmlns:p14="http://schemas.microsoft.com/office/powerpoint/2010/main" val="245504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1">
            <a:extLst>
              <a:ext uri="{FF2B5EF4-FFF2-40B4-BE49-F238E27FC236}">
                <a16:creationId xmlns:a16="http://schemas.microsoft.com/office/drawing/2014/main" xmlns="" id="{5279DEAB-2951-471D-8DEA-BF2436587A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642100"/>
            <a:ext cx="1003300" cy="17938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4" name="Footer Placeholder 2">
            <a:extLst>
              <a:ext uri="{FF2B5EF4-FFF2-40B4-BE49-F238E27FC236}">
                <a16:creationId xmlns:a16="http://schemas.microsoft.com/office/drawing/2014/main" xmlns="" id="{DF4CE9EE-7D60-4AC4-8386-D701AC2E011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40513"/>
            <a:ext cx="2619375" cy="1809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D4D34AD-4FE0-9C46-87CF-FD47BC4B390B}"/>
              </a:ext>
            </a:extLst>
          </p:cNvPr>
          <p:cNvSpPr txBox="1"/>
          <p:nvPr/>
        </p:nvSpPr>
        <p:spPr>
          <a:xfrm>
            <a:off x="87294" y="14843"/>
            <a:ext cx="278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GREENSMITH EMS - GEMS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46C2861-2933-4740-9286-7E56AB18D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39" y="474770"/>
            <a:ext cx="3057562" cy="16901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4AD8E38-138B-4FA0-85EE-C88906158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890" y="3781164"/>
            <a:ext cx="4024339" cy="22329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6BDE881-71FE-4A16-AAAA-CC00607B4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828" y="2182743"/>
            <a:ext cx="1346201" cy="20546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1A73283-19ED-4C01-981F-C5A3E3F0EFD3}"/>
              </a:ext>
            </a:extLst>
          </p:cNvPr>
          <p:cNvGrpSpPr/>
          <p:nvPr/>
        </p:nvGrpSpPr>
        <p:grpSpPr>
          <a:xfrm>
            <a:off x="720270" y="4350508"/>
            <a:ext cx="2882833" cy="1662427"/>
            <a:chOff x="4981133" y="2242773"/>
            <a:chExt cx="3705667" cy="2753016"/>
          </a:xfrm>
        </p:grpSpPr>
        <p:sp>
          <p:nvSpPr>
            <p:cNvPr id="37" name="Cube 36">
              <a:extLst>
                <a:ext uri="{FF2B5EF4-FFF2-40B4-BE49-F238E27FC236}">
                  <a16:creationId xmlns:a16="http://schemas.microsoft.com/office/drawing/2014/main" xmlns="" id="{CCFDADEF-3262-4F1E-8547-139B2BD19569}"/>
                </a:ext>
              </a:extLst>
            </p:cNvPr>
            <p:cNvSpPr/>
            <p:nvPr/>
          </p:nvSpPr>
          <p:spPr>
            <a:xfrm>
              <a:off x="4996374" y="3962400"/>
              <a:ext cx="3690425" cy="1033389"/>
            </a:xfrm>
            <a:prstGeom prst="cube">
              <a:avLst>
                <a:gd name="adj" fmla="val 44780"/>
              </a:avLst>
            </a:prstGeom>
            <a:solidFill>
              <a:srgbClr val="CCCCCC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Server</a:t>
              </a:r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xmlns="" id="{055D1827-0613-4034-A723-4D01A1610ECD}"/>
                </a:ext>
              </a:extLst>
            </p:cNvPr>
            <p:cNvSpPr/>
            <p:nvPr/>
          </p:nvSpPr>
          <p:spPr>
            <a:xfrm>
              <a:off x="4996374" y="3352800"/>
              <a:ext cx="3690426" cy="1033389"/>
            </a:xfrm>
            <a:prstGeom prst="cube">
              <a:avLst>
                <a:gd name="adj" fmla="val 44780"/>
              </a:avLst>
            </a:prstGeom>
            <a:gradFill rotWithShape="1">
              <a:gsLst>
                <a:gs pos="0">
                  <a:sysClr val="windowText" lastClr="000000">
                    <a:lumMod val="110000"/>
                    <a:satMod val="105000"/>
                    <a:tint val="67000"/>
                  </a:sysClr>
                </a:gs>
                <a:gs pos="50000">
                  <a:sysClr val="windowText" lastClr="000000">
                    <a:lumMod val="105000"/>
                    <a:satMod val="103000"/>
                    <a:tint val="73000"/>
                  </a:sysClr>
                </a:gs>
                <a:gs pos="100000">
                  <a:sysClr val="windowText" lastClr="000000">
                    <a:lumMod val="105000"/>
                    <a:satMod val="109000"/>
                    <a:tint val="81000"/>
                  </a:sysClr>
                </a:gs>
              </a:gsLst>
              <a:lin ang="5400000" scaled="0"/>
            </a:gradFill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/>
                </a:rPr>
                <a:t>Simulator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xmlns="" id="{F213326A-F42D-4513-803C-D8F9B3689604}"/>
                </a:ext>
              </a:extLst>
            </p:cNvPr>
            <p:cNvSpPr/>
            <p:nvPr/>
          </p:nvSpPr>
          <p:spPr>
            <a:xfrm>
              <a:off x="4981133" y="2286000"/>
              <a:ext cx="3705666" cy="1537041"/>
            </a:xfrm>
            <a:prstGeom prst="cube">
              <a:avLst>
                <a:gd name="adj" fmla="val 34842"/>
              </a:avLst>
            </a:prstGeom>
            <a:solidFill>
              <a:sysClr val="window" lastClr="FFFFFF">
                <a:lumMod val="75000"/>
                <a:alpha val="34118"/>
              </a:sysClr>
            </a:solidFill>
            <a:ln w="1905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xmlns="" id="{1F080927-6FEC-4903-946A-478ACB47704D}"/>
                </a:ext>
              </a:extLst>
            </p:cNvPr>
            <p:cNvSpPr/>
            <p:nvPr/>
          </p:nvSpPr>
          <p:spPr>
            <a:xfrm>
              <a:off x="5098947" y="3102806"/>
              <a:ext cx="1021081" cy="635683"/>
            </a:xfrm>
            <a:prstGeom prst="cube">
              <a:avLst>
                <a:gd name="adj" fmla="val 34842"/>
              </a:avLst>
            </a:prstGeom>
            <a:solidFill>
              <a:srgbClr val="FF73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Device Adaptor</a:t>
              </a:r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xmlns="" id="{1E6D69DB-90A1-4FFD-A473-586EB29D7B25}"/>
                </a:ext>
              </a:extLst>
            </p:cNvPr>
            <p:cNvSpPr/>
            <p:nvPr/>
          </p:nvSpPr>
          <p:spPr>
            <a:xfrm>
              <a:off x="5098948" y="2743200"/>
              <a:ext cx="1021080" cy="576189"/>
            </a:xfrm>
            <a:prstGeom prst="cube">
              <a:avLst>
                <a:gd name="adj" fmla="val 34842"/>
              </a:avLst>
            </a:prstGeom>
            <a:solidFill>
              <a:srgbClr val="F6A84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APPS</a:t>
              </a:r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xmlns="" id="{F925DFE0-2FEA-4019-85F4-A0E6DD02A453}"/>
                </a:ext>
              </a:extLst>
            </p:cNvPr>
            <p:cNvSpPr/>
            <p:nvPr/>
          </p:nvSpPr>
          <p:spPr>
            <a:xfrm>
              <a:off x="6176299" y="3079946"/>
              <a:ext cx="1021081" cy="635683"/>
            </a:xfrm>
            <a:prstGeom prst="cube">
              <a:avLst>
                <a:gd name="adj" fmla="val 34842"/>
              </a:avLst>
            </a:prstGeom>
            <a:solidFill>
              <a:srgbClr val="FF73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Device Adaptor</a:t>
              </a: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xmlns="" id="{4B9A2FEF-BC1C-4407-93FE-57EB40BDC30E}"/>
                </a:ext>
              </a:extLst>
            </p:cNvPr>
            <p:cNvSpPr/>
            <p:nvPr/>
          </p:nvSpPr>
          <p:spPr>
            <a:xfrm>
              <a:off x="6176300" y="2720340"/>
              <a:ext cx="1021080" cy="576189"/>
            </a:xfrm>
            <a:prstGeom prst="cube">
              <a:avLst>
                <a:gd name="adj" fmla="val 34842"/>
              </a:avLst>
            </a:prstGeom>
            <a:solidFill>
              <a:srgbClr val="F6A84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APPS</a:t>
              </a:r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xmlns="" id="{E212028A-EFEC-42A8-9424-58A3E502C470}"/>
                </a:ext>
              </a:extLst>
            </p:cNvPr>
            <p:cNvSpPr/>
            <p:nvPr/>
          </p:nvSpPr>
          <p:spPr>
            <a:xfrm>
              <a:off x="7394028" y="3060458"/>
              <a:ext cx="1021081" cy="635683"/>
            </a:xfrm>
            <a:prstGeom prst="cube">
              <a:avLst>
                <a:gd name="adj" fmla="val 34842"/>
              </a:avLst>
            </a:prstGeom>
            <a:solidFill>
              <a:srgbClr val="FF73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Device Adaptor</a:t>
              </a:r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xmlns="" id="{0B0C7EAA-057D-4FFF-AEBC-B389BBE08CF9}"/>
                </a:ext>
              </a:extLst>
            </p:cNvPr>
            <p:cNvSpPr/>
            <p:nvPr/>
          </p:nvSpPr>
          <p:spPr>
            <a:xfrm>
              <a:off x="7394029" y="2700852"/>
              <a:ext cx="1021080" cy="576189"/>
            </a:xfrm>
            <a:prstGeom prst="cube">
              <a:avLst>
                <a:gd name="adj" fmla="val 34842"/>
              </a:avLst>
            </a:prstGeom>
            <a:solidFill>
              <a:srgbClr val="F6A84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0965C4C-584B-4B6D-8DFC-91B0084213D8}"/>
                </a:ext>
              </a:extLst>
            </p:cNvPr>
            <p:cNvSpPr txBox="1"/>
            <p:nvPr/>
          </p:nvSpPr>
          <p:spPr>
            <a:xfrm>
              <a:off x="6016624" y="2242773"/>
              <a:ext cx="1708459" cy="495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cs typeface="Century Gothic"/>
                </a:rPr>
                <a:t>Virtual Site</a:t>
              </a:r>
            </a:p>
          </p:txBody>
        </p:sp>
      </p:grpSp>
      <p:graphicFrame>
        <p:nvGraphicFramePr>
          <p:cNvPr id="47" name="Diagram 46">
            <a:extLst>
              <a:ext uri="{FF2B5EF4-FFF2-40B4-BE49-F238E27FC236}">
                <a16:creationId xmlns:a16="http://schemas.microsoft.com/office/drawing/2014/main" xmlns="" id="{961394EB-C500-4794-96AF-EE9EE6F10B0D}"/>
              </a:ext>
            </a:extLst>
          </p:cNvPr>
          <p:cNvGraphicFramePr/>
          <p:nvPr>
            <p:extLst/>
          </p:nvPr>
        </p:nvGraphicFramePr>
        <p:xfrm>
          <a:off x="1640124" y="927100"/>
          <a:ext cx="7612716" cy="4887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04326F44-E92E-4ED9-92C3-CDAB9AE1ABB4}"/>
              </a:ext>
            </a:extLst>
          </p:cNvPr>
          <p:cNvCxnSpPr/>
          <p:nvPr/>
        </p:nvCxnSpPr>
        <p:spPr>
          <a:xfrm flipV="1">
            <a:off x="5442839" y="2276031"/>
            <a:ext cx="0" cy="457200"/>
          </a:xfrm>
          <a:prstGeom prst="straightConnector1">
            <a:avLst/>
          </a:prstGeom>
          <a:noFill/>
          <a:ln w="28575" cap="flat" cmpd="sng" algn="ctr">
            <a:solidFill>
              <a:srgbClr val="00906E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9D2B8269-3B22-4827-BA4F-43995F06E0CA}"/>
              </a:ext>
            </a:extLst>
          </p:cNvPr>
          <p:cNvCxnSpPr/>
          <p:nvPr/>
        </p:nvCxnSpPr>
        <p:spPr>
          <a:xfrm flipV="1">
            <a:off x="4341220" y="3926854"/>
            <a:ext cx="392332" cy="261654"/>
          </a:xfrm>
          <a:prstGeom prst="straightConnector1">
            <a:avLst/>
          </a:prstGeom>
          <a:noFill/>
          <a:ln w="28575" cap="flat" cmpd="sng" algn="ctr">
            <a:solidFill>
              <a:srgbClr val="00906E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320376D6-ED95-45E3-8878-F6779B62D091}"/>
              </a:ext>
            </a:extLst>
          </p:cNvPr>
          <p:cNvCxnSpPr/>
          <p:nvPr/>
        </p:nvCxnSpPr>
        <p:spPr>
          <a:xfrm flipH="1" flipV="1">
            <a:off x="6131582" y="3958657"/>
            <a:ext cx="403117" cy="307776"/>
          </a:xfrm>
          <a:prstGeom prst="straightConnector1">
            <a:avLst/>
          </a:prstGeom>
          <a:noFill/>
          <a:ln w="28575" cap="flat" cmpd="sng" algn="ctr">
            <a:solidFill>
              <a:srgbClr val="00906E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9AD07E60-FF5F-4C29-B6B2-7CA95966ED04}"/>
              </a:ext>
            </a:extLst>
          </p:cNvPr>
          <p:cNvCxnSpPr/>
          <p:nvPr/>
        </p:nvCxnSpPr>
        <p:spPr>
          <a:xfrm flipH="1">
            <a:off x="4638986" y="4603281"/>
            <a:ext cx="1554022" cy="0"/>
          </a:xfrm>
          <a:prstGeom prst="straightConnector1">
            <a:avLst/>
          </a:prstGeom>
          <a:noFill/>
          <a:ln w="28575" cap="flat" cmpd="sng" algn="ctr">
            <a:solidFill>
              <a:srgbClr val="00906E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1039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rgbClr val="FF7321"/>
          </a:solidFill>
          <a:ln w="3175"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380" y="1035208"/>
            <a:ext cx="3265274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spc="1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Applications for </a:t>
            </a:r>
          </a:p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spc="1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Greensmith solutions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17358"/>
            <a:ext cx="674624" cy="69088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6218" y="1020721"/>
            <a:ext cx="3835507" cy="27545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Grid Reliability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Frequency controls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Volt/VAR control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1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ary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 and 2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ary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 Reserves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Distribution deferral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Peak Shifting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Load Leveling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56109" y="1025978"/>
            <a:ext cx="3835507" cy="27545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Thermal generation optimization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Power to grid time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Spinning reserve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Grid forming capability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O&amp;M optimization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6218" y="4004937"/>
            <a:ext cx="3835507" cy="28147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Renewable Integration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PV Ramp Control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PV Smoothing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PV Firming and Shifting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Curtailment Capture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Capacity-based Solar PPAs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56109" y="4007880"/>
            <a:ext cx="3835507" cy="27679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Micro grid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On grid/off grid seamless transfer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Renewables integration/ grid forming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Renewables integration</a:t>
            </a:r>
          </a:p>
          <a:p>
            <a:pPr marL="171450" indent="-171450">
              <a:lnSpc>
                <a:spcPct val="120000"/>
              </a:lnSpc>
              <a:buClr>
                <a:srgbClr val="FF732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Black start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90051" y="58434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>
                    <a:alpha val="4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07239" y="3459031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19149" y="5877241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>
                    <a:alpha val="4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+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31" name="Picture Placeholder 5">
            <a:extLst>
              <a:ext uri="{FF2B5EF4-FFF2-40B4-BE49-F238E27FC236}">
                <a16:creationId xmlns:a16="http://schemas.microsoft.com/office/drawing/2014/main" xmlns="" id="{04DAC1A5-697E-7449-B1CE-1656B6BCD2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61" r="21375"/>
          <a:stretch/>
        </p:blipFill>
        <p:spPr>
          <a:xfrm>
            <a:off x="8636000" y="4364"/>
            <a:ext cx="3556000" cy="68579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78CC4C-90AD-4D36-83E0-D74A6FF60DA1}"/>
              </a:ext>
            </a:extLst>
          </p:cNvPr>
          <p:cNvSpPr txBox="1"/>
          <p:nvPr/>
        </p:nvSpPr>
        <p:spPr>
          <a:xfrm>
            <a:off x="87294" y="23584"/>
            <a:ext cx="278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GEMS - ALL REVENUE MODELS</a:t>
            </a:r>
          </a:p>
        </p:txBody>
      </p:sp>
    </p:spTree>
    <p:extLst>
      <p:ext uri="{BB962C8B-B14F-4D97-AF65-F5344CB8AC3E}">
        <p14:creationId xmlns:p14="http://schemas.microsoft.com/office/powerpoint/2010/main" val="265585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/>
              <a:t>2.8.2018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[Presentation name / Author]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-3600" y="-14372"/>
            <a:ext cx="1738993" cy="433553"/>
          </a:xfrm>
        </p:spPr>
        <p:txBody>
          <a:bodyPr/>
          <a:lstStyle/>
          <a:p>
            <a:r>
              <a:rPr lang="en-US" dirty="0" smtClean="0"/>
              <a:t>Remember?</a:t>
            </a:r>
            <a:endParaRPr lang="en-GB" dirty="0"/>
          </a:p>
        </p:txBody>
      </p:sp>
      <p:pic>
        <p:nvPicPr>
          <p:cNvPr id="8" name="Bildplatzhalt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607628" y="716853"/>
            <a:ext cx="7846242" cy="5884682"/>
          </a:xfrm>
          <a:custGeom>
            <a:avLst/>
            <a:gdLst>
              <a:gd name="connsiteX0" fmla="*/ 0 w 4463369"/>
              <a:gd name="connsiteY0" fmla="*/ 423863 h 423863"/>
              <a:gd name="connsiteX1" fmla="*/ 247481 w 4463369"/>
              <a:gd name="connsiteY1" fmla="*/ 0 h 423863"/>
              <a:gd name="connsiteX2" fmla="*/ 4463369 w 4463369"/>
              <a:gd name="connsiteY2" fmla="*/ 0 h 423863"/>
              <a:gd name="connsiteX3" fmla="*/ 4215888 w 4463369"/>
              <a:gd name="connsiteY3" fmla="*/ 423863 h 423863"/>
              <a:gd name="connsiteX4" fmla="*/ 0 w 4463369"/>
              <a:gd name="connsiteY4" fmla="*/ 423863 h 423863"/>
              <a:gd name="connsiteX0" fmla="*/ 0 w 4223883"/>
              <a:gd name="connsiteY0" fmla="*/ 412978 h 423863"/>
              <a:gd name="connsiteX1" fmla="*/ 7995 w 4223883"/>
              <a:gd name="connsiteY1" fmla="*/ 0 h 423863"/>
              <a:gd name="connsiteX2" fmla="*/ 4223883 w 4223883"/>
              <a:gd name="connsiteY2" fmla="*/ 0 h 423863"/>
              <a:gd name="connsiteX3" fmla="*/ 3976402 w 4223883"/>
              <a:gd name="connsiteY3" fmla="*/ 423863 h 423863"/>
              <a:gd name="connsiteX4" fmla="*/ 0 w 4223883"/>
              <a:gd name="connsiteY4" fmla="*/ 412978 h 423863"/>
              <a:gd name="connsiteX0" fmla="*/ 0 w 4223883"/>
              <a:gd name="connsiteY0" fmla="*/ 412978 h 435062"/>
              <a:gd name="connsiteX1" fmla="*/ 7995 w 4223883"/>
              <a:gd name="connsiteY1" fmla="*/ 0 h 435062"/>
              <a:gd name="connsiteX2" fmla="*/ 4223883 w 4223883"/>
              <a:gd name="connsiteY2" fmla="*/ 0 h 435062"/>
              <a:gd name="connsiteX3" fmla="*/ 4118977 w 4223883"/>
              <a:gd name="connsiteY3" fmla="*/ 435062 h 435062"/>
              <a:gd name="connsiteX4" fmla="*/ 0 w 4223883"/>
              <a:gd name="connsiteY4" fmla="*/ 412978 h 435062"/>
              <a:gd name="connsiteX0" fmla="*/ 0 w 4251763"/>
              <a:gd name="connsiteY0" fmla="*/ 412978 h 435062"/>
              <a:gd name="connsiteX1" fmla="*/ 7995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12978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12978 h 435062"/>
              <a:gd name="connsiteX0" fmla="*/ 0 w 4251763"/>
              <a:gd name="connsiteY0" fmla="*/ 420522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20522 h 435062"/>
              <a:gd name="connsiteX0" fmla="*/ 0 w 4251763"/>
              <a:gd name="connsiteY0" fmla="*/ 438123 h 438123"/>
              <a:gd name="connsiteX1" fmla="*/ 1347 w 4251763"/>
              <a:gd name="connsiteY1" fmla="*/ 0 h 438123"/>
              <a:gd name="connsiteX2" fmla="*/ 4251763 w 4251763"/>
              <a:gd name="connsiteY2" fmla="*/ 3266 h 438123"/>
              <a:gd name="connsiteX3" fmla="*/ 4118977 w 4251763"/>
              <a:gd name="connsiteY3" fmla="*/ 435062 h 438123"/>
              <a:gd name="connsiteX4" fmla="*/ 0 w 4251763"/>
              <a:gd name="connsiteY4" fmla="*/ 438123 h 438123"/>
              <a:gd name="connsiteX0" fmla="*/ 0 w 4251763"/>
              <a:gd name="connsiteY0" fmla="*/ 433093 h 435062"/>
              <a:gd name="connsiteX1" fmla="*/ 1347 w 4251763"/>
              <a:gd name="connsiteY1" fmla="*/ 0 h 435062"/>
              <a:gd name="connsiteX2" fmla="*/ 4251763 w 4251763"/>
              <a:gd name="connsiteY2" fmla="*/ 3266 h 435062"/>
              <a:gd name="connsiteX3" fmla="*/ 4118977 w 4251763"/>
              <a:gd name="connsiteY3" fmla="*/ 435062 h 435062"/>
              <a:gd name="connsiteX4" fmla="*/ 0 w 4251763"/>
              <a:gd name="connsiteY4" fmla="*/ 433093 h 435062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33093 h 433093"/>
              <a:gd name="connsiteX1" fmla="*/ 1347 w 4251763"/>
              <a:gd name="connsiteY1" fmla="*/ 0 h 433093"/>
              <a:gd name="connsiteX2" fmla="*/ 4251763 w 4251763"/>
              <a:gd name="connsiteY2" fmla="*/ 3266 h 433093"/>
              <a:gd name="connsiteX3" fmla="*/ 4118977 w 4251763"/>
              <a:gd name="connsiteY3" fmla="*/ 432548 h 433093"/>
              <a:gd name="connsiteX4" fmla="*/ 0 w 4251763"/>
              <a:gd name="connsiteY4" fmla="*/ 433093 h 433093"/>
              <a:gd name="connsiteX0" fmla="*/ 0 w 4251763"/>
              <a:gd name="connsiteY0" fmla="*/ 429827 h 429827"/>
              <a:gd name="connsiteX1" fmla="*/ 1347 w 4251763"/>
              <a:gd name="connsiteY1" fmla="*/ 6792 h 429827"/>
              <a:gd name="connsiteX2" fmla="*/ 4251763 w 4251763"/>
              <a:gd name="connsiteY2" fmla="*/ 0 h 429827"/>
              <a:gd name="connsiteX3" fmla="*/ 4118977 w 4251763"/>
              <a:gd name="connsiteY3" fmla="*/ 429282 h 429827"/>
              <a:gd name="connsiteX4" fmla="*/ 0 w 4251763"/>
              <a:gd name="connsiteY4" fmla="*/ 429827 h 429827"/>
              <a:gd name="connsiteX0" fmla="*/ 0 w 4251763"/>
              <a:gd name="connsiteY0" fmla="*/ 430579 h 430579"/>
              <a:gd name="connsiteX1" fmla="*/ 4671 w 4251763"/>
              <a:gd name="connsiteY1" fmla="*/ 0 h 430579"/>
              <a:gd name="connsiteX2" fmla="*/ 4251763 w 4251763"/>
              <a:gd name="connsiteY2" fmla="*/ 752 h 430579"/>
              <a:gd name="connsiteX3" fmla="*/ 4118977 w 4251763"/>
              <a:gd name="connsiteY3" fmla="*/ 430034 h 430579"/>
              <a:gd name="connsiteX4" fmla="*/ 0 w 4251763"/>
              <a:gd name="connsiteY4" fmla="*/ 430579 h 430579"/>
              <a:gd name="connsiteX0" fmla="*/ 1975 w 4253738"/>
              <a:gd name="connsiteY0" fmla="*/ 429827 h 429827"/>
              <a:gd name="connsiteX1" fmla="*/ 0 w 4253738"/>
              <a:gd name="connsiteY1" fmla="*/ 4278 h 429827"/>
              <a:gd name="connsiteX2" fmla="*/ 4253738 w 4253738"/>
              <a:gd name="connsiteY2" fmla="*/ 0 h 429827"/>
              <a:gd name="connsiteX3" fmla="*/ 4120952 w 4253738"/>
              <a:gd name="connsiteY3" fmla="*/ 429282 h 429827"/>
              <a:gd name="connsiteX4" fmla="*/ 1975 w 4253738"/>
              <a:gd name="connsiteY4" fmla="*/ 429827 h 429827"/>
              <a:gd name="connsiteX0" fmla="*/ 1975 w 4253738"/>
              <a:gd name="connsiteY0" fmla="*/ 430579 h 430579"/>
              <a:gd name="connsiteX1" fmla="*/ 0 w 4253738"/>
              <a:gd name="connsiteY1" fmla="*/ 0 h 430579"/>
              <a:gd name="connsiteX2" fmla="*/ 4253738 w 4253738"/>
              <a:gd name="connsiteY2" fmla="*/ 752 h 430579"/>
              <a:gd name="connsiteX3" fmla="*/ 4120952 w 4253738"/>
              <a:gd name="connsiteY3" fmla="*/ 430034 h 430579"/>
              <a:gd name="connsiteX4" fmla="*/ 1975 w 4253738"/>
              <a:gd name="connsiteY4" fmla="*/ 430579 h 43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738" h="430579">
                <a:moveTo>
                  <a:pt x="1975" y="430579"/>
                </a:moveTo>
                <a:cubicBezTo>
                  <a:pt x="1317" y="288729"/>
                  <a:pt x="658" y="141850"/>
                  <a:pt x="0" y="0"/>
                </a:cubicBezTo>
                <a:lnTo>
                  <a:pt x="4253738" y="752"/>
                </a:lnTo>
                <a:lnTo>
                  <a:pt x="4120952" y="430034"/>
                </a:lnTo>
                <a:lnTo>
                  <a:pt x="1975" y="430579"/>
                </a:lnTo>
                <a:close/>
              </a:path>
            </a:pathLst>
          </a:custGeom>
          <a:solidFill>
            <a:srgbClr val="004A6B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4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1">
            <a:extLst>
              <a:ext uri="{FF2B5EF4-FFF2-40B4-BE49-F238E27FC236}">
                <a16:creationId xmlns:a16="http://schemas.microsoft.com/office/drawing/2014/main" xmlns="" id="{5279DEAB-2951-471D-8DEA-BF2436587A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642100"/>
            <a:ext cx="1003300" cy="17938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4" name="Footer Placeholder 2">
            <a:extLst>
              <a:ext uri="{FF2B5EF4-FFF2-40B4-BE49-F238E27FC236}">
                <a16:creationId xmlns:a16="http://schemas.microsoft.com/office/drawing/2014/main" xmlns="" id="{DF4CE9EE-7D60-4AC4-8386-D701AC2E011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640513"/>
            <a:ext cx="2619375" cy="1809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D4D34AD-4FE0-9C46-87CF-FD47BC4B390B}"/>
              </a:ext>
            </a:extLst>
          </p:cNvPr>
          <p:cNvSpPr txBox="1"/>
          <p:nvPr/>
        </p:nvSpPr>
        <p:spPr>
          <a:xfrm>
            <a:off x="297359" y="84068"/>
            <a:ext cx="278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FUTURE-PROOF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4A7619D-2375-450F-BBC3-2C35D7C12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69" y="1458097"/>
            <a:ext cx="9383317" cy="380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2642" y="4461089"/>
            <a:ext cx="9274437" cy="150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1683308" y="2301318"/>
            <a:ext cx="9274437" cy="1513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691" y="172999"/>
            <a:ext cx="23963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80"/>
              </a:lnSpc>
            </a:pPr>
            <a:r>
              <a:rPr lang="en-US" b="1" cap="all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Overview</a:t>
            </a:r>
          </a:p>
          <a:p>
            <a:pPr>
              <a:lnSpc>
                <a:spcPts val="1480"/>
              </a:lnSpc>
            </a:pPr>
            <a:endParaRPr lang="en-US" sz="1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183" y="1035410"/>
            <a:ext cx="7514484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spc="100" dirty="0">
                <a:solidFill>
                  <a:srgbClr val="0F334A"/>
                </a:solidFill>
                <a:latin typeface="Helvetica Neue" charset="0"/>
                <a:ea typeface="Helvetica Neue" charset="0"/>
                <a:cs typeface="Helvetica Neue" charset="0"/>
              </a:rPr>
              <a:t>Technology neutral.</a:t>
            </a:r>
          </a:p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spc="100" dirty="0">
                <a:solidFill>
                  <a:srgbClr val="00935E"/>
                </a:solidFill>
                <a:latin typeface="Helvetica Neue" charset="0"/>
                <a:ea typeface="Helvetica Neue" charset="0"/>
                <a:cs typeface="Helvetica Neue" charset="0"/>
              </a:rPr>
              <a:t>Total flexibility.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082" y="2959960"/>
            <a:ext cx="438150" cy="5925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438" y="5502719"/>
            <a:ext cx="537809" cy="2130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734" y="5397729"/>
            <a:ext cx="754559" cy="2942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001" y="4866131"/>
            <a:ext cx="813218" cy="1306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221" y="2489883"/>
            <a:ext cx="636827" cy="5145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864" y="2506114"/>
            <a:ext cx="1032611" cy="4194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213" y="2575282"/>
            <a:ext cx="771793" cy="3487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766" y="5504162"/>
            <a:ext cx="1066835" cy="1766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779" y="2513092"/>
            <a:ext cx="615562" cy="4224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864" y="3147356"/>
            <a:ext cx="872584" cy="40512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61202" y="4112939"/>
            <a:ext cx="275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F6369"/>
                </a:solidFill>
                <a:latin typeface="Helvetica Neue" charset="0"/>
                <a:ea typeface="Helvetica Neue" charset="0"/>
                <a:cs typeface="Helvetica Neue" charset="0"/>
              </a:rPr>
              <a:t>Power electronics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01012" y="1949313"/>
            <a:ext cx="1393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F6369"/>
                </a:solidFill>
                <a:latin typeface="Helvetica Neue" charset="0"/>
                <a:ea typeface="Helvetica Neue" charset="0"/>
                <a:cs typeface="Helvetica Neue" charset="0"/>
              </a:rPr>
              <a:t>Batteries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513" y="3263645"/>
            <a:ext cx="921606" cy="2580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4701" y="3136927"/>
            <a:ext cx="929581" cy="4290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449" y="3298790"/>
            <a:ext cx="1093574" cy="2282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568" y="2554821"/>
            <a:ext cx="1271234" cy="3220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21" y="4822155"/>
            <a:ext cx="994079" cy="213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870" y="5512284"/>
            <a:ext cx="1024412" cy="17981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193" y="5323790"/>
            <a:ext cx="523908" cy="4584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05" y="2523516"/>
            <a:ext cx="686954" cy="38469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326" y="5385439"/>
            <a:ext cx="584836" cy="3655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563" y="3246250"/>
            <a:ext cx="1375240" cy="3302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966" y="4837856"/>
            <a:ext cx="963319" cy="18175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853" y="4867002"/>
            <a:ext cx="752898" cy="23124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56"/>
          <a:stretch/>
        </p:blipFill>
        <p:spPr>
          <a:xfrm>
            <a:off x="9266169" y="4789767"/>
            <a:ext cx="1031584" cy="3798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759" y="4725699"/>
            <a:ext cx="542323" cy="3376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08962" y="6200135"/>
            <a:ext cx="2743200" cy="365125"/>
          </a:xfrm>
        </p:spPr>
        <p:txBody>
          <a:bodyPr/>
          <a:lstStyle/>
          <a:p>
            <a:fld id="{6132E56D-1C1A-C945-8CD9-D0E5389C316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2514F05-0B97-4E4E-AAE6-B92B94F7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Chemistry for Every Application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7E28A9-813C-0F4A-B38B-11FE36E29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8564" y="21647"/>
            <a:ext cx="2719643" cy="692030"/>
          </a:xfrm>
        </p:spPr>
        <p:txBody>
          <a:bodyPr>
            <a:normAutofit/>
          </a:bodyPr>
          <a:lstStyle/>
          <a:p>
            <a:r>
              <a:rPr lang="en-US" sz="1800" dirty="0"/>
              <a:t>OVERVIEW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C5D227D-B860-4B49-9207-BCA4C58B1771}"/>
              </a:ext>
            </a:extLst>
          </p:cNvPr>
          <p:cNvCxnSpPr/>
          <p:nvPr/>
        </p:nvCxnSpPr>
        <p:spPr>
          <a:xfrm>
            <a:off x="5312287" y="5582197"/>
            <a:ext cx="6705600" cy="0"/>
          </a:xfrm>
          <a:prstGeom prst="line">
            <a:avLst/>
          </a:prstGeom>
          <a:noFill/>
          <a:ln w="19050" cap="flat" cmpd="sng" algn="ctr">
            <a:solidFill>
              <a:srgbClr val="629DD1"/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EBD8660-E2DB-B34C-9191-C0B0490DF66A}"/>
              </a:ext>
            </a:extLst>
          </p:cNvPr>
          <p:cNvCxnSpPr/>
          <p:nvPr/>
        </p:nvCxnSpPr>
        <p:spPr>
          <a:xfrm flipV="1">
            <a:off x="5312287" y="1695997"/>
            <a:ext cx="0" cy="3886200"/>
          </a:xfrm>
          <a:prstGeom prst="line">
            <a:avLst/>
          </a:prstGeom>
          <a:noFill/>
          <a:ln w="19050" cap="flat" cmpd="sng" algn="ctr">
            <a:solidFill>
              <a:srgbClr val="629DD1"/>
            </a:solidFill>
            <a:prstDash val="soli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4251D-897F-5F40-AB22-6616AF3EF868}"/>
              </a:ext>
            </a:extLst>
          </p:cNvPr>
          <p:cNvSpPr txBox="1"/>
          <p:nvPr/>
        </p:nvSpPr>
        <p:spPr>
          <a:xfrm>
            <a:off x="7141087" y="5974865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System Power Rating (MW)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38864A-B540-F543-B227-99C21C3AEF10}"/>
              </a:ext>
            </a:extLst>
          </p:cNvPr>
          <p:cNvSpPr txBox="1"/>
          <p:nvPr/>
        </p:nvSpPr>
        <p:spPr>
          <a:xfrm rot="16200000">
            <a:off x="2563254" y="3485209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Energy Discharge Time at Rated Power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88C0DF-AB33-5B4E-9ADB-52F7E8FD92F3}"/>
              </a:ext>
            </a:extLst>
          </p:cNvPr>
          <p:cNvSpPr txBox="1"/>
          <p:nvPr/>
        </p:nvSpPr>
        <p:spPr>
          <a:xfrm>
            <a:off x="4397887" y="4743997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Seconds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E3C8C9-85E3-2E4B-8891-0E72497F948E}"/>
              </a:ext>
            </a:extLst>
          </p:cNvPr>
          <p:cNvSpPr txBox="1"/>
          <p:nvPr/>
        </p:nvSpPr>
        <p:spPr>
          <a:xfrm>
            <a:off x="4397887" y="3575681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Minutes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965D65-CF81-B54D-8148-7A4F5408A3C9}"/>
              </a:ext>
            </a:extLst>
          </p:cNvPr>
          <p:cNvSpPr txBox="1"/>
          <p:nvPr/>
        </p:nvSpPr>
        <p:spPr>
          <a:xfrm>
            <a:off x="4397887" y="2153197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Hours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7F7930-CC41-2E48-A87F-D6FCB5FB8FD3}"/>
              </a:ext>
            </a:extLst>
          </p:cNvPr>
          <p:cNvSpPr txBox="1"/>
          <p:nvPr/>
        </p:nvSpPr>
        <p:spPr>
          <a:xfrm>
            <a:off x="6150487" y="5633081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100 kW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98F589-15C0-7241-956F-6EC49368F32A}"/>
              </a:ext>
            </a:extLst>
          </p:cNvPr>
          <p:cNvSpPr txBox="1"/>
          <p:nvPr/>
        </p:nvSpPr>
        <p:spPr>
          <a:xfrm>
            <a:off x="7141087" y="5633081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1 MW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001EC2-3123-7645-8AE7-0392454E244B}"/>
              </a:ext>
            </a:extLst>
          </p:cNvPr>
          <p:cNvSpPr txBox="1"/>
          <p:nvPr/>
        </p:nvSpPr>
        <p:spPr>
          <a:xfrm>
            <a:off x="8360287" y="5633081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10 MW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5751F8-2ECF-0441-9D49-9185D7AD7865}"/>
              </a:ext>
            </a:extLst>
          </p:cNvPr>
          <p:cNvSpPr txBox="1"/>
          <p:nvPr/>
        </p:nvSpPr>
        <p:spPr>
          <a:xfrm>
            <a:off x="9731887" y="5633081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100 MW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733731-C75D-2B45-8428-7F91855A2B50}"/>
              </a:ext>
            </a:extLst>
          </p:cNvPr>
          <p:cNvSpPr txBox="1"/>
          <p:nvPr/>
        </p:nvSpPr>
        <p:spPr>
          <a:xfrm>
            <a:off x="11027287" y="5633081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1,000 MW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93A25B9-38C6-7B47-84A0-1969CA6E7A7F}"/>
              </a:ext>
            </a:extLst>
          </p:cNvPr>
          <p:cNvSpPr txBox="1"/>
          <p:nvPr/>
        </p:nvSpPr>
        <p:spPr>
          <a:xfrm>
            <a:off x="5388487" y="5633081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10 kW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D5A2BED-1F0F-4F4B-A7CB-38EBE58A9783}"/>
              </a:ext>
            </a:extLst>
          </p:cNvPr>
          <p:cNvSpPr txBox="1"/>
          <p:nvPr/>
        </p:nvSpPr>
        <p:spPr>
          <a:xfrm>
            <a:off x="4778887" y="5633081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1 kW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C204C69-17EC-CE40-9D65-C6AD2A07CFD4}"/>
              </a:ext>
            </a:extLst>
          </p:cNvPr>
          <p:cNvSpPr/>
          <p:nvPr/>
        </p:nvSpPr>
        <p:spPr>
          <a:xfrm>
            <a:off x="5350387" y="1734097"/>
            <a:ext cx="1409700" cy="3810000"/>
          </a:xfrm>
          <a:prstGeom prst="rect">
            <a:avLst/>
          </a:prstGeom>
          <a:solidFill>
            <a:srgbClr val="297FD5">
              <a:lumMod val="20000"/>
              <a:lumOff val="80000"/>
            </a:srgbClr>
          </a:solidFill>
          <a:ln w="10000" cap="flat" cmpd="sng" algn="ctr">
            <a:solidFill>
              <a:srgbClr val="629DD1"/>
            </a:solidFill>
            <a:prstDash val="solid"/>
          </a:ln>
          <a:effectLst>
            <a:outerShdw blurRad="31750" dist="25400" dir="5400000" rotWithShape="0">
              <a:srgbClr val="000000">
                <a:alpha val="50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56565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75B8DD9-B421-124C-B2F1-506CD1ABE5B4}"/>
              </a:ext>
            </a:extLst>
          </p:cNvPr>
          <p:cNvSpPr/>
          <p:nvPr/>
        </p:nvSpPr>
        <p:spPr>
          <a:xfrm>
            <a:off x="6760087" y="1734097"/>
            <a:ext cx="2286000" cy="3810000"/>
          </a:xfrm>
          <a:prstGeom prst="rect">
            <a:avLst/>
          </a:prstGeom>
          <a:solidFill>
            <a:srgbClr val="629DD1">
              <a:lumMod val="40000"/>
              <a:lumOff val="60000"/>
            </a:srgbClr>
          </a:solidFill>
          <a:ln w="10000" cap="flat" cmpd="sng" algn="ctr">
            <a:solidFill>
              <a:srgbClr val="629DD1"/>
            </a:solidFill>
            <a:prstDash val="solid"/>
          </a:ln>
          <a:effectLst>
            <a:outerShdw blurRad="31750" dist="25400" dir="5400000" rotWithShape="0">
              <a:srgbClr val="000000">
                <a:alpha val="50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56565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EFCD52F-A487-A449-8B9C-910B2F175F88}"/>
              </a:ext>
            </a:extLst>
          </p:cNvPr>
          <p:cNvSpPr/>
          <p:nvPr/>
        </p:nvSpPr>
        <p:spPr>
          <a:xfrm>
            <a:off x="9046087" y="1734097"/>
            <a:ext cx="2590800" cy="3810000"/>
          </a:xfrm>
          <a:prstGeom prst="rect">
            <a:avLst/>
          </a:prstGeom>
          <a:solidFill>
            <a:srgbClr val="7F8FA9">
              <a:lumMod val="40000"/>
              <a:lumOff val="60000"/>
            </a:srgbClr>
          </a:solidFill>
          <a:ln w="10000" cap="flat" cmpd="sng" algn="ctr">
            <a:solidFill>
              <a:srgbClr val="629DD1"/>
            </a:solidFill>
            <a:prstDash val="solid"/>
          </a:ln>
          <a:effectLst>
            <a:outerShdw blurRad="31750" dist="25400" dir="5400000" rotWithShape="0">
              <a:srgbClr val="000000">
                <a:alpha val="50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56565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632AD0C-0014-C040-ABE9-D8C69487B07F}"/>
              </a:ext>
            </a:extLst>
          </p:cNvPr>
          <p:cNvSpPr txBox="1"/>
          <p:nvPr/>
        </p:nvSpPr>
        <p:spPr>
          <a:xfrm>
            <a:off x="5388487" y="1695998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UPS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F3114B5-5CE1-4D4C-B17B-DE248A00FDA5}"/>
              </a:ext>
            </a:extLst>
          </p:cNvPr>
          <p:cNvSpPr txBox="1"/>
          <p:nvPr/>
        </p:nvSpPr>
        <p:spPr>
          <a:xfrm>
            <a:off x="6760087" y="1695998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Grid Support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475DB49-700D-1F46-83CC-58AB62C90DAC}"/>
              </a:ext>
            </a:extLst>
          </p:cNvPr>
          <p:cNvSpPr txBox="1"/>
          <p:nvPr/>
        </p:nvSpPr>
        <p:spPr>
          <a:xfrm>
            <a:off x="9046087" y="1695998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Energy Management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834A56-8648-AE41-94B1-B5BBE169E244}"/>
              </a:ext>
            </a:extLst>
          </p:cNvPr>
          <p:cNvSpPr txBox="1"/>
          <p:nvPr/>
        </p:nvSpPr>
        <p:spPr>
          <a:xfrm>
            <a:off x="5388487" y="1921620"/>
            <a:ext cx="1143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Power Quality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D7324A3-29F5-7E4C-B3CC-A5FB9C0B079E}"/>
              </a:ext>
            </a:extLst>
          </p:cNvPr>
          <p:cNvSpPr txBox="1"/>
          <p:nvPr/>
        </p:nvSpPr>
        <p:spPr>
          <a:xfrm>
            <a:off x="6455287" y="1899281"/>
            <a:ext cx="1143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Load Shifting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438BB4B-3A03-EC40-85E7-CBF46D373732}"/>
              </a:ext>
            </a:extLst>
          </p:cNvPr>
          <p:cNvSpPr txBox="1"/>
          <p:nvPr/>
        </p:nvSpPr>
        <p:spPr>
          <a:xfrm>
            <a:off x="7522087" y="1899281"/>
            <a:ext cx="1143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Bridging Power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48783B6-0EC5-9949-ADDD-CBB044E85085}"/>
              </a:ext>
            </a:extLst>
          </p:cNvPr>
          <p:cNvSpPr txBox="1"/>
          <p:nvPr/>
        </p:nvSpPr>
        <p:spPr>
          <a:xfrm>
            <a:off x="9122287" y="1899281"/>
            <a:ext cx="1981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Bulk Power Management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C2F4ED6-B17F-AB44-8B41-C548F82D27A7}"/>
              </a:ext>
            </a:extLst>
          </p:cNvPr>
          <p:cNvSpPr txBox="1"/>
          <p:nvPr/>
        </p:nvSpPr>
        <p:spPr>
          <a:xfrm>
            <a:off x="4397887" y="6267998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Source: EPRI and Greensmith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5A4B6ED-AE84-0740-AE50-0E663979168E}"/>
              </a:ext>
            </a:extLst>
          </p:cNvPr>
          <p:cNvGrpSpPr/>
          <p:nvPr/>
        </p:nvGrpSpPr>
        <p:grpSpPr>
          <a:xfrm>
            <a:off x="6100283" y="1772197"/>
            <a:ext cx="5765204" cy="3225716"/>
            <a:chOff x="2209800" y="1447800"/>
            <a:chExt cx="5765204" cy="322571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37E3C674-8580-5541-B0ED-40583456906F}"/>
                </a:ext>
              </a:extLst>
            </p:cNvPr>
            <p:cNvGrpSpPr/>
            <p:nvPr/>
          </p:nvGrpSpPr>
          <p:grpSpPr>
            <a:xfrm>
              <a:off x="3581400" y="1447800"/>
              <a:ext cx="3352800" cy="1905000"/>
              <a:chOff x="2209800" y="1524000"/>
              <a:chExt cx="1981200" cy="3733800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xmlns="" id="{DFFA4706-367D-5646-99C7-1E0D410F53E6}"/>
                  </a:ext>
                </a:extLst>
              </p:cNvPr>
              <p:cNvSpPr/>
              <p:nvPr/>
            </p:nvSpPr>
            <p:spPr>
              <a:xfrm>
                <a:off x="2209800" y="1524000"/>
                <a:ext cx="1600200" cy="3733800"/>
              </a:xfrm>
              <a:prstGeom prst="roundRect">
                <a:avLst/>
              </a:prstGeom>
              <a:solidFill>
                <a:srgbClr val="CC66FF"/>
              </a:solidFill>
              <a:ln w="10000" cap="flat" cmpd="sng" algn="ctr">
                <a:solidFill>
                  <a:srgbClr val="629DD1"/>
                </a:solidFill>
                <a:prstDash val="solid"/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FA11270B-1012-114D-9872-C670D10A88E8}"/>
                  </a:ext>
                </a:extLst>
              </p:cNvPr>
              <p:cNvSpPr txBox="1"/>
              <p:nvPr/>
            </p:nvSpPr>
            <p:spPr>
              <a:xfrm>
                <a:off x="2209800" y="4039129"/>
                <a:ext cx="1981200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Peak Shaving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T&amp;D Deferral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783A7AC-F066-734F-8A9D-BDCCE7DECEDB}"/>
                </a:ext>
              </a:extLst>
            </p:cNvPr>
            <p:cNvGrpSpPr/>
            <p:nvPr/>
          </p:nvGrpSpPr>
          <p:grpSpPr>
            <a:xfrm>
              <a:off x="4724401" y="1447800"/>
              <a:ext cx="3250603" cy="1447800"/>
              <a:chOff x="2209800" y="3124200"/>
              <a:chExt cx="4854453" cy="1066800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xmlns="" id="{0E8189D9-9DDE-1A46-8867-67CCFA603044}"/>
                  </a:ext>
                </a:extLst>
              </p:cNvPr>
              <p:cNvSpPr/>
              <p:nvPr/>
            </p:nvSpPr>
            <p:spPr>
              <a:xfrm>
                <a:off x="2209800" y="3124200"/>
                <a:ext cx="4114800" cy="1066800"/>
              </a:xfrm>
              <a:prstGeom prst="roundRect">
                <a:avLst/>
              </a:prstGeom>
              <a:solidFill>
                <a:srgbClr val="297FD5">
                  <a:lumMod val="40000"/>
                  <a:lumOff val="60000"/>
                </a:srgbClr>
              </a:solidFill>
              <a:ln w="10000" cap="flat" cmpd="sng" algn="ctr">
                <a:solidFill>
                  <a:srgbClr val="629DD1"/>
                </a:solidFill>
                <a:prstDash val="solid"/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47A2707C-2EF5-0A4D-95AF-F83270A4BD51}"/>
                  </a:ext>
                </a:extLst>
              </p:cNvPr>
              <p:cNvSpPr txBox="1"/>
              <p:nvPr/>
            </p:nvSpPr>
            <p:spPr>
              <a:xfrm>
                <a:off x="4485741" y="3183467"/>
                <a:ext cx="2578512" cy="748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Load Leveling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Ramping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Energy Arbitrage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ACEC10C7-05D5-9842-B63E-21BF4EC24CDB}"/>
                </a:ext>
              </a:extLst>
            </p:cNvPr>
            <p:cNvGrpSpPr/>
            <p:nvPr/>
          </p:nvGrpSpPr>
          <p:grpSpPr>
            <a:xfrm>
              <a:off x="4953002" y="2971800"/>
              <a:ext cx="2743198" cy="1295400"/>
              <a:chOff x="4953000" y="4191000"/>
              <a:chExt cx="2182088" cy="1066800"/>
            </a:xfrm>
            <a:solidFill>
              <a:srgbClr val="CC9900"/>
            </a:solidFill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xmlns="" id="{27DB54FD-E75E-D94B-9623-B6C1C502C4F0}"/>
                  </a:ext>
                </a:extLst>
              </p:cNvPr>
              <p:cNvSpPr/>
              <p:nvPr/>
            </p:nvSpPr>
            <p:spPr>
              <a:xfrm>
                <a:off x="4953000" y="4191000"/>
                <a:ext cx="2057400" cy="1066800"/>
              </a:xfrm>
              <a:prstGeom prst="roundRect">
                <a:avLst/>
              </a:prstGeom>
              <a:grpFill/>
              <a:ln w="10000" cap="flat" cmpd="sng" algn="ctr">
                <a:solidFill>
                  <a:srgbClr val="629DD1"/>
                </a:solidFill>
                <a:prstDash val="solid"/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75F0DF52-F7E1-E141-86CB-F5E46739EF24}"/>
                  </a:ext>
                </a:extLst>
              </p:cNvPr>
              <p:cNvSpPr txBox="1"/>
              <p:nvPr/>
            </p:nvSpPr>
            <p:spPr>
              <a:xfrm>
                <a:off x="6213760" y="4267200"/>
                <a:ext cx="921328" cy="380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Spinning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Reserve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1469046B-968B-0E40-BECA-6C2C51267A03}"/>
                </a:ext>
              </a:extLst>
            </p:cNvPr>
            <p:cNvGrpSpPr/>
            <p:nvPr/>
          </p:nvGrpSpPr>
          <p:grpSpPr>
            <a:xfrm>
              <a:off x="2209800" y="3200399"/>
              <a:ext cx="3581400" cy="1473117"/>
              <a:chOff x="2209800" y="3124200"/>
              <a:chExt cx="4114800" cy="1586434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xmlns="" id="{8255FF62-694F-1941-AD4B-43896A863688}"/>
                  </a:ext>
                </a:extLst>
              </p:cNvPr>
              <p:cNvSpPr/>
              <p:nvPr/>
            </p:nvSpPr>
            <p:spPr>
              <a:xfrm>
                <a:off x="2209800" y="3124200"/>
                <a:ext cx="4114800" cy="1586434"/>
              </a:xfrm>
              <a:prstGeom prst="roundRect">
                <a:avLst/>
              </a:prstGeom>
              <a:solidFill>
                <a:srgbClr val="7F8FA9">
                  <a:lumMod val="60000"/>
                  <a:lumOff val="40000"/>
                </a:srgbClr>
              </a:solidFill>
              <a:ln w="10000" cap="flat" cmpd="sng" algn="ctr">
                <a:solidFill>
                  <a:srgbClr val="629DD1"/>
                </a:solidFill>
                <a:prstDash val="solid"/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60547F4A-0D3B-C544-A097-9370688E34AD}"/>
                  </a:ext>
                </a:extLst>
              </p:cNvPr>
              <p:cNvSpPr txBox="1"/>
              <p:nvPr/>
            </p:nvSpPr>
            <p:spPr>
              <a:xfrm>
                <a:off x="2286000" y="3352800"/>
                <a:ext cx="1981200" cy="298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Frequency Regulation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B47DD1-EAF2-1346-806A-95C0B11B3D84}"/>
                </a:ext>
              </a:extLst>
            </p:cNvPr>
            <p:cNvGrpSpPr/>
            <p:nvPr/>
          </p:nvGrpSpPr>
          <p:grpSpPr>
            <a:xfrm>
              <a:off x="4191000" y="1447800"/>
              <a:ext cx="2057400" cy="1371600"/>
              <a:chOff x="4953000" y="4191000"/>
              <a:chExt cx="2057400" cy="1066800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xmlns="" id="{1BDC2E38-8C05-2941-9CFF-C34399C0D279}"/>
                  </a:ext>
                </a:extLst>
              </p:cNvPr>
              <p:cNvSpPr/>
              <p:nvPr/>
            </p:nvSpPr>
            <p:spPr>
              <a:xfrm>
                <a:off x="4953000" y="4191000"/>
                <a:ext cx="2057400" cy="1066800"/>
              </a:xfrm>
              <a:prstGeom prst="roundRect">
                <a:avLst/>
              </a:prstGeom>
              <a:solidFill>
                <a:srgbClr val="66CC66"/>
              </a:solidFill>
              <a:ln w="10000" cap="flat" cmpd="sng" algn="ctr">
                <a:solidFill>
                  <a:srgbClr val="629DD1"/>
                </a:solidFill>
                <a:prstDash val="solid"/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A0350EC9-9677-144D-B8DE-156BBBB826C7}"/>
                  </a:ext>
                </a:extLst>
              </p:cNvPr>
              <p:cNvSpPr txBox="1"/>
              <p:nvPr/>
            </p:nvSpPr>
            <p:spPr>
              <a:xfrm>
                <a:off x="5029200" y="4267200"/>
                <a:ext cx="1981200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Renewables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 -- Wind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56565B"/>
                    </a:solidFill>
                    <a:latin typeface="Arial" charset="0"/>
                    <a:ea typeface="Arial" charset="0"/>
                    <a:cs typeface="Arial" charset="0"/>
                  </a:rPr>
                  <a:t> -- Solar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D5E943E-E564-2141-8D14-F2FA64C66866}"/>
              </a:ext>
            </a:extLst>
          </p:cNvPr>
          <p:cNvGrpSpPr/>
          <p:nvPr/>
        </p:nvGrpSpPr>
        <p:grpSpPr>
          <a:xfrm>
            <a:off x="5388487" y="2153197"/>
            <a:ext cx="6096000" cy="3352800"/>
            <a:chOff x="1219200" y="1905000"/>
            <a:chExt cx="6096000" cy="33528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FDF81235-4871-B54A-A0D4-F4A06AA3122A}"/>
                </a:ext>
              </a:extLst>
            </p:cNvPr>
            <p:cNvSpPr/>
            <p:nvPr/>
          </p:nvSpPr>
          <p:spPr>
            <a:xfrm>
              <a:off x="1219200" y="1981200"/>
              <a:ext cx="1295400" cy="304800"/>
            </a:xfrm>
            <a:prstGeom prst="rect">
              <a:avLst/>
            </a:prstGeom>
            <a:solidFill>
              <a:srgbClr val="CC9900"/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Metal Air Battery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3FDC7634-FA98-DB40-B733-4949CBD5CB97}"/>
                </a:ext>
              </a:extLst>
            </p:cNvPr>
            <p:cNvSpPr/>
            <p:nvPr/>
          </p:nvSpPr>
          <p:spPr>
            <a:xfrm>
              <a:off x="1219200" y="3810000"/>
              <a:ext cx="1676400" cy="304800"/>
            </a:xfrm>
            <a:prstGeom prst="rect">
              <a:avLst/>
            </a:prstGeom>
            <a:solidFill>
              <a:srgbClr val="9999CC"/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Ni-Cd Battery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0CEFF1A6-D18E-644F-A1AB-A2D768A84402}"/>
                </a:ext>
              </a:extLst>
            </p:cNvPr>
            <p:cNvSpPr/>
            <p:nvPr/>
          </p:nvSpPr>
          <p:spPr>
            <a:xfrm>
              <a:off x="1295400" y="4114800"/>
              <a:ext cx="2362200" cy="304800"/>
            </a:xfrm>
            <a:prstGeom prst="rect">
              <a:avLst/>
            </a:prstGeom>
            <a:solidFill>
              <a:srgbClr val="993399"/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Ni-MH Battery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A49C73AF-2FBC-6B4F-818B-FE1D7D1DCA74}"/>
                </a:ext>
              </a:extLst>
            </p:cNvPr>
            <p:cNvSpPr/>
            <p:nvPr/>
          </p:nvSpPr>
          <p:spPr>
            <a:xfrm>
              <a:off x="1219200" y="3543300"/>
              <a:ext cx="3352800" cy="2286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Lead Acid Battery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DD233670-E7A2-9640-B104-9BBECDE465D3}"/>
                </a:ext>
              </a:extLst>
            </p:cNvPr>
            <p:cNvSpPr/>
            <p:nvPr/>
          </p:nvSpPr>
          <p:spPr>
            <a:xfrm>
              <a:off x="1524000" y="4953000"/>
              <a:ext cx="2133600" cy="304800"/>
            </a:xfrm>
            <a:prstGeom prst="rect">
              <a:avLst/>
            </a:prstGeom>
            <a:solidFill>
              <a:srgbClr val="999966"/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High Power Super Caps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F26E04CE-35EA-DC48-9410-51694609E968}"/>
                </a:ext>
              </a:extLst>
            </p:cNvPr>
            <p:cNvSpPr/>
            <p:nvPr/>
          </p:nvSpPr>
          <p:spPr>
            <a:xfrm>
              <a:off x="1524000" y="4572000"/>
              <a:ext cx="2133600" cy="304800"/>
            </a:xfrm>
            <a:prstGeom prst="rect">
              <a:avLst/>
            </a:prstGeom>
            <a:solidFill>
              <a:srgbClr val="3366FF"/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High Power Fly Wheels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F35E850E-A704-B640-8CED-5C6EE6FDE6E7}"/>
                </a:ext>
              </a:extLst>
            </p:cNvPr>
            <p:cNvSpPr/>
            <p:nvPr/>
          </p:nvSpPr>
          <p:spPr>
            <a:xfrm>
              <a:off x="1219200" y="2743200"/>
              <a:ext cx="914400" cy="381000"/>
            </a:xfrm>
            <a:prstGeom prst="rect">
              <a:avLst/>
            </a:prstGeom>
            <a:solidFill>
              <a:srgbClr val="FF6633"/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Hi Energy Super Caps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5629804B-0BBF-7B4C-94D1-EDBF2AABE14B}"/>
                </a:ext>
              </a:extLst>
            </p:cNvPr>
            <p:cNvSpPr/>
            <p:nvPr/>
          </p:nvSpPr>
          <p:spPr>
            <a:xfrm>
              <a:off x="6019800" y="1905000"/>
              <a:ext cx="1295400" cy="609600"/>
            </a:xfrm>
            <a:prstGeom prst="rect">
              <a:avLst/>
            </a:prstGeom>
            <a:solidFill>
              <a:srgbClr val="242852">
                <a:lumMod val="60000"/>
                <a:lumOff val="40000"/>
              </a:srgbClr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Pumped Hydro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65E54B3A-3461-8140-A101-26E2C369A69D}"/>
                </a:ext>
              </a:extLst>
            </p:cNvPr>
            <p:cNvSpPr/>
            <p:nvPr/>
          </p:nvSpPr>
          <p:spPr>
            <a:xfrm>
              <a:off x="5562600" y="2590800"/>
              <a:ext cx="1447800" cy="457200"/>
            </a:xfrm>
            <a:prstGeom prst="rect">
              <a:avLst/>
            </a:prstGeom>
            <a:solidFill>
              <a:srgbClr val="996699"/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CAES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AC1D9109-8347-7C4E-B4F1-80712C434DC2}"/>
                </a:ext>
              </a:extLst>
            </p:cNvPr>
            <p:cNvSpPr/>
            <p:nvPr/>
          </p:nvSpPr>
          <p:spPr>
            <a:xfrm>
              <a:off x="4343400" y="4953000"/>
              <a:ext cx="1143000" cy="304800"/>
            </a:xfrm>
            <a:prstGeom prst="rect">
              <a:avLst/>
            </a:prstGeom>
            <a:solidFill>
              <a:srgbClr val="CCCC66"/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SMES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113F3C79-5B5E-1A44-A242-DBA666087797}"/>
                </a:ext>
              </a:extLst>
            </p:cNvPr>
            <p:cNvSpPr/>
            <p:nvPr/>
          </p:nvSpPr>
          <p:spPr>
            <a:xfrm>
              <a:off x="2590800" y="1905000"/>
              <a:ext cx="3048000" cy="609600"/>
            </a:xfrm>
            <a:prstGeom prst="rect">
              <a:avLst/>
            </a:prstGeom>
            <a:solidFill>
              <a:srgbClr val="66CC66"/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Flow Batteries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 err="1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ZrBr</a:t>
              </a: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  VRB  PSB Novel Systems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B3CECF05-14F2-D249-B210-93DFDFEF482B}"/>
                </a:ext>
              </a:extLst>
            </p:cNvPr>
            <p:cNvSpPr/>
            <p:nvPr/>
          </p:nvSpPr>
          <p:spPr>
            <a:xfrm>
              <a:off x="2590800" y="2514600"/>
              <a:ext cx="2667000" cy="304800"/>
            </a:xfrm>
            <a:prstGeom prst="rect">
              <a:avLst/>
            </a:prstGeom>
            <a:solidFill>
              <a:srgbClr val="FFCC66"/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 err="1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NaS</a:t>
              </a: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 Battery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07274815-CB15-2C4F-9F5B-1E710639E4C0}"/>
                </a:ext>
              </a:extLst>
            </p:cNvPr>
            <p:cNvSpPr/>
            <p:nvPr/>
          </p:nvSpPr>
          <p:spPr>
            <a:xfrm>
              <a:off x="2133600" y="3200400"/>
              <a:ext cx="1752600" cy="304800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ysClr val="windowText" lastClr="000000">
                    <a:lumMod val="75000"/>
                    <a:lumOff val="25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ZEBRA Battery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DD7D7974-147F-054B-84C1-7074A477CA89}"/>
                </a:ext>
              </a:extLst>
            </p:cNvPr>
            <p:cNvSpPr/>
            <p:nvPr/>
          </p:nvSpPr>
          <p:spPr>
            <a:xfrm>
              <a:off x="2603500" y="2895600"/>
              <a:ext cx="1968500" cy="266700"/>
            </a:xfrm>
            <a:prstGeom prst="rect">
              <a:avLst/>
            </a:prstGeom>
            <a:solidFill>
              <a:srgbClr val="297FD5">
                <a:lumMod val="60000"/>
                <a:lumOff val="40000"/>
              </a:srgbClr>
            </a:solidFill>
            <a:ln w="10000" cap="flat" cmpd="sng" algn="ctr">
              <a:solidFill>
                <a:srgbClr val="629DD1"/>
              </a:solidFill>
              <a:prstDash val="solid"/>
            </a:ln>
            <a:effectLst>
              <a:outerShdw blurRad="31750" dist="25400" dir="5400000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kern="0" dirty="0">
                  <a:solidFill>
                    <a:srgbClr val="56565B"/>
                  </a:solidFill>
                  <a:latin typeface="Arial" charset="0"/>
                  <a:ea typeface="Arial" charset="0"/>
                  <a:cs typeface="Arial" charset="0"/>
                </a:rPr>
                <a:t>Advanced Lead Acid Battery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FDC2EC68-2700-8E45-8A6E-51B0586937D2}"/>
              </a:ext>
            </a:extLst>
          </p:cNvPr>
          <p:cNvSpPr/>
          <p:nvPr/>
        </p:nvSpPr>
        <p:spPr>
          <a:xfrm>
            <a:off x="5693287" y="2457997"/>
            <a:ext cx="4114800" cy="1981200"/>
          </a:xfrm>
          <a:prstGeom prst="rect">
            <a:avLst/>
          </a:prstGeom>
          <a:solidFill>
            <a:srgbClr val="FFFF00">
              <a:alpha val="79000"/>
            </a:srgbClr>
          </a:solidFill>
          <a:ln w="10000" cap="flat" cmpd="sng" algn="ctr">
            <a:solidFill>
              <a:srgbClr val="629DD1"/>
            </a:solidFill>
            <a:prstDash val="solid"/>
          </a:ln>
          <a:effectLst>
            <a:outerShdw blurRad="31750" dist="25400" dir="5400000" rotWithShape="0">
              <a:srgbClr val="000000">
                <a:alpha val="50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srgbClr val="56565B"/>
                </a:solidFill>
                <a:latin typeface="Arial" charset="0"/>
                <a:ea typeface="Arial" charset="0"/>
                <a:cs typeface="Arial" charset="0"/>
              </a:rPr>
              <a:t>Lithium-ion Battery</a:t>
            </a:r>
          </a:p>
        </p:txBody>
      </p:sp>
    </p:spTree>
    <p:extLst>
      <p:ext uri="{BB962C8B-B14F-4D97-AF65-F5344CB8AC3E}">
        <p14:creationId xmlns:p14="http://schemas.microsoft.com/office/powerpoint/2010/main" val="269760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95BA-5E9B-DF4A-B59C-837170558D6B}" type="slidenum">
              <a:rPr lang="en-US" smtClean="0">
                <a:solidFill>
                  <a:srgbClr val="808080"/>
                </a:solidFill>
              </a:rPr>
              <a:pPr/>
              <a:t>23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Sizing Strategy Impact on ROI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-3600" y="-14372"/>
            <a:ext cx="4447940" cy="433553"/>
          </a:xfrm>
        </p:spPr>
        <p:txBody>
          <a:bodyPr/>
          <a:lstStyle/>
          <a:p>
            <a:r>
              <a:rPr lang="en-US" dirty="0"/>
              <a:t>Energy Storage System </a:t>
            </a:r>
            <a:r>
              <a:rPr lang="en-US" dirty="0" err="1"/>
              <a:t>DImensioning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738745" y="3886200"/>
            <a:ext cx="4724401" cy="23622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b="1" kern="1200" spc="150" baseline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  <a:buClr>
                <a:srgbClr val="004A6B"/>
              </a:buClr>
              <a:buFont typeface="Arial" charset="0"/>
              <a:buChar char="•"/>
            </a:pPr>
            <a:r>
              <a:rPr lang="en-US" sz="1800" b="0" spc="0" dirty="0">
                <a:solidFill>
                  <a:srgbClr val="565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Rapidly declining cost curves needs </a:t>
            </a:r>
            <a:r>
              <a:rPr lang="en-US" sz="1800" spc="0" dirty="0">
                <a:solidFill>
                  <a:srgbClr val="565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</a:t>
            </a:r>
            <a:r>
              <a:rPr lang="en-US" sz="1800" b="0" spc="0" dirty="0">
                <a:solidFill>
                  <a:srgbClr val="565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deployment strategies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rgbClr val="004A6B"/>
              </a:buClr>
              <a:buFont typeface="Arial" charset="0"/>
              <a:buChar char="•"/>
            </a:pPr>
            <a:r>
              <a:rPr lang="en-US" sz="1800" b="0" spc="0" dirty="0">
                <a:solidFill>
                  <a:srgbClr val="565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 strategy allows IPP to benefit from declining cost curves and TVM</a:t>
            </a:r>
            <a:endParaRPr lang="en-US" sz="1800" spc="0" dirty="0">
              <a:solidFill>
                <a:srgbClr val="5656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900"/>
              </a:spcAft>
              <a:buClr>
                <a:srgbClr val="004A6B"/>
              </a:buClr>
              <a:buFont typeface="Arial" charset="0"/>
              <a:buChar char="•"/>
            </a:pPr>
            <a:r>
              <a:rPr lang="en-US" sz="1800" b="0" spc="0" dirty="0">
                <a:solidFill>
                  <a:srgbClr val="565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in 19% savings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9423" y="1295400"/>
            <a:ext cx="3502660" cy="2514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070444" y="688801"/>
          <a:ext cx="4683928" cy="5838538"/>
        </p:xfrm>
        <a:graphic>
          <a:graphicData uri="http://schemas.openxmlformats.org/drawingml/2006/table">
            <a:tbl>
              <a:tblPr/>
              <a:tblGrid>
                <a:gridCol w="703130">
                  <a:extLst>
                    <a:ext uri="{9D8B030D-6E8A-4147-A177-3AD203B41FA5}">
                      <a16:colId xmlns:a16="http://schemas.microsoft.com/office/drawing/2014/main" xmlns="" val="3850894996"/>
                    </a:ext>
                  </a:extLst>
                </a:gridCol>
                <a:gridCol w="703130">
                  <a:extLst>
                    <a:ext uri="{9D8B030D-6E8A-4147-A177-3AD203B41FA5}">
                      <a16:colId xmlns:a16="http://schemas.microsoft.com/office/drawing/2014/main" xmlns="" val="734796176"/>
                    </a:ext>
                  </a:extLst>
                </a:gridCol>
                <a:gridCol w="697721">
                  <a:extLst>
                    <a:ext uri="{9D8B030D-6E8A-4147-A177-3AD203B41FA5}">
                      <a16:colId xmlns:a16="http://schemas.microsoft.com/office/drawing/2014/main" xmlns="" val="1703307618"/>
                    </a:ext>
                  </a:extLst>
                </a:gridCol>
                <a:gridCol w="933000">
                  <a:extLst>
                    <a:ext uri="{9D8B030D-6E8A-4147-A177-3AD203B41FA5}">
                      <a16:colId xmlns:a16="http://schemas.microsoft.com/office/drawing/2014/main" xmlns="" val="2520475139"/>
                    </a:ext>
                  </a:extLst>
                </a:gridCol>
                <a:gridCol w="697721">
                  <a:extLst>
                    <a:ext uri="{9D8B030D-6E8A-4147-A177-3AD203B41FA5}">
                      <a16:colId xmlns:a16="http://schemas.microsoft.com/office/drawing/2014/main" xmlns="" val="2579418125"/>
                    </a:ext>
                  </a:extLst>
                </a:gridCol>
                <a:gridCol w="949226">
                  <a:extLst>
                    <a:ext uri="{9D8B030D-6E8A-4147-A177-3AD203B41FA5}">
                      <a16:colId xmlns:a16="http://schemas.microsoft.com/office/drawing/2014/main" xmlns="" val="606435691"/>
                    </a:ext>
                  </a:extLst>
                </a:gridCol>
              </a:tblGrid>
              <a:tr h="146155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3" marR="7333" marT="73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3" marR="7333" marT="73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Oversize</a:t>
                      </a:r>
                    </a:p>
                  </a:txBody>
                  <a:tcPr marL="7333" marR="7333" marT="73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Augmentation</a:t>
                      </a:r>
                    </a:p>
                  </a:txBody>
                  <a:tcPr marL="7333" marR="7333" marT="73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8034635"/>
                  </a:ext>
                </a:extLst>
              </a:tr>
              <a:tr h="4280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Battery Price per kWh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MWh Deployed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Cash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MWh Deployed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Cash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3255718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$225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72.6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$16,335,000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51.0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$11,475,000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1565392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$170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1669405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$163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7271067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8098753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$1,359,000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9344570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9406666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1618913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3653634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2976678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$1,050,000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1618424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1919507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51131494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5045781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6228877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57.0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$8,550,000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40.0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$6,000,000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153125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0883003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1431614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382587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1404712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$1,950,000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6103884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44248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6864025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2549939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0249279"/>
                  </a:ext>
                </a:extLst>
              </a:tr>
              <a:tr h="1479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Arial" panose="020B0604020202020204" pitchFamily="34" charset="0"/>
                        </a:rPr>
                        <a:t>2042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1401208"/>
                  </a:ext>
                </a:extLst>
              </a:tr>
              <a:tr h="3134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5098278"/>
                  </a:ext>
                </a:extLst>
              </a:tr>
              <a:tr h="31347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NPV @ 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$19,650,837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$15,949,000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895274"/>
                  </a:ext>
                </a:extLst>
              </a:tr>
              <a:tr h="313476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NPV savings from Augmentation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0" i="0" u="none" strike="noStrike" dirty="0">
                          <a:solidFill>
                            <a:srgbClr val="56565B"/>
                          </a:solidFill>
                          <a:effectLst/>
                          <a:latin typeface="Calibri" panose="020F0502020204030204" pitchFamily="34" charset="0"/>
                        </a:rPr>
                        <a:t>$3,701,837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9192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25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-3600" y="-3600"/>
            <a:ext cx="1645955" cy="41200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pole tekstowe 7"/>
          <p:cNvSpPr txBox="1"/>
          <p:nvPr/>
        </p:nvSpPr>
        <p:spPr>
          <a:xfrm>
            <a:off x="757573" y="5178499"/>
            <a:ext cx="40462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prstClr val="white"/>
                </a:solidFill>
              </a:rPr>
              <a:t>Wilhelm van Butselaar</a:t>
            </a:r>
          </a:p>
          <a:p>
            <a:r>
              <a:rPr lang="en-GB" sz="1400" dirty="0">
                <a:solidFill>
                  <a:prstClr val="white"/>
                </a:solidFill>
              </a:rPr>
              <a:t>Area Manager Energy Storage &amp; Integration</a:t>
            </a:r>
          </a:p>
          <a:p>
            <a:r>
              <a:rPr lang="en-US" sz="1400" dirty="0">
                <a:solidFill>
                  <a:prstClr val="white"/>
                </a:solidFill>
              </a:rPr>
              <a:t>Wärtsilä Energy Solutions</a:t>
            </a:r>
            <a:endParaRPr lang="en-GB" sz="1400" dirty="0">
              <a:solidFill>
                <a:prstClr val="white"/>
              </a:solidFill>
            </a:endParaRPr>
          </a:p>
          <a:p>
            <a:r>
              <a:rPr lang="en-GB" sz="1400" u="sng" dirty="0">
                <a:hlinkClick r:id="rId2"/>
              </a:rPr>
              <a:t>Wilhelm.vB@wartsila.com</a:t>
            </a:r>
            <a:r>
              <a:rPr lang="en-GB" sz="1400" dirty="0"/>
              <a:t> </a:t>
            </a:r>
          </a:p>
          <a:p>
            <a:r>
              <a:rPr lang="en-GB" sz="1400" dirty="0">
                <a:solidFill>
                  <a:prstClr val="white"/>
                </a:solidFill>
              </a:rPr>
              <a:t>+65 9836 3205</a:t>
            </a:r>
          </a:p>
        </p:txBody>
      </p:sp>
      <p:sp>
        <p:nvSpPr>
          <p:cNvPr id="4" name="pole tekstowe 7"/>
          <p:cNvSpPr txBox="1"/>
          <p:nvPr/>
        </p:nvSpPr>
        <p:spPr>
          <a:xfrm>
            <a:off x="7339609" y="5178499"/>
            <a:ext cx="40462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dirty="0">
                <a:solidFill>
                  <a:prstClr val="white"/>
                </a:solidFill>
              </a:rPr>
              <a:t>Thomas Hellmich</a:t>
            </a:r>
          </a:p>
          <a:p>
            <a:pPr algn="r"/>
            <a:r>
              <a:rPr lang="en-GB" sz="1400" dirty="0">
                <a:solidFill>
                  <a:prstClr val="white"/>
                </a:solidFill>
              </a:rPr>
              <a:t>Sales Manager Australia &amp; Oceania</a:t>
            </a:r>
          </a:p>
          <a:p>
            <a:pPr algn="r"/>
            <a:r>
              <a:rPr lang="en-US" sz="1400" dirty="0">
                <a:solidFill>
                  <a:prstClr val="white"/>
                </a:solidFill>
              </a:rPr>
              <a:t>Wärtsilä Energy Solutions</a:t>
            </a:r>
            <a:endParaRPr lang="en-GB" sz="1400" dirty="0">
              <a:solidFill>
                <a:prstClr val="white"/>
              </a:solidFill>
            </a:endParaRPr>
          </a:p>
          <a:p>
            <a:pPr algn="r"/>
            <a:r>
              <a:rPr lang="en-GB" sz="1400" u="sng" dirty="0">
                <a:hlinkClick r:id="rId3"/>
              </a:rPr>
              <a:t>Thomas.Hellmich@wartsila.com</a:t>
            </a:r>
            <a:r>
              <a:rPr lang="en-GB" sz="1400" dirty="0"/>
              <a:t> </a:t>
            </a:r>
          </a:p>
          <a:p>
            <a:pPr algn="r"/>
            <a:r>
              <a:rPr lang="en-GB" sz="1400" dirty="0">
                <a:solidFill>
                  <a:prstClr val="white"/>
                </a:solidFill>
              </a:rPr>
              <a:t>+61 2 8822 2902</a:t>
            </a:r>
          </a:p>
        </p:txBody>
      </p:sp>
    </p:spTree>
    <p:extLst>
      <p:ext uri="{BB962C8B-B14F-4D97-AF65-F5344CB8AC3E}">
        <p14:creationId xmlns:p14="http://schemas.microsoft.com/office/powerpoint/2010/main" val="2804947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8655-FB55-4D94-B561-1E1DC7E00C82}" type="datetime1">
              <a:rPr lang="fi-FI" smtClean="0">
                <a:solidFill>
                  <a:srgbClr val="808080"/>
                </a:solidFill>
              </a:rPr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Wartsila / Greensmith Energy Storag Solutions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3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-3600" y="-3600"/>
            <a:ext cx="4445953" cy="412009"/>
          </a:xfrm>
        </p:spPr>
        <p:txBody>
          <a:bodyPr/>
          <a:lstStyle/>
          <a:p>
            <a:r>
              <a:rPr lang="en-US" dirty="0"/>
              <a:t>Wärtsilä corporation - introduction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37928" y="613676"/>
            <a:ext cx="10442864" cy="595399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190500" algn="ctr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i-FI" ker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172" y="609937"/>
            <a:ext cx="4933692" cy="257481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i-FI" kern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68867" y="609937"/>
            <a:ext cx="4915743" cy="256937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i-FI" kern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9521" y="3179308"/>
            <a:ext cx="4775383" cy="6013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36000" rIns="0" bIns="36000" rtlCol="0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spc="-50" dirty="0">
                <a:solidFill>
                  <a:srgbClr val="004A6B"/>
                </a:solidFill>
                <a:ea typeface="ＭＳ Ｐゴシック" charset="0"/>
                <a:cs typeface="Arial" panose="020B0604020202020204" pitchFamily="34" charset="0"/>
              </a:rPr>
              <a:t>              WÄRTSILÄ POWERING THE WORLD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39688" y="3188493"/>
            <a:ext cx="4936276" cy="3380903"/>
          </a:xfrm>
          <a:prstGeom prst="rect">
            <a:avLst/>
          </a:prstGeom>
          <a:solidFill>
            <a:srgbClr val="E7E6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i-FI" sz="2000" kern="0" dirty="0">
              <a:solidFill>
                <a:srgbClr val="000000"/>
              </a:solidFill>
              <a:latin typeface="Calibri"/>
              <a:ea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5400000">
            <a:off x="2325177" y="997488"/>
            <a:ext cx="559782" cy="4941792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108000" tIns="72000" rIns="108000" bIns="7200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i-FI" sz="1400" b="1" kern="0" dirty="0">
                <a:solidFill>
                  <a:srgbClr val="004A6B"/>
                </a:solidFill>
                <a:ea typeface="ＭＳ Ｐゴシック" charset="0"/>
                <a:cs typeface="Arial" panose="020B0604020202020204" pitchFamily="34" charset="0"/>
              </a:rPr>
              <a:t>SOLUTIONS FOR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0329" y="1659340"/>
            <a:ext cx="1705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60000"/>
                    </a:prst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MARINE/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effectLst>
                  <a:outerShdw blurRad="190500" algn="ctr" rotWithShape="0">
                    <a:prstClr val="black">
                      <a:alpha val="60000"/>
                    </a:prst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OFFSHORE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6480" y="1782451"/>
            <a:ext cx="2423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190500" algn="ctr" rotWithShape="0">
                    <a:prstClr val="black">
                      <a:alpha val="60000"/>
                    </a:prstClr>
                  </a:outerShdw>
                </a:effectLst>
                <a:ea typeface="ＭＳ Ｐゴシック" charset="0"/>
                <a:cs typeface="Arial" panose="020B0604020202020204" pitchFamily="34" charset="0"/>
              </a:rPr>
              <a:t>POWER GENERATION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912949" y="3789859"/>
            <a:ext cx="2563169" cy="2488297"/>
            <a:chOff x="1826659" y="3291564"/>
            <a:chExt cx="2427561" cy="2204119"/>
          </a:xfrm>
        </p:grpSpPr>
        <p:graphicFrame>
          <p:nvGraphicFramePr>
            <p:cNvPr id="23" name="Content Placeholder 4"/>
            <p:cNvGraphicFramePr>
              <a:graphicFrameLocks/>
            </p:cNvGraphicFramePr>
            <p:nvPr>
              <p:extLst/>
            </p:nvPr>
          </p:nvGraphicFramePr>
          <p:xfrm>
            <a:off x="1832006" y="3393108"/>
            <a:ext cx="1902225" cy="20521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3335724" y="3419046"/>
              <a:ext cx="828062" cy="6497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43200" tIns="43200" rIns="43200" bIns="43200">
              <a:spAutoFit/>
            </a:bodyPr>
            <a:lstStyle/>
            <a:p>
              <a:pPr algn="ctr" defTabSz="871538">
                <a:tabLst>
                  <a:tab pos="1166813" algn="r"/>
                  <a:tab pos="1250950" algn="l"/>
                </a:tabLst>
                <a:defRPr/>
              </a:pPr>
              <a:r>
                <a:rPr lang="en-GB" sz="1400" kern="0" dirty="0">
                  <a:solidFill>
                    <a:srgbClr val="0F334A"/>
                  </a:solidFill>
                  <a:ea typeface="ＭＳ Ｐゴシック" charset="0"/>
                  <a:cs typeface="Arial" panose="020B0604020202020204" pitchFamily="34" charset="0"/>
                </a:rPr>
                <a:t>Marine</a:t>
              </a:r>
            </a:p>
            <a:p>
              <a:pPr algn="ctr" defTabSz="871538">
                <a:tabLst>
                  <a:tab pos="1166813" algn="r"/>
                  <a:tab pos="1250950" algn="l"/>
                </a:tabLst>
                <a:defRPr/>
              </a:pPr>
              <a:r>
                <a:rPr lang="en-GB" sz="1400" kern="0" dirty="0">
                  <a:solidFill>
                    <a:srgbClr val="0F334A"/>
                  </a:solidFill>
                  <a:ea typeface="ＭＳ Ｐゴシック" charset="0"/>
                  <a:cs typeface="Arial" panose="020B0604020202020204" pitchFamily="34" charset="0"/>
                </a:rPr>
                <a:t> Solutions</a:t>
              </a:r>
            </a:p>
            <a:p>
              <a:pPr algn="ctr" defTabSz="871538">
                <a:tabLst>
                  <a:tab pos="1166813" algn="r"/>
                  <a:tab pos="1250950" algn="l"/>
                </a:tabLst>
                <a:defRPr/>
              </a:pPr>
              <a:r>
                <a:rPr lang="en-GB" sz="1400" kern="0" dirty="0">
                  <a:solidFill>
                    <a:srgbClr val="FF7303"/>
                  </a:solidFill>
                  <a:ea typeface="ＭＳ Ｐゴシック" charset="0"/>
                  <a:cs typeface="Arial" panose="020B0604020202020204" pitchFamily="34" charset="0"/>
                </a:rPr>
                <a:t>34%</a:t>
              </a: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3473223" y="4845887"/>
              <a:ext cx="780997" cy="6497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43200" tIns="43200" rIns="43200" bIns="43200">
              <a:spAutoFit/>
            </a:bodyPr>
            <a:lstStyle/>
            <a:p>
              <a:pPr algn="ctr" defTabSz="871538">
                <a:tabLst>
                  <a:tab pos="1166813" algn="r"/>
                  <a:tab pos="1250950" algn="l"/>
                </a:tabLst>
                <a:defRPr/>
              </a:pPr>
              <a:r>
                <a:rPr lang="en-GB" sz="1400" kern="0" dirty="0">
                  <a:solidFill>
                    <a:srgbClr val="0F334A"/>
                  </a:solidFill>
                  <a:ea typeface="ＭＳ Ｐゴシック" charset="0"/>
                  <a:cs typeface="Arial" panose="020B0604020202020204" pitchFamily="34" charset="0"/>
                </a:rPr>
                <a:t>Energy </a:t>
              </a:r>
            </a:p>
            <a:p>
              <a:pPr algn="ctr" defTabSz="871538">
                <a:tabLst>
                  <a:tab pos="1166813" algn="r"/>
                  <a:tab pos="1250950" algn="l"/>
                </a:tabLst>
                <a:defRPr/>
              </a:pPr>
              <a:r>
                <a:rPr lang="en-GB" sz="1400" kern="0" dirty="0">
                  <a:solidFill>
                    <a:srgbClr val="0F334A"/>
                  </a:solidFill>
                  <a:ea typeface="ＭＳ Ｐゴシック" charset="0"/>
                  <a:cs typeface="Arial" panose="020B0604020202020204" pitchFamily="34" charset="0"/>
                </a:rPr>
                <a:t>Solutions</a:t>
              </a:r>
            </a:p>
            <a:p>
              <a:pPr algn="ctr" defTabSz="871538">
                <a:tabLst>
                  <a:tab pos="1166813" algn="r"/>
                  <a:tab pos="1250950" algn="l"/>
                </a:tabLst>
                <a:defRPr/>
              </a:pPr>
              <a:r>
                <a:rPr lang="en-GB" sz="1400" kern="0" dirty="0">
                  <a:solidFill>
                    <a:srgbClr val="FF7303"/>
                  </a:solidFill>
                  <a:ea typeface="ＭＳ Ｐゴシック" charset="0"/>
                  <a:cs typeface="Arial" panose="020B0604020202020204" pitchFamily="34" charset="0"/>
                </a:rPr>
                <a:t>22%</a:t>
              </a: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1826659" y="3291564"/>
              <a:ext cx="733933" cy="4589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43200" tIns="43200" rIns="43200" bIns="43200">
              <a:spAutoFit/>
            </a:bodyPr>
            <a:lstStyle/>
            <a:p>
              <a:pPr algn="ctr" defTabSz="871538">
                <a:tabLst>
                  <a:tab pos="1166813" algn="r"/>
                  <a:tab pos="1250950" algn="l"/>
                </a:tabLst>
                <a:defRPr/>
              </a:pPr>
              <a:r>
                <a:rPr lang="en-GB" sz="1400" kern="0" dirty="0">
                  <a:solidFill>
                    <a:srgbClr val="0F334A"/>
                  </a:solidFill>
                  <a:ea typeface="ＭＳ Ｐゴシック" charset="0"/>
                  <a:cs typeface="Arial" panose="020B0604020202020204" pitchFamily="34" charset="0"/>
                </a:rPr>
                <a:t>Services</a:t>
              </a:r>
            </a:p>
            <a:p>
              <a:pPr algn="ctr" defTabSz="871538">
                <a:tabLst>
                  <a:tab pos="1166813" algn="r"/>
                  <a:tab pos="1250950" algn="l"/>
                </a:tabLst>
                <a:defRPr/>
              </a:pPr>
              <a:r>
                <a:rPr lang="en-GB" sz="1400" kern="0" dirty="0">
                  <a:solidFill>
                    <a:srgbClr val="FF7303"/>
                  </a:solidFill>
                  <a:ea typeface="ＭＳ Ｐゴシック" charset="0"/>
                  <a:cs typeface="Arial" panose="020B0604020202020204" pitchFamily="34" charset="0"/>
                </a:rPr>
                <a:t>43%</a:t>
              </a:r>
              <a:r>
                <a:rPr lang="en-GB" sz="1400" kern="0" dirty="0">
                  <a:solidFill>
                    <a:srgbClr val="383838"/>
                  </a:solidFill>
                  <a:ea typeface="ＭＳ Ｐゴシック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255273" y="4730341"/>
            <a:ext cx="200864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400"/>
              </a:spcAft>
              <a:buClr>
                <a:srgbClr val="FF7300"/>
              </a:buClr>
            </a:pPr>
            <a:r>
              <a:rPr lang="fi-FI" sz="1200" spc="-3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Listed in Helsinki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buClr>
                <a:srgbClr val="FF7300"/>
              </a:buClr>
            </a:pPr>
            <a:r>
              <a:rPr lang="fi-FI" sz="1200" b="1" spc="-3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4,9 billion € turnover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buClr>
                <a:srgbClr val="FF7300"/>
              </a:buClr>
            </a:pPr>
            <a:endParaRPr lang="fi-FI" sz="1200" spc="-30" dirty="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400"/>
              </a:spcAft>
              <a:buClr>
                <a:srgbClr val="FF7300"/>
              </a:buClr>
            </a:pPr>
            <a:r>
              <a:rPr lang="fi-FI" sz="1200" spc="-3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2,6% or 136M€ in R&amp;D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buClr>
                <a:srgbClr val="FF7300"/>
              </a:buClr>
            </a:pPr>
            <a:endParaRPr lang="fi-FI" sz="1200" spc="-30" dirty="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400"/>
              </a:spcAft>
              <a:buClr>
                <a:srgbClr val="FF7300"/>
              </a:buClr>
            </a:pPr>
            <a:r>
              <a:rPr lang="fi-FI" sz="1200" spc="-3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27,400 MW Installed Base in Asia &amp; Middles East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7810" y="3753163"/>
            <a:ext cx="1365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FF7303"/>
                </a:solidFill>
                <a:ea typeface="ＭＳ Ｐゴシック" charset="0"/>
                <a:cs typeface="Arial" panose="020B0604020202020204" pitchFamily="34" charset="0"/>
              </a:rPr>
              <a:t>Net sales</a:t>
            </a:r>
            <a:br>
              <a:rPr lang="en-GB" sz="1200" b="1" kern="0" dirty="0">
                <a:solidFill>
                  <a:srgbClr val="FF7303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en-GB" sz="1200" b="1" kern="0" dirty="0">
                <a:solidFill>
                  <a:srgbClr val="FF7303"/>
                </a:solidFill>
                <a:ea typeface="ＭＳ Ｐゴシック" charset="0"/>
                <a:cs typeface="Arial" panose="020B0604020202020204" pitchFamily="34" charset="0"/>
              </a:rPr>
              <a:t>by business</a:t>
            </a:r>
            <a:br>
              <a:rPr lang="en-GB" sz="1200" b="1" kern="0" dirty="0">
                <a:solidFill>
                  <a:srgbClr val="FF7303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en-GB" sz="1200" b="1" kern="0" dirty="0">
                <a:solidFill>
                  <a:srgbClr val="FF7303"/>
                </a:solidFill>
                <a:ea typeface="ＭＳ Ｐゴシック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7302424" y="2307662"/>
            <a:ext cx="28264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b="1" dirty="0">
                <a:solidFill>
                  <a:srgbClr val="004A6B"/>
                </a:solidFill>
                <a:ea typeface="ＭＳ Ｐゴシック" charset="0"/>
                <a:cs typeface="Arial" panose="020B0604020202020204" pitchFamily="34" charset="0"/>
              </a:rPr>
              <a:t>18,800 </a:t>
            </a:r>
            <a:r>
              <a:rPr lang="fi-FI" sz="1400" b="1" dirty="0">
                <a:solidFill>
                  <a:srgbClr val="004A6B"/>
                </a:solidFill>
                <a:ea typeface="ＭＳ Ｐゴシック" charset="0"/>
                <a:cs typeface="Arial" panose="020B0604020202020204" pitchFamily="34" charset="0"/>
              </a:rPr>
              <a:t>PROFESSIONALS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765" y="3090775"/>
            <a:ext cx="1097307" cy="654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F82A4D-965F-4604-812D-5A791FB0A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0683" y="3773108"/>
            <a:ext cx="4763114" cy="279360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 bwMode="auto">
          <a:xfrm>
            <a:off x="4569532" y="2625830"/>
            <a:ext cx="1584000" cy="1584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i-FI" sz="2000" kern="0">
              <a:solidFill>
                <a:srgbClr val="000000"/>
              </a:solidFill>
              <a:latin typeface="Calibri"/>
              <a:ea typeface="ＭＳ Ｐゴシック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64" y="2990535"/>
            <a:ext cx="1321028" cy="877016"/>
          </a:xfrm>
          <a:prstGeom prst="rect">
            <a:avLst/>
          </a:prstGeom>
        </p:spPr>
      </p:pic>
      <p:sp>
        <p:nvSpPr>
          <p:cNvPr id="40" name="Right Triangle 2">
            <a:extLst>
              <a:ext uri="{FF2B5EF4-FFF2-40B4-BE49-F238E27FC236}">
                <a16:creationId xmlns:a16="http://schemas.microsoft.com/office/drawing/2014/main" xmlns="" id="{6F89CA9C-064B-4FDC-AA81-83725156A274}"/>
              </a:ext>
            </a:extLst>
          </p:cNvPr>
          <p:cNvSpPr/>
          <p:nvPr/>
        </p:nvSpPr>
        <p:spPr>
          <a:xfrm flipH="1">
            <a:off x="5664754" y="608207"/>
            <a:ext cx="4916037" cy="287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28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37712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A0A5-20AE-4360-9F63-E3A871AD0AE2}" type="datetime1">
              <a:rPr lang="fi-FI" smtClean="0">
                <a:solidFill>
                  <a:srgbClr val="808080"/>
                </a:solidFill>
              </a:rPr>
              <a:t>2.8.2018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08080"/>
                </a:solidFill>
              </a:rPr>
              <a:t>Wartsila / Greensmith Energy Storag Solutions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>
                <a:solidFill>
                  <a:srgbClr val="808080"/>
                </a:solidFill>
              </a:rPr>
              <a:pPr/>
              <a:t>4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-3600" y="-3600"/>
            <a:ext cx="3717099" cy="412009"/>
          </a:xfrm>
          <a:solidFill>
            <a:schemeClr val="accent1"/>
          </a:solidFill>
        </p:spPr>
        <p:txBody>
          <a:bodyPr/>
          <a:lstStyle/>
          <a:p>
            <a:r>
              <a:rPr lang="fi-FI" dirty="0"/>
              <a:t>Market share, &lt;500 MW market</a:t>
            </a:r>
            <a:endParaRPr lang="en-GB" dirty="0"/>
          </a:p>
        </p:txBody>
      </p:sp>
      <p:graphicFrame>
        <p:nvGraphicFramePr>
          <p:cNvPr id="13" name="Content Placeholder 10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704850" y="1506239"/>
          <a:ext cx="4939594" cy="4674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ontent Placeholder 11"/>
          <p:cNvGraphicFramePr>
            <a:graphicFrameLocks/>
          </p:cNvGraphicFramePr>
          <p:nvPr>
            <p:extLst/>
          </p:nvPr>
        </p:nvGraphicFramePr>
        <p:xfrm>
          <a:off x="6308725" y="1506239"/>
          <a:ext cx="4968875" cy="4674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611260" y="3796152"/>
            <a:ext cx="3160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4D4D4D"/>
                </a:solidFill>
              </a:rPr>
              <a:t>17.0 GW</a:t>
            </a:r>
            <a:endParaRPr lang="en-GB" sz="2000" dirty="0" err="1">
              <a:solidFill>
                <a:srgbClr val="4D4D4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16711" y="3841657"/>
            <a:ext cx="3160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4D4D4D"/>
                </a:solidFill>
              </a:rPr>
              <a:t>17.4 GW</a:t>
            </a:r>
            <a:endParaRPr lang="en-GB" sz="2000" dirty="0" err="1">
              <a:solidFill>
                <a:srgbClr val="4D4D4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120" y="5980921"/>
            <a:ext cx="6266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dirty="0">
                <a:solidFill>
                  <a:srgbClr val="737373"/>
                </a:solidFill>
              </a:rPr>
              <a:t>Source: McCoy Power Report </a:t>
            </a:r>
          </a:p>
          <a:p>
            <a:r>
              <a:rPr lang="fi-FI" sz="900" dirty="0">
                <a:solidFill>
                  <a:srgbClr val="737373"/>
                </a:solidFill>
              </a:rPr>
              <a:t>Includes GT-based gas and liquid-fuelled, &lt;500 MW power plants with prime movers above 5 MW</a:t>
            </a:r>
          </a:p>
          <a:p>
            <a:pPr>
              <a:defRPr/>
            </a:pPr>
            <a:r>
              <a:rPr lang="fi-FI" sz="900" dirty="0">
                <a:solidFill>
                  <a:srgbClr val="737373"/>
                </a:solidFill>
              </a:rPr>
              <a:t>Includes estimated output of steam turbines for combined cycles (factor 0.5 for industrial turbines, 0.25 for aeros)</a:t>
            </a:r>
          </a:p>
          <a:p>
            <a:pPr>
              <a:defRPr/>
            </a:pPr>
            <a:r>
              <a:rPr lang="fi-FI" sz="900" dirty="0">
                <a:solidFill>
                  <a:srgbClr val="737373"/>
                </a:solidFill>
              </a:rPr>
              <a:t>Oil &amp; Gas projects not included. Other combustion engines not included.</a:t>
            </a:r>
          </a:p>
        </p:txBody>
      </p:sp>
    </p:spTree>
    <p:extLst>
      <p:ext uri="{BB962C8B-B14F-4D97-AF65-F5344CB8AC3E}">
        <p14:creationId xmlns:p14="http://schemas.microsoft.com/office/powerpoint/2010/main" val="150254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29549" y="2828843"/>
            <a:ext cx="1467690" cy="14676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36055" y="4398872"/>
            <a:ext cx="1467690" cy="14676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4"/>
          <a:stretch/>
        </p:blipFill>
        <p:spPr>
          <a:xfrm>
            <a:off x="8855551" y="0"/>
            <a:ext cx="333644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3148" y="2722804"/>
            <a:ext cx="585882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40"/>
              </a:lnSpc>
              <a:buClr>
                <a:prstClr val="white">
                  <a:lumMod val="95000"/>
                </a:prstClr>
              </a:buClr>
            </a:pPr>
            <a:r>
              <a:rPr lang="en-US" sz="1300" b="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Wärtsilä</a:t>
            </a:r>
          </a:p>
          <a:p>
            <a:pPr marL="285750" indent="-285750">
              <a:lnSpc>
                <a:spcPts val="1840"/>
              </a:lnSpc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charset="0"/>
              <a:buChar char="•"/>
            </a:pP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Leading systems integrator for ultra-flexible internal combustion engine based power plants, solar PV and LNG</a:t>
            </a:r>
          </a:p>
          <a:p>
            <a:pPr marL="285750" indent="-285750">
              <a:lnSpc>
                <a:spcPts val="1840"/>
              </a:lnSpc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charset="0"/>
              <a:buChar char="•"/>
            </a:pP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Over 63 GW deployed in 176 countries; Strong market share in Caribbean</a:t>
            </a:r>
          </a:p>
          <a:p>
            <a:pPr marL="285750" indent="-285750">
              <a:lnSpc>
                <a:spcPts val="1840"/>
              </a:lnSpc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charset="0"/>
              <a:buChar char="•"/>
            </a:pP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Global EPC capabilities</a:t>
            </a:r>
          </a:p>
          <a:p>
            <a:pPr marL="285750" indent="-285750">
              <a:lnSpc>
                <a:spcPts val="1840"/>
              </a:lnSpc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charset="0"/>
              <a:buChar char="•"/>
            </a:pP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Experienced in electrically-islanded systems </a:t>
            </a:r>
            <a:b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endParaRPr lang="en-US" sz="1300" dirty="0">
              <a:solidFill>
                <a:prstClr val="black">
                  <a:lumMod val="75000"/>
                  <a:lumOff val="25000"/>
                </a:prst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lnSpc>
                <a:spcPts val="1840"/>
              </a:lnSpc>
              <a:buClr>
                <a:prstClr val="white">
                  <a:lumMod val="95000"/>
                </a:prstClr>
              </a:buClr>
            </a:pPr>
            <a:r>
              <a:rPr lang="en-US" sz="1300" b="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Greensmith</a:t>
            </a:r>
            <a:endParaRPr lang="en-US" sz="1300" dirty="0">
              <a:solidFill>
                <a:prstClr val="black">
                  <a:lumMod val="75000"/>
                  <a:lumOff val="25000"/>
                </a:prst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>
              <a:lnSpc>
                <a:spcPts val="1840"/>
              </a:lnSpc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charset="0"/>
              <a:buChar char="•"/>
            </a:pP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Established energy storage leader –  unparalleled experience, rapid deployment and proven performance and safety</a:t>
            </a:r>
          </a:p>
          <a:p>
            <a:pPr marL="285750" indent="-285750">
              <a:lnSpc>
                <a:spcPts val="1840"/>
              </a:lnSpc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charset="0"/>
              <a:buChar char="•"/>
            </a:pP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Deployed over 150MW energy storage – including largest indoor system in North America</a:t>
            </a:r>
          </a:p>
          <a:p>
            <a:pPr marL="285750" indent="-285750">
              <a:lnSpc>
                <a:spcPts val="1840"/>
              </a:lnSpc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charset="0"/>
              <a:buChar char="•"/>
            </a:pP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Leading energy storage management software controls to optimize and monetize solar + PV</a:t>
            </a:r>
          </a:p>
          <a:p>
            <a:pPr marL="285750" indent="-285750">
              <a:lnSpc>
                <a:spcPts val="1840"/>
              </a:lnSpc>
              <a:buClr>
                <a:prstClr val="black">
                  <a:lumMod val="75000"/>
                  <a:lumOff val="25000"/>
                </a:prstClr>
              </a:buClr>
              <a:buSzPct val="100000"/>
              <a:buFont typeface="Arial" charset="0"/>
              <a:buChar char="•"/>
            </a:pP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Technology-neutral for best of breed and future-proofing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914" y="1166306"/>
            <a:ext cx="7514484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spc="100" dirty="0">
                <a:solidFill>
                  <a:srgbClr val="00935E"/>
                </a:solidFill>
                <a:latin typeface="Helvetica Neue" charset="0"/>
                <a:ea typeface="Helvetica Neue" charset="0"/>
                <a:cs typeface="Helvetica Neue" charset="0"/>
              </a:rPr>
              <a:t>Greensmith</a:t>
            </a:r>
            <a:r>
              <a:rPr lang="en-US" sz="2900" b="1" spc="100" dirty="0">
                <a:solidFill>
                  <a:srgbClr val="0F334A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2900" b="1" spc="100" dirty="0">
                <a:solidFill>
                  <a:srgbClr val="0F334A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900" b="1" spc="100" dirty="0">
                <a:solidFill>
                  <a:srgbClr val="0F334A"/>
                </a:solidFill>
                <a:latin typeface="Helvetica Neue" charset="0"/>
                <a:ea typeface="Helvetica Neue" charset="0"/>
                <a:cs typeface="Helvetica Neue" charset="0"/>
              </a:rPr>
              <a:t>A Wärtsilä Company</a:t>
            </a:r>
          </a:p>
        </p:txBody>
      </p:sp>
      <p:sp>
        <p:nvSpPr>
          <p:cNvPr id="3" name="Rectangle 2"/>
          <p:cNvSpPr/>
          <p:nvPr/>
        </p:nvSpPr>
        <p:spPr>
          <a:xfrm>
            <a:off x="8851215" y="4836529"/>
            <a:ext cx="3338849" cy="202147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98000"/>
                  <a:alpha val="69000"/>
                </a:schemeClr>
              </a:gs>
              <a:gs pos="1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770" y="2070921"/>
            <a:ext cx="6912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7321"/>
                </a:solidFill>
                <a:latin typeface="Helvetica Neue" charset="0"/>
                <a:ea typeface="Helvetica Neue" charset="0"/>
                <a:cs typeface="Helvetica Neue" charset="0"/>
              </a:rPr>
              <a:t>On July 3, 2017 Wärtsilä completed its acquisition of Greensmith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931"/>
          <a:stretch/>
        </p:blipFill>
        <p:spPr>
          <a:xfrm>
            <a:off x="926389" y="3191631"/>
            <a:ext cx="1040023" cy="704207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-13758" y="-19900"/>
            <a:ext cx="3131672" cy="1245930"/>
          </a:xfrm>
          <a:custGeom>
            <a:avLst/>
            <a:gdLst>
              <a:gd name="connsiteX0" fmla="*/ 26601 w 2041606"/>
              <a:gd name="connsiteY0" fmla="*/ 1197032 h 1243584"/>
              <a:gd name="connsiteX1" fmla="*/ 375736 w 2041606"/>
              <a:gd name="connsiteY1" fmla="*/ 625117 h 1243584"/>
              <a:gd name="connsiteX2" fmla="*/ 1669196 w 2041606"/>
              <a:gd name="connsiteY2" fmla="*/ 631767 h 1243584"/>
              <a:gd name="connsiteX3" fmla="*/ 2041606 w 2041606"/>
              <a:gd name="connsiteY3" fmla="*/ 0 h 1243584"/>
              <a:gd name="connsiteX4" fmla="*/ 0 w 2041606"/>
              <a:gd name="connsiteY4" fmla="*/ 0 h 1243584"/>
              <a:gd name="connsiteX5" fmla="*/ 0 w 2041606"/>
              <a:gd name="connsiteY5" fmla="*/ 1243584 h 1243584"/>
              <a:gd name="connsiteX6" fmla="*/ 26601 w 2041606"/>
              <a:gd name="connsiteY6" fmla="*/ 1197032 h 1243584"/>
              <a:gd name="connsiteX0" fmla="*/ 26601 w 2862377"/>
              <a:gd name="connsiteY0" fmla="*/ 1197032 h 1243584"/>
              <a:gd name="connsiteX1" fmla="*/ 375736 w 2862377"/>
              <a:gd name="connsiteY1" fmla="*/ 625117 h 1243584"/>
              <a:gd name="connsiteX2" fmla="*/ 2862377 w 2862377"/>
              <a:gd name="connsiteY2" fmla="*/ 631767 h 1243584"/>
              <a:gd name="connsiteX3" fmla="*/ 2041606 w 2862377"/>
              <a:gd name="connsiteY3" fmla="*/ 0 h 1243584"/>
              <a:gd name="connsiteX4" fmla="*/ 0 w 2862377"/>
              <a:gd name="connsiteY4" fmla="*/ 0 h 1243584"/>
              <a:gd name="connsiteX5" fmla="*/ 0 w 2862377"/>
              <a:gd name="connsiteY5" fmla="*/ 1243584 h 1243584"/>
              <a:gd name="connsiteX6" fmla="*/ 26601 w 2862377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862377 w 3257089"/>
              <a:gd name="connsiteY2" fmla="*/ 631767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09465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29284 w 3257089"/>
              <a:gd name="connsiteY2" fmla="*/ 631768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57089"/>
              <a:gd name="connsiteY0" fmla="*/ 1197032 h 1243584"/>
              <a:gd name="connsiteX1" fmla="*/ 375736 w 3257089"/>
              <a:gd name="connsiteY1" fmla="*/ 625117 h 1243584"/>
              <a:gd name="connsiteX2" fmla="*/ 2962738 w 3257089"/>
              <a:gd name="connsiteY2" fmla="*/ 620616 h 1243584"/>
              <a:gd name="connsiteX3" fmla="*/ 3257089 w 3257089"/>
              <a:gd name="connsiteY3" fmla="*/ 11152 h 1243584"/>
              <a:gd name="connsiteX4" fmla="*/ 0 w 3257089"/>
              <a:gd name="connsiteY4" fmla="*/ 0 h 1243584"/>
              <a:gd name="connsiteX5" fmla="*/ 0 w 3257089"/>
              <a:gd name="connsiteY5" fmla="*/ 1243584 h 1243584"/>
              <a:gd name="connsiteX6" fmla="*/ 26601 w 3257089"/>
              <a:gd name="connsiteY6" fmla="*/ 1197032 h 1243584"/>
              <a:gd name="connsiteX0" fmla="*/ 26601 w 3279391"/>
              <a:gd name="connsiteY0" fmla="*/ 1197032 h 1243584"/>
              <a:gd name="connsiteX1" fmla="*/ 375736 w 3279391"/>
              <a:gd name="connsiteY1" fmla="*/ 625117 h 1243584"/>
              <a:gd name="connsiteX2" fmla="*/ 2962738 w 3279391"/>
              <a:gd name="connsiteY2" fmla="*/ 620616 h 1243584"/>
              <a:gd name="connsiteX3" fmla="*/ 3279391 w 3279391"/>
              <a:gd name="connsiteY3" fmla="*/ 0 h 1243584"/>
              <a:gd name="connsiteX4" fmla="*/ 0 w 3279391"/>
              <a:gd name="connsiteY4" fmla="*/ 0 h 1243584"/>
              <a:gd name="connsiteX5" fmla="*/ 0 w 3279391"/>
              <a:gd name="connsiteY5" fmla="*/ 1243584 h 1243584"/>
              <a:gd name="connsiteX6" fmla="*/ 26601 w 3279391"/>
              <a:gd name="connsiteY6" fmla="*/ 1197032 h 1243584"/>
              <a:gd name="connsiteX0" fmla="*/ 26601 w 3279391"/>
              <a:gd name="connsiteY0" fmla="*/ 1208183 h 1254735"/>
              <a:gd name="connsiteX1" fmla="*/ 375736 w 3279391"/>
              <a:gd name="connsiteY1" fmla="*/ 636268 h 1254735"/>
              <a:gd name="connsiteX2" fmla="*/ 2962738 w 3279391"/>
              <a:gd name="connsiteY2" fmla="*/ 631767 h 1254735"/>
              <a:gd name="connsiteX3" fmla="*/ 3279391 w 3279391"/>
              <a:gd name="connsiteY3" fmla="*/ 0 h 1254735"/>
              <a:gd name="connsiteX4" fmla="*/ 0 w 3279391"/>
              <a:gd name="connsiteY4" fmla="*/ 11151 h 1254735"/>
              <a:gd name="connsiteX5" fmla="*/ 0 w 3279391"/>
              <a:gd name="connsiteY5" fmla="*/ 1254735 h 1254735"/>
              <a:gd name="connsiteX6" fmla="*/ 26601 w 3279391"/>
              <a:gd name="connsiteY6" fmla="*/ 1208183 h 1254735"/>
              <a:gd name="connsiteX0" fmla="*/ 26601 w 3022913"/>
              <a:gd name="connsiteY0" fmla="*/ 1420056 h 1466608"/>
              <a:gd name="connsiteX1" fmla="*/ 375736 w 3022913"/>
              <a:gd name="connsiteY1" fmla="*/ 848141 h 1466608"/>
              <a:gd name="connsiteX2" fmla="*/ 2962738 w 3022913"/>
              <a:gd name="connsiteY2" fmla="*/ 843640 h 1466608"/>
              <a:gd name="connsiteX3" fmla="*/ 3022913 w 3022913"/>
              <a:gd name="connsiteY3" fmla="*/ 0 h 1466608"/>
              <a:gd name="connsiteX4" fmla="*/ 0 w 3022913"/>
              <a:gd name="connsiteY4" fmla="*/ 223024 h 1466608"/>
              <a:gd name="connsiteX5" fmla="*/ 0 w 3022913"/>
              <a:gd name="connsiteY5" fmla="*/ 1466608 h 1466608"/>
              <a:gd name="connsiteX6" fmla="*/ 26601 w 3022913"/>
              <a:gd name="connsiteY6" fmla="*/ 1420056 h 1466608"/>
              <a:gd name="connsiteX0" fmla="*/ 26601 w 3179030"/>
              <a:gd name="connsiteY0" fmla="*/ 1208183 h 1254735"/>
              <a:gd name="connsiteX1" fmla="*/ 375736 w 3179030"/>
              <a:gd name="connsiteY1" fmla="*/ 636268 h 1254735"/>
              <a:gd name="connsiteX2" fmla="*/ 2962738 w 3179030"/>
              <a:gd name="connsiteY2" fmla="*/ 631767 h 1254735"/>
              <a:gd name="connsiteX3" fmla="*/ 3179030 w 3179030"/>
              <a:gd name="connsiteY3" fmla="*/ 0 h 1254735"/>
              <a:gd name="connsiteX4" fmla="*/ 0 w 3179030"/>
              <a:gd name="connsiteY4" fmla="*/ 11151 h 1254735"/>
              <a:gd name="connsiteX5" fmla="*/ 0 w 3179030"/>
              <a:gd name="connsiteY5" fmla="*/ 1254735 h 1254735"/>
              <a:gd name="connsiteX6" fmla="*/ 26601 w 317903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2962738 w 4361060"/>
              <a:gd name="connsiteY2" fmla="*/ 631767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208183 h 1254735"/>
              <a:gd name="connsiteX1" fmla="*/ 375736 w 4361060"/>
              <a:gd name="connsiteY1" fmla="*/ 636268 h 1254735"/>
              <a:gd name="connsiteX2" fmla="*/ 3999802 w 4361060"/>
              <a:gd name="connsiteY2" fmla="*/ 642918 h 1254735"/>
              <a:gd name="connsiteX3" fmla="*/ 4361060 w 4361060"/>
              <a:gd name="connsiteY3" fmla="*/ 0 h 1254735"/>
              <a:gd name="connsiteX4" fmla="*/ 0 w 4361060"/>
              <a:gd name="connsiteY4" fmla="*/ 11151 h 1254735"/>
              <a:gd name="connsiteX5" fmla="*/ 0 w 4361060"/>
              <a:gd name="connsiteY5" fmla="*/ 1254735 h 1254735"/>
              <a:gd name="connsiteX6" fmla="*/ 26601 w 4361060"/>
              <a:gd name="connsiteY6" fmla="*/ 1208183 h 1254735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3999802 w 4361060"/>
              <a:gd name="connsiteY2" fmla="*/ 631767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09906 w 4361060"/>
              <a:gd name="connsiteY2" fmla="*/ 626715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1060"/>
              <a:gd name="connsiteY0" fmla="*/ 1197032 h 1243584"/>
              <a:gd name="connsiteX1" fmla="*/ 375736 w 4361060"/>
              <a:gd name="connsiteY1" fmla="*/ 625117 h 1243584"/>
              <a:gd name="connsiteX2" fmla="*/ 4020010 w 4361060"/>
              <a:gd name="connsiteY2" fmla="*/ 621663 h 1243584"/>
              <a:gd name="connsiteX3" fmla="*/ 4361060 w 4361060"/>
              <a:gd name="connsiteY3" fmla="*/ 14108 h 1243584"/>
              <a:gd name="connsiteX4" fmla="*/ 0 w 4361060"/>
              <a:gd name="connsiteY4" fmla="*/ 0 h 1243584"/>
              <a:gd name="connsiteX5" fmla="*/ 0 w 4361060"/>
              <a:gd name="connsiteY5" fmla="*/ 1243584 h 1243584"/>
              <a:gd name="connsiteX6" fmla="*/ 26601 w 4361060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1663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7032 h 1243584"/>
              <a:gd name="connsiteX1" fmla="*/ 375736 w 4366112"/>
              <a:gd name="connsiteY1" fmla="*/ 625117 h 1243584"/>
              <a:gd name="connsiteX2" fmla="*/ 4020010 w 4366112"/>
              <a:gd name="connsiteY2" fmla="*/ 624838 h 1243584"/>
              <a:gd name="connsiteX3" fmla="*/ 4366112 w 4366112"/>
              <a:gd name="connsiteY3" fmla="*/ 4004 h 1243584"/>
              <a:gd name="connsiteX4" fmla="*/ 0 w 4366112"/>
              <a:gd name="connsiteY4" fmla="*/ 0 h 1243584"/>
              <a:gd name="connsiteX5" fmla="*/ 0 w 4366112"/>
              <a:gd name="connsiteY5" fmla="*/ 1243584 h 1243584"/>
              <a:gd name="connsiteX6" fmla="*/ 26601 w 4366112"/>
              <a:gd name="connsiteY6" fmla="*/ 1197032 h 1243584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4020010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4366112"/>
              <a:gd name="connsiteY0" fmla="*/ 1199378 h 1245930"/>
              <a:gd name="connsiteX1" fmla="*/ 375736 w 4366112"/>
              <a:gd name="connsiteY1" fmla="*/ 627463 h 1245930"/>
              <a:gd name="connsiteX2" fmla="*/ 2803858 w 4366112"/>
              <a:gd name="connsiteY2" fmla="*/ 627184 h 1245930"/>
              <a:gd name="connsiteX3" fmla="*/ 4366112 w 4366112"/>
              <a:gd name="connsiteY3" fmla="*/ 0 h 1245930"/>
              <a:gd name="connsiteX4" fmla="*/ 0 w 4366112"/>
              <a:gd name="connsiteY4" fmla="*/ 2346 h 1245930"/>
              <a:gd name="connsiteX5" fmla="*/ 0 w 4366112"/>
              <a:gd name="connsiteY5" fmla="*/ 1245930 h 1245930"/>
              <a:gd name="connsiteX6" fmla="*/ 26601 w 4366112"/>
              <a:gd name="connsiteY6" fmla="*/ 1199378 h 1245930"/>
              <a:gd name="connsiteX0" fmla="*/ 26601 w 3131672"/>
              <a:gd name="connsiteY0" fmla="*/ 1199378 h 1245930"/>
              <a:gd name="connsiteX1" fmla="*/ 375736 w 3131672"/>
              <a:gd name="connsiteY1" fmla="*/ 627463 h 1245930"/>
              <a:gd name="connsiteX2" fmla="*/ 2803858 w 3131672"/>
              <a:gd name="connsiteY2" fmla="*/ 627184 h 1245930"/>
              <a:gd name="connsiteX3" fmla="*/ 3131672 w 3131672"/>
              <a:gd name="connsiteY3" fmla="*/ 0 h 1245930"/>
              <a:gd name="connsiteX4" fmla="*/ 0 w 3131672"/>
              <a:gd name="connsiteY4" fmla="*/ 2346 h 1245930"/>
              <a:gd name="connsiteX5" fmla="*/ 0 w 3131672"/>
              <a:gd name="connsiteY5" fmla="*/ 1245930 h 1245930"/>
              <a:gd name="connsiteX6" fmla="*/ 26601 w 3131672"/>
              <a:gd name="connsiteY6" fmla="*/ 1199378 h 124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672" h="1245930">
                <a:moveTo>
                  <a:pt x="26601" y="1199378"/>
                </a:moveTo>
                <a:lnTo>
                  <a:pt x="375736" y="627463"/>
                </a:lnTo>
                <a:lnTo>
                  <a:pt x="2803858" y="627184"/>
                </a:lnTo>
                <a:lnTo>
                  <a:pt x="3131672" y="0"/>
                </a:lnTo>
                <a:lnTo>
                  <a:pt x="0" y="2346"/>
                </a:lnTo>
                <a:lnTo>
                  <a:pt x="0" y="1245930"/>
                </a:lnTo>
                <a:lnTo>
                  <a:pt x="26601" y="1199378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1">
                <a:lumMod val="75000"/>
              </a:schemeClr>
            </a:solidFill>
          </a:ln>
          <a:effectLst>
            <a:glow>
              <a:schemeClr val="accent1"/>
            </a:glow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835706" y="138798"/>
            <a:ext cx="3100338" cy="3170099"/>
            <a:chOff x="422682" y="402324"/>
            <a:chExt cx="3100338" cy="3170099"/>
          </a:xfrm>
        </p:grpSpPr>
        <p:sp>
          <p:nvSpPr>
            <p:cNvPr id="27" name="TextBox 26"/>
            <p:cNvSpPr txBox="1"/>
            <p:nvPr/>
          </p:nvSpPr>
          <p:spPr>
            <a:xfrm>
              <a:off x="422682" y="402324"/>
              <a:ext cx="1723549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b="1" dirty="0">
                  <a:solidFill>
                    <a:prstClr val="white"/>
                  </a:solidFill>
                  <a:effectLst>
                    <a:glow>
                      <a:srgbClr val="4472C4"/>
                    </a:glow>
                  </a:effectLst>
                  <a:latin typeface="Helvetica Neue" charset="0"/>
                  <a:ea typeface="Helvetica Neue" charset="0"/>
                  <a:cs typeface="Helvetica Neue" charset="0"/>
                </a:rPr>
                <a:t>+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68913" y="864860"/>
              <a:ext cx="954107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0" b="1" dirty="0">
                  <a:solidFill>
                    <a:prstClr val="white"/>
                  </a:solidFill>
                  <a:effectLst>
                    <a:glow>
                      <a:srgbClr val="4472C4"/>
                    </a:glow>
                  </a:effectLst>
                  <a:latin typeface="Helvetica Neue" charset="0"/>
                  <a:ea typeface="Helvetica Neue" charset="0"/>
                  <a:cs typeface="Helvetica Neue" charset="0"/>
                </a:rPr>
                <a:t>+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84041" y="712214"/>
              <a:ext cx="4126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prstClr val="white"/>
                  </a:solidFill>
                  <a:effectLst>
                    <a:glow>
                      <a:srgbClr val="4472C4"/>
                    </a:glow>
                  </a:effectLst>
                  <a:latin typeface="Helvetica Neue" charset="0"/>
                  <a:ea typeface="Helvetica Neue" charset="0"/>
                  <a:cs typeface="Helvetica Neue" charset="0"/>
                </a:rPr>
                <a:t>+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19" y="167506"/>
            <a:ext cx="674740" cy="4723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420" y="6008891"/>
            <a:ext cx="674624" cy="69088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30" y="4954673"/>
            <a:ext cx="1350139" cy="427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752" y="138798"/>
            <a:ext cx="1671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84046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>
            <a:extLst>
              <a:ext uri="{FF2B5EF4-FFF2-40B4-BE49-F238E27FC236}">
                <a16:creationId xmlns:a16="http://schemas.microsoft.com/office/drawing/2014/main" xmlns="" id="{FDE3E68E-A094-4ED6-B272-8752ABCB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4Q 2017</a:t>
            </a:r>
            <a:endParaRPr lang="en-US" dirty="0"/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Michael J Kendzierski</a:t>
            </a:r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accent4"/>
                </a:solidFill>
              </a:defRPr>
            </a:lvl1pPr>
          </a:lstStyle>
          <a:p>
            <a:fld id="{5F80C46A-BDF6-478F-96A5-81B6E525D8B8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The Modern Power System in the South pacific is facing Many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99" y="2771919"/>
            <a:ext cx="5415115" cy="2475589"/>
          </a:xfrm>
        </p:spPr>
        <p:txBody>
          <a:bodyPr>
            <a:normAutofit/>
          </a:bodyPr>
          <a:lstStyle/>
          <a:p>
            <a:r>
              <a:rPr lang="en-US" sz="2400" dirty="0"/>
              <a:t>Renewables Penetration rates</a:t>
            </a:r>
          </a:p>
          <a:p>
            <a:r>
              <a:rPr lang="en-US" sz="2400" dirty="0"/>
              <a:t>Ramp rates and Curtailment </a:t>
            </a:r>
          </a:p>
          <a:p>
            <a:r>
              <a:rPr lang="en-US" sz="2400" dirty="0"/>
              <a:t>Less Visibility / Fluctuating Demand</a:t>
            </a:r>
          </a:p>
          <a:p>
            <a:r>
              <a:rPr lang="en-US" sz="2400" dirty="0"/>
              <a:t>Peaks shifting into evening</a:t>
            </a:r>
          </a:p>
          <a:p>
            <a:r>
              <a:rPr lang="en-US" sz="2400" dirty="0"/>
              <a:t>Aging equipment</a:t>
            </a:r>
          </a:p>
          <a:p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-3600" y="-14372"/>
            <a:ext cx="3659391" cy="433553"/>
          </a:xfrm>
        </p:spPr>
        <p:txBody>
          <a:bodyPr/>
          <a:lstStyle/>
          <a:p>
            <a:pPr marL="342900" indent="-342900"/>
            <a:r>
              <a:rPr lang="en-US" dirty="0"/>
              <a:t>The Case for Energy Storage</a:t>
            </a:r>
          </a:p>
        </p:txBody>
      </p:sp>
      <p:sp>
        <p:nvSpPr>
          <p:cNvPr id="39" name="Rectangle 38"/>
          <p:cNvSpPr/>
          <p:nvPr/>
        </p:nvSpPr>
        <p:spPr bwMode="hidden">
          <a:xfrm>
            <a:off x="0" y="6606000"/>
            <a:ext cx="12204000" cy="252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1" name="Copyright"/>
          <p:cNvSpPr txBox="1"/>
          <p:nvPr/>
        </p:nvSpPr>
        <p:spPr>
          <a:xfrm>
            <a:off x="809109" y="6652037"/>
            <a:ext cx="504056" cy="14428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700" dirty="0">
                <a:solidFill>
                  <a:schemeClr val="accent4"/>
                </a:solidFill>
              </a:rPr>
              <a:t>© Wärtsilä</a:t>
            </a:r>
          </a:p>
        </p:txBody>
      </p:sp>
      <p:sp>
        <p:nvSpPr>
          <p:cNvPr id="42" name="KRONO_CP_Class"/>
          <p:cNvSpPr txBox="1"/>
          <p:nvPr/>
        </p:nvSpPr>
        <p:spPr>
          <a:xfrm>
            <a:off x="1582736" y="6669638"/>
            <a:ext cx="1496219" cy="107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i-FI" sz="900" b="0" cap="all" spc="100" dirty="0">
                <a:solidFill>
                  <a:schemeClr val="accent4"/>
                </a:solidFill>
              </a:rPr>
              <a:t>confidential</a:t>
            </a:r>
          </a:p>
        </p:txBody>
      </p:sp>
      <p:sp>
        <p:nvSpPr>
          <p:cNvPr id="45" name="KRONO_number"/>
          <p:cNvSpPr/>
          <p:nvPr/>
        </p:nvSpPr>
        <p:spPr bwMode="auto">
          <a:xfrm>
            <a:off x="7725156" y="6654304"/>
            <a:ext cx="720081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700" b="0" i="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</a:rPr>
              <a:t> </a:t>
            </a:r>
            <a:endParaRPr kumimoji="0" lang="fi-FI" sz="7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46" name="KRONO_version"/>
          <p:cNvSpPr/>
          <p:nvPr/>
        </p:nvSpPr>
        <p:spPr bwMode="auto">
          <a:xfrm>
            <a:off x="9232122" y="6654304"/>
            <a:ext cx="288032" cy="144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700" b="0" i="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402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45D-A422-482F-BE32-43B6485E8680}" type="datetime1">
              <a:rPr lang="fi-FI" smtClean="0"/>
              <a:t>2.8.2018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[Presentation name / Author]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0C46A-BDF6-478F-96A5-81B6E525D8B8}" type="slidenum">
              <a:rPr lang="en-US" smtClean="0"/>
              <a:t>7</a:t>
            </a:fld>
            <a:endParaRPr lang="en-US"/>
          </a:p>
        </p:txBody>
      </p:sp>
      <p:sp>
        <p:nvSpPr>
          <p:cNvPr id="2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Markets for Ancillary Services are Developing Worldwide</a:t>
            </a:r>
          </a:p>
        </p:txBody>
      </p:sp>
      <p:pic>
        <p:nvPicPr>
          <p:cNvPr id="2050" name="Picture 2" descr="world map more detail by shokun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2877" y="1496485"/>
            <a:ext cx="10871473" cy="510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-3600" y="-14372"/>
            <a:ext cx="3447666" cy="433553"/>
          </a:xfrm>
        </p:spPr>
        <p:txBody>
          <a:bodyPr/>
          <a:lstStyle/>
          <a:p>
            <a:pPr marL="342900" indent="-342900"/>
            <a:r>
              <a:rPr lang="en-US" dirty="0"/>
              <a:t>Monetizing Energy Storage</a:t>
            </a:r>
          </a:p>
        </p:txBody>
      </p:sp>
      <p:sp>
        <p:nvSpPr>
          <p:cNvPr id="8" name="Line Callout 2 (Border and Accent Bar) 7"/>
          <p:cNvSpPr/>
          <p:nvPr/>
        </p:nvSpPr>
        <p:spPr>
          <a:xfrm>
            <a:off x="6519106" y="4004292"/>
            <a:ext cx="1372692" cy="66515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01826"/>
              <a:gd name="adj6" fmla="val -21294"/>
            </a:avLst>
          </a:prstGeom>
          <a:solidFill>
            <a:schemeClr val="accent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Germany/EU</a:t>
            </a:r>
          </a:p>
          <a:p>
            <a:r>
              <a:rPr lang="en-US" sz="1200" dirty="0">
                <a:solidFill>
                  <a:schemeClr val="tx1"/>
                </a:solidFill>
              </a:rPr>
              <a:t>PRC &gt; 1GW</a:t>
            </a:r>
          </a:p>
          <a:p>
            <a:r>
              <a:rPr lang="en-US" sz="1200" dirty="0">
                <a:solidFill>
                  <a:schemeClr val="tx1"/>
                </a:solidFill>
              </a:rPr>
              <a:t>Weekly Auction</a:t>
            </a:r>
          </a:p>
        </p:txBody>
      </p:sp>
      <p:sp>
        <p:nvSpPr>
          <p:cNvPr id="15" name="Line Callout 2 (Border and Accent Bar) 14"/>
          <p:cNvSpPr/>
          <p:nvPr/>
        </p:nvSpPr>
        <p:spPr>
          <a:xfrm>
            <a:off x="4914383" y="1496485"/>
            <a:ext cx="1880579" cy="85912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2322"/>
              <a:gd name="adj6" fmla="val -110731"/>
            </a:avLst>
          </a:prstGeom>
          <a:solidFill>
            <a:schemeClr val="accent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 err="1">
                <a:solidFill>
                  <a:schemeClr val="tx1"/>
                </a:solidFill>
              </a:rPr>
              <a:t>NorthAmerica</a:t>
            </a:r>
            <a:endParaRPr lang="en-US" sz="1400" b="1" u="sng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Bilateral Agreements with various integrated utilities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6" name="Line Callout 2 (Border and Accent Bar) 15"/>
          <p:cNvSpPr/>
          <p:nvPr/>
        </p:nvSpPr>
        <p:spPr>
          <a:xfrm>
            <a:off x="85010" y="1966338"/>
            <a:ext cx="1541204" cy="699855"/>
          </a:xfrm>
          <a:prstGeom prst="accentBorderCallout2">
            <a:avLst>
              <a:gd name="adj1" fmla="val 31494"/>
              <a:gd name="adj2" fmla="val 108363"/>
              <a:gd name="adj3" fmla="val 33314"/>
              <a:gd name="adj4" fmla="val 122130"/>
              <a:gd name="adj5" fmla="val 154161"/>
              <a:gd name="adj6" fmla="val 125622"/>
            </a:avLst>
          </a:prstGeom>
          <a:solidFill>
            <a:schemeClr val="accent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CAISO</a:t>
            </a:r>
          </a:p>
          <a:p>
            <a:r>
              <a:rPr lang="en-US" sz="1200" dirty="0" err="1">
                <a:solidFill>
                  <a:schemeClr val="tx1"/>
                </a:solidFill>
              </a:rPr>
              <a:t>Reg</a:t>
            </a:r>
            <a:r>
              <a:rPr lang="en-US" sz="1200" dirty="0">
                <a:solidFill>
                  <a:schemeClr val="tx1"/>
                </a:solidFill>
              </a:rPr>
              <a:t> Up/</a:t>
            </a:r>
            <a:r>
              <a:rPr lang="en-US" sz="1200" dirty="0" err="1">
                <a:solidFill>
                  <a:schemeClr val="tx1"/>
                </a:solidFill>
              </a:rPr>
              <a:t>Reg</a:t>
            </a:r>
            <a:r>
              <a:rPr lang="en-US" sz="1200" dirty="0">
                <a:solidFill>
                  <a:schemeClr val="tx1"/>
                </a:solidFill>
              </a:rPr>
              <a:t> Down</a:t>
            </a:r>
          </a:p>
          <a:p>
            <a:r>
              <a:rPr lang="en-US" sz="1200" dirty="0">
                <a:solidFill>
                  <a:schemeClr val="tx1"/>
                </a:solidFill>
              </a:rPr>
              <a:t>Merchant Market</a:t>
            </a:r>
          </a:p>
        </p:txBody>
      </p:sp>
      <p:sp>
        <p:nvSpPr>
          <p:cNvPr id="19" name="Line Callout 2 (Border and Accent Bar) 18"/>
          <p:cNvSpPr/>
          <p:nvPr/>
        </p:nvSpPr>
        <p:spPr>
          <a:xfrm>
            <a:off x="4041461" y="3332127"/>
            <a:ext cx="1553133" cy="810068"/>
          </a:xfrm>
          <a:prstGeom prst="accentBorderCallout2">
            <a:avLst>
              <a:gd name="adj1" fmla="val 35135"/>
              <a:gd name="adj2" fmla="val 109134"/>
              <a:gd name="adj3" fmla="val 33314"/>
              <a:gd name="adj4" fmla="val 124011"/>
              <a:gd name="adj5" fmla="val -104101"/>
              <a:gd name="adj6" fmla="val 125764"/>
            </a:avLst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United Kingdom</a:t>
            </a:r>
          </a:p>
          <a:p>
            <a:r>
              <a:rPr lang="en-US" sz="1200" dirty="0">
                <a:solidFill>
                  <a:schemeClr val="tx1"/>
                </a:solidFill>
              </a:rPr>
              <a:t>EFR 201MW</a:t>
            </a:r>
          </a:p>
          <a:p>
            <a:r>
              <a:rPr lang="en-US" sz="1200" dirty="0">
                <a:solidFill>
                  <a:schemeClr val="tx1"/>
                </a:solidFill>
              </a:rPr>
              <a:t>FFR &gt; 1GW</a:t>
            </a:r>
          </a:p>
          <a:p>
            <a:r>
              <a:rPr lang="en-US" sz="1200" dirty="0">
                <a:solidFill>
                  <a:schemeClr val="tx1"/>
                </a:solidFill>
              </a:rPr>
              <a:t>4,2 year contracts</a:t>
            </a:r>
          </a:p>
        </p:txBody>
      </p:sp>
      <p:sp>
        <p:nvSpPr>
          <p:cNvPr id="22" name="Line Callout 2 (Border and Accent Bar) 21"/>
          <p:cNvSpPr/>
          <p:nvPr/>
        </p:nvSpPr>
        <p:spPr>
          <a:xfrm>
            <a:off x="1678599" y="4015151"/>
            <a:ext cx="1374772" cy="814024"/>
          </a:xfrm>
          <a:prstGeom prst="accentBorderCallout2">
            <a:avLst>
              <a:gd name="adj1" fmla="val 31494"/>
              <a:gd name="adj2" fmla="val 108363"/>
              <a:gd name="adj3" fmla="val 33314"/>
              <a:gd name="adj4" fmla="val 122130"/>
              <a:gd name="adj5" fmla="val -150213"/>
              <a:gd name="adj6" fmla="val 141785"/>
            </a:avLst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PJM</a:t>
            </a:r>
          </a:p>
          <a:p>
            <a:r>
              <a:rPr lang="en-US" sz="1200" dirty="0" err="1">
                <a:solidFill>
                  <a:schemeClr val="tx1"/>
                </a:solidFill>
              </a:rPr>
              <a:t>Reg</a:t>
            </a:r>
            <a:r>
              <a:rPr lang="en-US" sz="1200" dirty="0">
                <a:solidFill>
                  <a:schemeClr val="tx1"/>
                </a:solidFill>
              </a:rPr>
              <a:t> A: &gt;2GW</a:t>
            </a:r>
          </a:p>
          <a:p>
            <a:r>
              <a:rPr lang="en-US" sz="1200" dirty="0" err="1">
                <a:solidFill>
                  <a:schemeClr val="tx1"/>
                </a:solidFill>
              </a:rPr>
              <a:t>Reg</a:t>
            </a:r>
            <a:r>
              <a:rPr lang="en-US" sz="1200" dirty="0">
                <a:solidFill>
                  <a:schemeClr val="tx1"/>
                </a:solidFill>
              </a:rPr>
              <a:t> D: &gt; 250MW</a:t>
            </a:r>
          </a:p>
          <a:p>
            <a:r>
              <a:rPr lang="en-US" sz="1200" dirty="0">
                <a:solidFill>
                  <a:schemeClr val="tx1"/>
                </a:solidFill>
              </a:rPr>
              <a:t>Merchant Market</a:t>
            </a:r>
          </a:p>
        </p:txBody>
      </p:sp>
      <p:sp>
        <p:nvSpPr>
          <p:cNvPr id="24" name="Line Callout 2 (Border and Accent Bar) 23"/>
          <p:cNvSpPr/>
          <p:nvPr/>
        </p:nvSpPr>
        <p:spPr>
          <a:xfrm>
            <a:off x="762003" y="3195924"/>
            <a:ext cx="1374772" cy="646912"/>
          </a:xfrm>
          <a:prstGeom prst="accentBorderCallout2">
            <a:avLst>
              <a:gd name="adj1" fmla="val 31494"/>
              <a:gd name="adj2" fmla="val 108363"/>
              <a:gd name="adj3" fmla="val 33314"/>
              <a:gd name="adj4" fmla="val 122130"/>
              <a:gd name="adj5" fmla="val 4284"/>
              <a:gd name="adj6" fmla="val 136588"/>
            </a:avLst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ERCOT</a:t>
            </a:r>
          </a:p>
          <a:p>
            <a:r>
              <a:rPr lang="en-US" sz="1200" dirty="0">
                <a:solidFill>
                  <a:schemeClr val="tx1"/>
                </a:solidFill>
              </a:rPr>
              <a:t>REM: 60MW</a:t>
            </a:r>
          </a:p>
          <a:p>
            <a:r>
              <a:rPr lang="en-US" sz="1200" dirty="0">
                <a:solidFill>
                  <a:schemeClr val="tx1"/>
                </a:solidFill>
              </a:rPr>
              <a:t>Demo Market</a:t>
            </a:r>
          </a:p>
        </p:txBody>
      </p:sp>
      <p:sp>
        <p:nvSpPr>
          <p:cNvPr id="26" name="Line Callout 2 (Border and Accent Bar) 25"/>
          <p:cNvSpPr/>
          <p:nvPr/>
        </p:nvSpPr>
        <p:spPr>
          <a:xfrm>
            <a:off x="1124565" y="5257123"/>
            <a:ext cx="1777814" cy="61504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33453"/>
              <a:gd name="adj6" fmla="val -29568"/>
            </a:avLst>
          </a:prstGeom>
          <a:solidFill>
            <a:schemeClr val="accent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Hawaii</a:t>
            </a:r>
          </a:p>
          <a:p>
            <a:r>
              <a:rPr lang="en-US" sz="1200" dirty="0">
                <a:solidFill>
                  <a:schemeClr val="tx1"/>
                </a:solidFill>
              </a:rPr>
              <a:t>Ramping/Duck Curve</a:t>
            </a:r>
          </a:p>
          <a:p>
            <a:r>
              <a:rPr lang="en-US" sz="1200" dirty="0">
                <a:solidFill>
                  <a:schemeClr val="tx1"/>
                </a:solidFill>
              </a:rPr>
              <a:t>Bilateral Agreements</a:t>
            </a:r>
          </a:p>
        </p:txBody>
      </p:sp>
      <p:sp>
        <p:nvSpPr>
          <p:cNvPr id="27" name="Line Callout 2 (Border and Accent Bar) 26"/>
          <p:cNvSpPr/>
          <p:nvPr/>
        </p:nvSpPr>
        <p:spPr>
          <a:xfrm>
            <a:off x="10602482" y="3050623"/>
            <a:ext cx="1589518" cy="492856"/>
          </a:xfrm>
          <a:prstGeom prst="accentBorderCallout2">
            <a:avLst>
              <a:gd name="adj1" fmla="val 50410"/>
              <a:gd name="adj2" fmla="val -7434"/>
              <a:gd name="adj3" fmla="val 50410"/>
              <a:gd name="adj4" fmla="val -16667"/>
              <a:gd name="adj5" fmla="val 192714"/>
              <a:gd name="adj6" fmla="val -20036"/>
            </a:avLst>
          </a:prstGeom>
          <a:solidFill>
            <a:schemeClr val="accent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Philippines</a:t>
            </a:r>
          </a:p>
          <a:p>
            <a:r>
              <a:rPr lang="en-US" sz="1200" dirty="0">
                <a:solidFill>
                  <a:schemeClr val="tx1"/>
                </a:solidFill>
              </a:rPr>
              <a:t>Bilateral Agreement</a:t>
            </a:r>
          </a:p>
        </p:txBody>
      </p:sp>
      <p:sp>
        <p:nvSpPr>
          <p:cNvPr id="28" name="Line Callout 2 (Border and Accent Bar) 27"/>
          <p:cNvSpPr/>
          <p:nvPr/>
        </p:nvSpPr>
        <p:spPr>
          <a:xfrm>
            <a:off x="4506960" y="5040047"/>
            <a:ext cx="1456825" cy="61504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91638"/>
              <a:gd name="adj6" fmla="val -56225"/>
            </a:avLst>
          </a:prstGeom>
          <a:solidFill>
            <a:schemeClr val="accent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Puerto Rico</a:t>
            </a:r>
          </a:p>
          <a:p>
            <a:r>
              <a:rPr lang="en-US" sz="1200" dirty="0">
                <a:solidFill>
                  <a:schemeClr val="tx1"/>
                </a:solidFill>
              </a:rPr>
              <a:t>MTR: RRC -&gt; FR</a:t>
            </a:r>
          </a:p>
          <a:p>
            <a:r>
              <a:rPr lang="en-US" sz="1200" dirty="0">
                <a:solidFill>
                  <a:schemeClr val="tx1"/>
                </a:solidFill>
              </a:rPr>
              <a:t>All solar</a:t>
            </a:r>
          </a:p>
        </p:txBody>
      </p:sp>
      <p:sp>
        <p:nvSpPr>
          <p:cNvPr id="29" name="Line Callout 2 (Border and Accent Bar) 28"/>
          <p:cNvSpPr/>
          <p:nvPr/>
        </p:nvSpPr>
        <p:spPr>
          <a:xfrm>
            <a:off x="8555733" y="6026179"/>
            <a:ext cx="1135267" cy="614545"/>
          </a:xfrm>
          <a:prstGeom prst="accentBorderCallout2">
            <a:avLst>
              <a:gd name="adj1" fmla="val 53292"/>
              <a:gd name="adj2" fmla="val 108363"/>
              <a:gd name="adj3" fmla="val 52690"/>
              <a:gd name="adj4" fmla="val 123145"/>
              <a:gd name="adj5" fmla="val -60239"/>
              <a:gd name="adj6" fmla="val 213096"/>
            </a:avLst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Australia</a:t>
            </a:r>
          </a:p>
          <a:p>
            <a:r>
              <a:rPr lang="en-US" sz="1200" dirty="0">
                <a:solidFill>
                  <a:schemeClr val="tx1"/>
                </a:solidFill>
              </a:rPr>
              <a:t>FCAS: &gt;1GW</a:t>
            </a:r>
          </a:p>
          <a:p>
            <a:r>
              <a:rPr lang="en-US" sz="1200" dirty="0">
                <a:solidFill>
                  <a:schemeClr val="tx1"/>
                </a:solidFill>
              </a:rPr>
              <a:t>Merchant</a:t>
            </a:r>
          </a:p>
        </p:txBody>
      </p:sp>
      <p:sp>
        <p:nvSpPr>
          <p:cNvPr id="30" name="Line Callout 2 (Border and Accent Bar) 29"/>
          <p:cNvSpPr/>
          <p:nvPr/>
        </p:nvSpPr>
        <p:spPr>
          <a:xfrm>
            <a:off x="9123365" y="4591965"/>
            <a:ext cx="1563327" cy="44808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0809"/>
              <a:gd name="adj6" fmla="val -25864"/>
            </a:avLst>
          </a:prstGeom>
          <a:solidFill>
            <a:schemeClr val="accent1"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India</a:t>
            </a:r>
          </a:p>
          <a:p>
            <a:r>
              <a:rPr lang="en-US" sz="1200" dirty="0">
                <a:solidFill>
                  <a:schemeClr val="tx1"/>
                </a:solidFill>
              </a:rPr>
              <a:t>Bilateral Agreement</a:t>
            </a:r>
          </a:p>
        </p:txBody>
      </p:sp>
      <p:sp>
        <p:nvSpPr>
          <p:cNvPr id="31" name="Line Callout 2 (Border and Accent Bar) 30"/>
          <p:cNvSpPr/>
          <p:nvPr/>
        </p:nvSpPr>
        <p:spPr>
          <a:xfrm>
            <a:off x="6972300" y="2944881"/>
            <a:ext cx="1616152" cy="435108"/>
          </a:xfrm>
          <a:prstGeom prst="accentBorderCallout2">
            <a:avLst>
              <a:gd name="adj1" fmla="val 31494"/>
              <a:gd name="adj2" fmla="val 108363"/>
              <a:gd name="adj3" fmla="val 33314"/>
              <a:gd name="adj4" fmla="val 122130"/>
              <a:gd name="adj5" fmla="val 212402"/>
              <a:gd name="adj6" fmla="val 154162"/>
            </a:avLst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u="sng" dirty="0">
                <a:solidFill>
                  <a:schemeClr val="tx1"/>
                </a:solidFill>
              </a:rPr>
              <a:t>Thailand</a:t>
            </a:r>
          </a:p>
          <a:p>
            <a:r>
              <a:rPr lang="en-US" sz="1200" dirty="0">
                <a:solidFill>
                  <a:schemeClr val="tx1"/>
                </a:solidFill>
              </a:rPr>
              <a:t>Bilateral Agreement</a:t>
            </a:r>
          </a:p>
        </p:txBody>
      </p:sp>
    </p:spTree>
    <p:extLst>
      <p:ext uri="{BB962C8B-B14F-4D97-AF65-F5344CB8AC3E}">
        <p14:creationId xmlns:p14="http://schemas.microsoft.com/office/powerpoint/2010/main" val="27024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-3600" y="-14372"/>
            <a:ext cx="2485992" cy="433553"/>
          </a:xfrm>
        </p:spPr>
        <p:txBody>
          <a:bodyPr/>
          <a:lstStyle/>
          <a:p>
            <a:r>
              <a:rPr lang="en-US" dirty="0"/>
              <a:t>Markets Overview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390078" y="1482376"/>
            <a:ext cx="9218645" cy="4657773"/>
            <a:chOff x="677863" y="1565941"/>
            <a:chExt cx="7500937" cy="4260850"/>
          </a:xfrm>
          <a:solidFill>
            <a:schemeClr val="accent6">
              <a:alpha val="25000"/>
            </a:schemeClr>
          </a:solidFill>
        </p:grpSpPr>
        <p:sp>
          <p:nvSpPr>
            <p:cNvPr id="6" name="Freeform 5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2519363" y="5763291"/>
              <a:ext cx="33337" cy="57150"/>
            </a:xfrm>
            <a:custGeom>
              <a:avLst/>
              <a:gdLst>
                <a:gd name="T0" fmla="*/ 0 w 73"/>
                <a:gd name="T1" fmla="*/ 0 h 20"/>
                <a:gd name="T2" fmla="*/ 457 w 73"/>
                <a:gd name="T3" fmla="*/ 14288 h 20"/>
                <a:gd name="T4" fmla="*/ 1827 w 73"/>
                <a:gd name="T5" fmla="*/ 28575 h 20"/>
                <a:gd name="T6" fmla="*/ 3653 w 73"/>
                <a:gd name="T7" fmla="*/ 40005 h 20"/>
                <a:gd name="T8" fmla="*/ 5937 w 73"/>
                <a:gd name="T9" fmla="*/ 57150 h 20"/>
                <a:gd name="T10" fmla="*/ 7307 w 73"/>
                <a:gd name="T11" fmla="*/ 48578 h 20"/>
                <a:gd name="T12" fmla="*/ 8677 w 73"/>
                <a:gd name="T13" fmla="*/ 37148 h 20"/>
                <a:gd name="T14" fmla="*/ 10503 w 73"/>
                <a:gd name="T15" fmla="*/ 31433 h 20"/>
                <a:gd name="T16" fmla="*/ 12330 w 73"/>
                <a:gd name="T17" fmla="*/ 28575 h 20"/>
                <a:gd name="T18" fmla="*/ 16440 w 73"/>
                <a:gd name="T19" fmla="*/ 22860 h 20"/>
                <a:gd name="T20" fmla="*/ 21007 w 73"/>
                <a:gd name="T21" fmla="*/ 20003 h 20"/>
                <a:gd name="T22" fmla="*/ 24660 w 73"/>
                <a:gd name="T23" fmla="*/ 20003 h 20"/>
                <a:gd name="T24" fmla="*/ 28770 w 73"/>
                <a:gd name="T25" fmla="*/ 17145 h 20"/>
                <a:gd name="T26" fmla="*/ 30140 w 73"/>
                <a:gd name="T27" fmla="*/ 14288 h 20"/>
                <a:gd name="T28" fmla="*/ 31510 w 73"/>
                <a:gd name="T29" fmla="*/ 11430 h 20"/>
                <a:gd name="T30" fmla="*/ 32424 w 73"/>
                <a:gd name="T31" fmla="*/ 5715 h 20"/>
                <a:gd name="T32" fmla="*/ 33337 w 73"/>
                <a:gd name="T33" fmla="*/ 0 h 20"/>
                <a:gd name="T34" fmla="*/ 0 w 73"/>
                <a:gd name="T35" fmla="*/ 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77863" y="1864391"/>
              <a:ext cx="784225" cy="446088"/>
            </a:xfrm>
            <a:custGeom>
              <a:avLst/>
              <a:gdLst>
                <a:gd name="T0" fmla="*/ 605085 w 1808"/>
                <a:gd name="T1" fmla="*/ 423521 h 850"/>
                <a:gd name="T2" fmla="*/ 604651 w 1808"/>
                <a:gd name="T3" fmla="*/ 395181 h 850"/>
                <a:gd name="T4" fmla="*/ 595543 w 1808"/>
                <a:gd name="T5" fmla="*/ 340076 h 850"/>
                <a:gd name="T6" fmla="*/ 573855 w 1808"/>
                <a:gd name="T7" fmla="*/ 336403 h 850"/>
                <a:gd name="T8" fmla="*/ 548263 w 1808"/>
                <a:gd name="T9" fmla="*/ 335353 h 850"/>
                <a:gd name="T10" fmla="*/ 491876 w 1808"/>
                <a:gd name="T11" fmla="*/ 305439 h 850"/>
                <a:gd name="T12" fmla="*/ 422041 w 1808"/>
                <a:gd name="T13" fmla="*/ 281823 h 850"/>
                <a:gd name="T14" fmla="*/ 409029 w 1808"/>
                <a:gd name="T15" fmla="*/ 264504 h 850"/>
                <a:gd name="T16" fmla="*/ 390811 w 1808"/>
                <a:gd name="T17" fmla="*/ 270802 h 850"/>
                <a:gd name="T18" fmla="*/ 368256 w 1808"/>
                <a:gd name="T19" fmla="*/ 299141 h 850"/>
                <a:gd name="T20" fmla="*/ 292783 w 1808"/>
                <a:gd name="T21" fmla="*/ 324857 h 850"/>
                <a:gd name="T22" fmla="*/ 294084 w 1808"/>
                <a:gd name="T23" fmla="*/ 303340 h 850"/>
                <a:gd name="T24" fmla="*/ 312736 w 1808"/>
                <a:gd name="T25" fmla="*/ 287596 h 850"/>
                <a:gd name="T26" fmla="*/ 340930 w 1808"/>
                <a:gd name="T27" fmla="*/ 286021 h 850"/>
                <a:gd name="T28" fmla="*/ 314037 w 1808"/>
                <a:gd name="T29" fmla="*/ 277099 h 850"/>
                <a:gd name="T30" fmla="*/ 250709 w 1808"/>
                <a:gd name="T31" fmla="*/ 309113 h 850"/>
                <a:gd name="T32" fmla="*/ 237263 w 1808"/>
                <a:gd name="T33" fmla="*/ 328006 h 850"/>
                <a:gd name="T34" fmla="*/ 228154 w 1808"/>
                <a:gd name="T35" fmla="*/ 341126 h 850"/>
                <a:gd name="T36" fmla="*/ 196056 w 1808"/>
                <a:gd name="T37" fmla="*/ 343225 h 850"/>
                <a:gd name="T38" fmla="*/ 166127 w 1808"/>
                <a:gd name="T39" fmla="*/ 368416 h 850"/>
                <a:gd name="T40" fmla="*/ 109306 w 1808"/>
                <a:gd name="T41" fmla="*/ 393607 h 850"/>
                <a:gd name="T42" fmla="*/ 45544 w 1808"/>
                <a:gd name="T43" fmla="*/ 423521 h 850"/>
                <a:gd name="T44" fmla="*/ 1735 w 1808"/>
                <a:gd name="T45" fmla="*/ 426670 h 850"/>
                <a:gd name="T46" fmla="*/ 6073 w 1808"/>
                <a:gd name="T47" fmla="*/ 414075 h 850"/>
                <a:gd name="T48" fmla="*/ 55087 w 1808"/>
                <a:gd name="T49" fmla="*/ 399380 h 850"/>
                <a:gd name="T50" fmla="*/ 114944 w 1808"/>
                <a:gd name="T51" fmla="*/ 365267 h 850"/>
                <a:gd name="T52" fmla="*/ 130126 w 1808"/>
                <a:gd name="T53" fmla="*/ 328531 h 850"/>
                <a:gd name="T54" fmla="*/ 109739 w 1808"/>
                <a:gd name="T55" fmla="*/ 344800 h 850"/>
                <a:gd name="T56" fmla="*/ 65063 w 1808"/>
                <a:gd name="T57" fmla="*/ 337452 h 850"/>
                <a:gd name="T58" fmla="*/ 74605 w 1808"/>
                <a:gd name="T59" fmla="*/ 320134 h 850"/>
                <a:gd name="T60" fmla="*/ 104101 w 1808"/>
                <a:gd name="T61" fmla="*/ 287071 h 850"/>
                <a:gd name="T62" fmla="*/ 65930 w 1808"/>
                <a:gd name="T63" fmla="*/ 301765 h 850"/>
                <a:gd name="T64" fmla="*/ 62027 w 1808"/>
                <a:gd name="T65" fmla="*/ 281298 h 850"/>
                <a:gd name="T66" fmla="*/ 150078 w 1808"/>
                <a:gd name="T67" fmla="*/ 199428 h 850"/>
                <a:gd name="T68" fmla="*/ 192586 w 1808"/>
                <a:gd name="T69" fmla="*/ 200477 h 850"/>
                <a:gd name="T70" fmla="*/ 246805 w 1808"/>
                <a:gd name="T71" fmla="*/ 183158 h 850"/>
                <a:gd name="T72" fmla="*/ 256782 w 1808"/>
                <a:gd name="T73" fmla="*/ 160592 h 850"/>
                <a:gd name="T74" fmla="*/ 219479 w 1808"/>
                <a:gd name="T75" fmla="*/ 173712 h 850"/>
                <a:gd name="T76" fmla="*/ 189984 w 1808"/>
                <a:gd name="T77" fmla="*/ 166889 h 850"/>
                <a:gd name="T78" fmla="*/ 204731 w 1808"/>
                <a:gd name="T79" fmla="*/ 150620 h 850"/>
                <a:gd name="T80" fmla="*/ 308398 w 1808"/>
                <a:gd name="T81" fmla="*/ 124905 h 850"/>
                <a:gd name="T82" fmla="*/ 324881 w 1808"/>
                <a:gd name="T83" fmla="*/ 110210 h 850"/>
                <a:gd name="T84" fmla="*/ 296687 w 1808"/>
                <a:gd name="T85" fmla="*/ 92366 h 850"/>
                <a:gd name="T86" fmla="*/ 320543 w 1808"/>
                <a:gd name="T87" fmla="*/ 57204 h 850"/>
                <a:gd name="T88" fmla="*/ 428548 w 1808"/>
                <a:gd name="T89" fmla="*/ 14170 h 850"/>
                <a:gd name="T90" fmla="*/ 501852 w 1808"/>
                <a:gd name="T91" fmla="*/ 4723 h 850"/>
                <a:gd name="T92" fmla="*/ 553902 w 1808"/>
                <a:gd name="T93" fmla="*/ 1050 h 850"/>
                <a:gd name="T94" fmla="*/ 587301 w 1808"/>
                <a:gd name="T95" fmla="*/ 5248 h 850"/>
                <a:gd name="T96" fmla="*/ 657569 w 1808"/>
                <a:gd name="T97" fmla="*/ 17844 h 850"/>
                <a:gd name="T98" fmla="*/ 763839 w 1808"/>
                <a:gd name="T99" fmla="*/ 21517 h 850"/>
                <a:gd name="T100" fmla="*/ 558240 w 1808"/>
                <a:gd name="T101" fmla="*/ 283397 h 850"/>
                <a:gd name="T102" fmla="*/ 572987 w 1808"/>
                <a:gd name="T103" fmla="*/ 299666 h 850"/>
                <a:gd name="T104" fmla="*/ 575590 w 1808"/>
                <a:gd name="T105" fmla="*/ 315410 h 850"/>
                <a:gd name="T106" fmla="*/ 599446 w 1808"/>
                <a:gd name="T107" fmla="*/ 314361 h 850"/>
                <a:gd name="T108" fmla="*/ 619833 w 1808"/>
                <a:gd name="T109" fmla="*/ 302815 h 850"/>
                <a:gd name="T110" fmla="*/ 639785 w 1808"/>
                <a:gd name="T111" fmla="*/ 350048 h 850"/>
                <a:gd name="T112" fmla="*/ 634147 w 1808"/>
                <a:gd name="T113" fmla="*/ 370515 h 850"/>
                <a:gd name="T114" fmla="*/ 628508 w 1808"/>
                <a:gd name="T115" fmla="*/ 389409 h 850"/>
                <a:gd name="T116" fmla="*/ 640653 w 1808"/>
                <a:gd name="T117" fmla="*/ 410926 h 850"/>
                <a:gd name="T118" fmla="*/ 640653 w 1808"/>
                <a:gd name="T119" fmla="*/ 425620 h 850"/>
                <a:gd name="T120" fmla="*/ 618531 w 1808"/>
                <a:gd name="T121" fmla="*/ 445038 h 8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1138238" y="2480341"/>
              <a:ext cx="1381125" cy="769938"/>
            </a:xfrm>
            <a:custGeom>
              <a:avLst/>
              <a:gdLst>
                <a:gd name="T0" fmla="*/ 1273680 w 3175"/>
                <a:gd name="T1" fmla="*/ 184639 h 1472"/>
                <a:gd name="T2" fmla="*/ 1259760 w 3175"/>
                <a:gd name="T3" fmla="*/ 230145 h 1472"/>
                <a:gd name="T4" fmla="*/ 1236705 w 3175"/>
                <a:gd name="T5" fmla="*/ 241652 h 1472"/>
                <a:gd name="T6" fmla="*/ 1160145 w 3175"/>
                <a:gd name="T7" fmla="*/ 296050 h 1472"/>
                <a:gd name="T8" fmla="*/ 1128825 w 3175"/>
                <a:gd name="T9" fmla="*/ 305988 h 1472"/>
                <a:gd name="T10" fmla="*/ 1117950 w 3175"/>
                <a:gd name="T11" fmla="*/ 354109 h 1472"/>
                <a:gd name="T12" fmla="*/ 1093590 w 3175"/>
                <a:gd name="T13" fmla="*/ 324818 h 1472"/>
                <a:gd name="T14" fmla="*/ 1087065 w 3175"/>
                <a:gd name="T15" fmla="*/ 360908 h 1472"/>
                <a:gd name="T16" fmla="*/ 1072275 w 3175"/>
                <a:gd name="T17" fmla="*/ 389153 h 1472"/>
                <a:gd name="T18" fmla="*/ 1074885 w 3175"/>
                <a:gd name="T19" fmla="*/ 430475 h 1472"/>
                <a:gd name="T20" fmla="*/ 1014420 w 3175"/>
                <a:gd name="T21" fmla="*/ 485396 h 1472"/>
                <a:gd name="T22" fmla="*/ 941775 w 3175"/>
                <a:gd name="T23" fmla="*/ 546593 h 1472"/>
                <a:gd name="T24" fmla="*/ 918720 w 3175"/>
                <a:gd name="T25" fmla="*/ 625052 h 1472"/>
                <a:gd name="T26" fmla="*/ 914805 w 3175"/>
                <a:gd name="T27" fmla="*/ 762092 h 1472"/>
                <a:gd name="T28" fmla="*/ 881310 w 3175"/>
                <a:gd name="T29" fmla="*/ 739601 h 1472"/>
                <a:gd name="T30" fmla="*/ 866955 w 3175"/>
                <a:gd name="T31" fmla="*/ 693572 h 1472"/>
                <a:gd name="T32" fmla="*/ 852165 w 3175"/>
                <a:gd name="T33" fmla="*/ 619298 h 1472"/>
                <a:gd name="T34" fmla="*/ 796920 w 3175"/>
                <a:gd name="T35" fmla="*/ 610929 h 1472"/>
                <a:gd name="T36" fmla="*/ 719055 w 3175"/>
                <a:gd name="T37" fmla="*/ 597853 h 1472"/>
                <a:gd name="T38" fmla="*/ 702960 w 3175"/>
                <a:gd name="T39" fmla="*/ 620344 h 1472"/>
                <a:gd name="T40" fmla="*/ 673380 w 3175"/>
                <a:gd name="T41" fmla="*/ 647543 h 1472"/>
                <a:gd name="T42" fmla="*/ 624660 w 3175"/>
                <a:gd name="T43" fmla="*/ 623482 h 1472"/>
                <a:gd name="T44" fmla="*/ 535485 w 3175"/>
                <a:gd name="T45" fmla="*/ 665327 h 1472"/>
                <a:gd name="T46" fmla="*/ 504600 w 3175"/>
                <a:gd name="T47" fmla="*/ 728094 h 1472"/>
                <a:gd name="T48" fmla="*/ 469800 w 3175"/>
                <a:gd name="T49" fmla="*/ 722863 h 1472"/>
                <a:gd name="T50" fmla="*/ 451095 w 3175"/>
                <a:gd name="T51" fmla="*/ 641789 h 1472"/>
                <a:gd name="T52" fmla="*/ 408900 w 3175"/>
                <a:gd name="T53" fmla="*/ 622436 h 1472"/>
                <a:gd name="T54" fmla="*/ 377145 w 3175"/>
                <a:gd name="T55" fmla="*/ 637605 h 1472"/>
                <a:gd name="T56" fmla="*/ 340170 w 3175"/>
                <a:gd name="T57" fmla="*/ 568562 h 1472"/>
                <a:gd name="T58" fmla="*/ 291450 w 3175"/>
                <a:gd name="T59" fmla="*/ 557054 h 1472"/>
                <a:gd name="T60" fmla="*/ 200970 w 3175"/>
                <a:gd name="T61" fmla="*/ 557054 h 1472"/>
                <a:gd name="T62" fmla="*/ 95700 w 3175"/>
                <a:gd name="T63" fmla="*/ 531425 h 1472"/>
                <a:gd name="T64" fmla="*/ 38280 w 3175"/>
                <a:gd name="T65" fmla="*/ 481211 h 1472"/>
                <a:gd name="T66" fmla="*/ 16965 w 3175"/>
                <a:gd name="T67" fmla="*/ 443551 h 1472"/>
                <a:gd name="T68" fmla="*/ 12615 w 3175"/>
                <a:gd name="T69" fmla="*/ 346263 h 1472"/>
                <a:gd name="T70" fmla="*/ 0 w 3175"/>
                <a:gd name="T71" fmla="*/ 315926 h 1472"/>
                <a:gd name="T72" fmla="*/ 61335 w 3175"/>
                <a:gd name="T73" fmla="*/ 175747 h 1472"/>
                <a:gd name="T74" fmla="*/ 107445 w 3175"/>
                <a:gd name="T75" fmla="*/ 92058 h 1472"/>
                <a:gd name="T76" fmla="*/ 154425 w 3175"/>
                <a:gd name="T77" fmla="*/ 53352 h 1472"/>
                <a:gd name="T78" fmla="*/ 163560 w 3175"/>
                <a:gd name="T79" fmla="*/ 62767 h 1472"/>
                <a:gd name="T80" fmla="*/ 794745 w 3175"/>
                <a:gd name="T81" fmla="*/ 0 h 1472"/>
                <a:gd name="T82" fmla="*/ 837810 w 3175"/>
                <a:gd name="T83" fmla="*/ 28768 h 1472"/>
                <a:gd name="T84" fmla="*/ 876525 w 3175"/>
                <a:gd name="T85" fmla="*/ 36091 h 1472"/>
                <a:gd name="T86" fmla="*/ 839115 w 3175"/>
                <a:gd name="T87" fmla="*/ 66951 h 1472"/>
                <a:gd name="T88" fmla="*/ 859995 w 3175"/>
                <a:gd name="T89" fmla="*/ 86827 h 1472"/>
                <a:gd name="T90" fmla="*/ 910890 w 3175"/>
                <a:gd name="T91" fmla="*/ 81074 h 1472"/>
                <a:gd name="T92" fmla="*/ 993540 w 3175"/>
                <a:gd name="T93" fmla="*/ 100950 h 1472"/>
                <a:gd name="T94" fmla="*/ 964395 w 3175"/>
                <a:gd name="T95" fmla="*/ 106703 h 1472"/>
                <a:gd name="T96" fmla="*/ 907845 w 3175"/>
                <a:gd name="T97" fmla="*/ 138087 h 1472"/>
                <a:gd name="T98" fmla="*/ 879135 w 3175"/>
                <a:gd name="T99" fmla="*/ 185685 h 1472"/>
                <a:gd name="T100" fmla="*/ 875220 w 3175"/>
                <a:gd name="T101" fmla="*/ 235898 h 1472"/>
                <a:gd name="T102" fmla="*/ 903060 w 3175"/>
                <a:gd name="T103" fmla="*/ 218114 h 1472"/>
                <a:gd name="T104" fmla="*/ 959175 w 3175"/>
                <a:gd name="T105" fmla="*/ 131810 h 1472"/>
                <a:gd name="T106" fmla="*/ 986145 w 3175"/>
                <a:gd name="T107" fmla="*/ 158486 h 1472"/>
                <a:gd name="T108" fmla="*/ 1000065 w 3175"/>
                <a:gd name="T109" fmla="*/ 206084 h 1472"/>
                <a:gd name="T110" fmla="*/ 959610 w 3175"/>
                <a:gd name="T111" fmla="*/ 237467 h 1472"/>
                <a:gd name="T112" fmla="*/ 1007895 w 3175"/>
                <a:gd name="T113" fmla="*/ 239036 h 1472"/>
                <a:gd name="T114" fmla="*/ 1117950 w 3175"/>
                <a:gd name="T115" fmla="*/ 195100 h 1472"/>
                <a:gd name="T116" fmla="*/ 1187550 w 3175"/>
                <a:gd name="T117" fmla="*/ 131810 h 1472"/>
                <a:gd name="T118" fmla="*/ 1311960 w 3175"/>
                <a:gd name="T119" fmla="*/ 106180 h 1472"/>
                <a:gd name="T120" fmla="*/ 1364160 w 3175"/>
                <a:gd name="T121" fmla="*/ 61721 h 1472"/>
                <a:gd name="T122" fmla="*/ 1369815 w 3175"/>
                <a:gd name="T123" fmla="*/ 96242 h 14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971675" y="4031329"/>
              <a:ext cx="339725" cy="590550"/>
            </a:xfrm>
            <a:custGeom>
              <a:avLst/>
              <a:gdLst>
                <a:gd name="T0" fmla="*/ 252627 w 784"/>
                <a:gd name="T1" fmla="*/ 145020 h 1128"/>
                <a:gd name="T2" fmla="*/ 237894 w 784"/>
                <a:gd name="T3" fmla="*/ 154443 h 1128"/>
                <a:gd name="T4" fmla="*/ 209728 w 784"/>
                <a:gd name="T5" fmla="*/ 202609 h 1128"/>
                <a:gd name="T6" fmla="*/ 201495 w 784"/>
                <a:gd name="T7" fmla="*/ 239257 h 1128"/>
                <a:gd name="T8" fmla="*/ 208428 w 784"/>
                <a:gd name="T9" fmla="*/ 273286 h 1128"/>
                <a:gd name="T10" fmla="*/ 229661 w 784"/>
                <a:gd name="T11" fmla="*/ 309411 h 1128"/>
                <a:gd name="T12" fmla="*/ 250894 w 784"/>
                <a:gd name="T13" fmla="*/ 322499 h 1128"/>
                <a:gd name="T14" fmla="*/ 270827 w 784"/>
                <a:gd name="T15" fmla="*/ 314122 h 1128"/>
                <a:gd name="T16" fmla="*/ 283393 w 784"/>
                <a:gd name="T17" fmla="*/ 341870 h 1128"/>
                <a:gd name="T18" fmla="*/ 291193 w 784"/>
                <a:gd name="T19" fmla="*/ 357576 h 1128"/>
                <a:gd name="T20" fmla="*/ 309392 w 784"/>
                <a:gd name="T21" fmla="*/ 359670 h 1128"/>
                <a:gd name="T22" fmla="*/ 324559 w 784"/>
                <a:gd name="T23" fmla="*/ 372759 h 1128"/>
                <a:gd name="T24" fmla="*/ 333658 w 784"/>
                <a:gd name="T25" fmla="*/ 395794 h 1128"/>
                <a:gd name="T26" fmla="*/ 329759 w 784"/>
                <a:gd name="T27" fmla="*/ 413594 h 1128"/>
                <a:gd name="T28" fmla="*/ 329325 w 784"/>
                <a:gd name="T29" fmla="*/ 431918 h 1128"/>
                <a:gd name="T30" fmla="*/ 334525 w 784"/>
                <a:gd name="T31" fmla="*/ 461760 h 1128"/>
                <a:gd name="T32" fmla="*/ 328459 w 784"/>
                <a:gd name="T33" fmla="*/ 487937 h 1128"/>
                <a:gd name="T34" fmla="*/ 333658 w 784"/>
                <a:gd name="T35" fmla="*/ 520396 h 1128"/>
                <a:gd name="T36" fmla="*/ 330625 w 784"/>
                <a:gd name="T37" fmla="*/ 551808 h 1128"/>
                <a:gd name="T38" fmla="*/ 299426 w 784"/>
                <a:gd name="T39" fmla="*/ 587409 h 1128"/>
                <a:gd name="T40" fmla="*/ 280793 w 784"/>
                <a:gd name="T41" fmla="*/ 577462 h 1128"/>
                <a:gd name="T42" fmla="*/ 260860 w 784"/>
                <a:gd name="T43" fmla="*/ 552855 h 1128"/>
                <a:gd name="T44" fmla="*/ 200628 w 784"/>
                <a:gd name="T45" fmla="*/ 522490 h 1128"/>
                <a:gd name="T46" fmla="*/ 184162 w 784"/>
                <a:gd name="T47" fmla="*/ 506261 h 1128"/>
                <a:gd name="T48" fmla="*/ 143430 w 784"/>
                <a:gd name="T49" fmla="*/ 468042 h 1128"/>
                <a:gd name="T50" fmla="*/ 137797 w 784"/>
                <a:gd name="T51" fmla="*/ 453907 h 1128"/>
                <a:gd name="T52" fmla="*/ 142130 w 784"/>
                <a:gd name="T53" fmla="*/ 426683 h 1128"/>
                <a:gd name="T54" fmla="*/ 125664 w 784"/>
                <a:gd name="T55" fmla="*/ 407312 h 1128"/>
                <a:gd name="T56" fmla="*/ 112231 w 784"/>
                <a:gd name="T57" fmla="*/ 390035 h 1128"/>
                <a:gd name="T58" fmla="*/ 105297 w 784"/>
                <a:gd name="T59" fmla="*/ 360717 h 1128"/>
                <a:gd name="T60" fmla="*/ 66298 w 784"/>
                <a:gd name="T61" fmla="*/ 277475 h 1128"/>
                <a:gd name="T62" fmla="*/ 51999 w 784"/>
                <a:gd name="T63" fmla="*/ 254963 h 1128"/>
                <a:gd name="T64" fmla="*/ 38999 w 784"/>
                <a:gd name="T65" fmla="*/ 226168 h 1128"/>
                <a:gd name="T66" fmla="*/ 9533 w 784"/>
                <a:gd name="T67" fmla="*/ 207844 h 1128"/>
                <a:gd name="T68" fmla="*/ 0 w 784"/>
                <a:gd name="T69" fmla="*/ 190044 h 1128"/>
                <a:gd name="T70" fmla="*/ 5633 w 784"/>
                <a:gd name="T71" fmla="*/ 144496 h 1128"/>
                <a:gd name="T72" fmla="*/ 12133 w 784"/>
                <a:gd name="T73" fmla="*/ 128790 h 1128"/>
                <a:gd name="T74" fmla="*/ 31199 w 784"/>
                <a:gd name="T75" fmla="*/ 116225 h 1128"/>
                <a:gd name="T76" fmla="*/ 41166 w 784"/>
                <a:gd name="T77" fmla="*/ 142402 h 1128"/>
                <a:gd name="T78" fmla="*/ 68465 w 784"/>
                <a:gd name="T79" fmla="*/ 160726 h 1128"/>
                <a:gd name="T80" fmla="*/ 79731 w 784"/>
                <a:gd name="T81" fmla="*/ 141879 h 1128"/>
                <a:gd name="T82" fmla="*/ 87098 w 784"/>
                <a:gd name="T83" fmla="*/ 117796 h 1128"/>
                <a:gd name="T84" fmla="*/ 116997 w 784"/>
                <a:gd name="T85" fmla="*/ 89001 h 1128"/>
                <a:gd name="T86" fmla="*/ 149063 w 784"/>
                <a:gd name="T87" fmla="*/ 62824 h 1128"/>
                <a:gd name="T88" fmla="*/ 154696 w 784"/>
                <a:gd name="T89" fmla="*/ 36648 h 1128"/>
                <a:gd name="T90" fmla="*/ 150363 w 784"/>
                <a:gd name="T91" fmla="*/ 2618 h 1128"/>
                <a:gd name="T92" fmla="*/ 182862 w 784"/>
                <a:gd name="T93" fmla="*/ 27747 h 1128"/>
                <a:gd name="T94" fmla="*/ 202362 w 784"/>
                <a:gd name="T95" fmla="*/ 56018 h 1128"/>
                <a:gd name="T96" fmla="*/ 219261 w 784"/>
                <a:gd name="T97" fmla="*/ 80625 h 1128"/>
                <a:gd name="T98" fmla="*/ 243094 w 784"/>
                <a:gd name="T99" fmla="*/ 82195 h 1128"/>
                <a:gd name="T100" fmla="*/ 267360 w 784"/>
                <a:gd name="T101" fmla="*/ 78007 h 1128"/>
                <a:gd name="T102" fmla="*/ 277327 w 784"/>
                <a:gd name="T103" fmla="*/ 81672 h 1128"/>
                <a:gd name="T104" fmla="*/ 283393 w 784"/>
                <a:gd name="T105" fmla="*/ 101043 h 1128"/>
                <a:gd name="T106" fmla="*/ 271693 w 784"/>
                <a:gd name="T107" fmla="*/ 109943 h 1128"/>
                <a:gd name="T108" fmla="*/ 271693 w 784"/>
                <a:gd name="T109" fmla="*/ 125649 h 11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271713" y="4594891"/>
              <a:ext cx="261937" cy="1130300"/>
            </a:xfrm>
            <a:custGeom>
              <a:avLst/>
              <a:gdLst>
                <a:gd name="T0" fmla="*/ 183093 w 598"/>
                <a:gd name="T1" fmla="*/ 1058543 h 2158"/>
                <a:gd name="T2" fmla="*/ 149803 w 598"/>
                <a:gd name="T3" fmla="*/ 1023974 h 2158"/>
                <a:gd name="T4" fmla="*/ 148489 w 598"/>
                <a:gd name="T5" fmla="*/ 991500 h 2158"/>
                <a:gd name="T6" fmla="*/ 151118 w 598"/>
                <a:gd name="T7" fmla="*/ 965312 h 2158"/>
                <a:gd name="T8" fmla="*/ 158564 w 598"/>
                <a:gd name="T9" fmla="*/ 938076 h 2158"/>
                <a:gd name="T10" fmla="*/ 155060 w 598"/>
                <a:gd name="T11" fmla="*/ 911363 h 2158"/>
                <a:gd name="T12" fmla="*/ 145423 w 598"/>
                <a:gd name="T13" fmla="*/ 881508 h 2158"/>
                <a:gd name="T14" fmla="*/ 132721 w 598"/>
                <a:gd name="T15" fmla="*/ 828084 h 2158"/>
                <a:gd name="T16" fmla="*/ 98993 w 598"/>
                <a:gd name="T17" fmla="*/ 764707 h 2158"/>
                <a:gd name="T18" fmla="*/ 90232 w 598"/>
                <a:gd name="T19" fmla="*/ 723329 h 2158"/>
                <a:gd name="T20" fmla="*/ 95051 w 598"/>
                <a:gd name="T21" fmla="*/ 680380 h 2158"/>
                <a:gd name="T22" fmla="*/ 91109 w 598"/>
                <a:gd name="T23" fmla="*/ 646858 h 2158"/>
                <a:gd name="T24" fmla="*/ 81034 w 598"/>
                <a:gd name="T25" fmla="*/ 610194 h 2158"/>
                <a:gd name="T26" fmla="*/ 92423 w 598"/>
                <a:gd name="T27" fmla="*/ 588196 h 2158"/>
                <a:gd name="T28" fmla="*/ 85414 w 598"/>
                <a:gd name="T29" fmla="*/ 566721 h 2158"/>
                <a:gd name="T30" fmla="*/ 92423 w 598"/>
                <a:gd name="T31" fmla="*/ 536866 h 2158"/>
                <a:gd name="T32" fmla="*/ 91985 w 598"/>
                <a:gd name="T33" fmla="*/ 520106 h 2158"/>
                <a:gd name="T34" fmla="*/ 81910 w 598"/>
                <a:gd name="T35" fmla="*/ 485537 h 2158"/>
                <a:gd name="T36" fmla="*/ 59571 w 598"/>
                <a:gd name="T37" fmla="*/ 446254 h 2158"/>
                <a:gd name="T38" fmla="*/ 58695 w 598"/>
                <a:gd name="T39" fmla="*/ 359308 h 2158"/>
                <a:gd name="T40" fmla="*/ 80158 w 598"/>
                <a:gd name="T41" fmla="*/ 305883 h 2158"/>
                <a:gd name="T42" fmla="*/ 82786 w 598"/>
                <a:gd name="T43" fmla="*/ 273409 h 2158"/>
                <a:gd name="T44" fmla="*/ 70083 w 598"/>
                <a:gd name="T45" fmla="*/ 240411 h 2158"/>
                <a:gd name="T46" fmla="*/ 79720 w 598"/>
                <a:gd name="T47" fmla="*/ 212651 h 2158"/>
                <a:gd name="T48" fmla="*/ 100307 w 598"/>
                <a:gd name="T49" fmla="*/ 181225 h 2158"/>
                <a:gd name="T50" fmla="*/ 87604 w 598"/>
                <a:gd name="T51" fmla="*/ 161322 h 2158"/>
                <a:gd name="T52" fmla="*/ 64827 w 598"/>
                <a:gd name="T53" fmla="*/ 116277 h 2158"/>
                <a:gd name="T54" fmla="*/ 56505 w 598"/>
                <a:gd name="T55" fmla="*/ 65472 h 2158"/>
                <a:gd name="T56" fmla="*/ 39860 w 598"/>
                <a:gd name="T57" fmla="*/ 19380 h 2158"/>
                <a:gd name="T58" fmla="*/ 0 w 598"/>
                <a:gd name="T59" fmla="*/ 23046 h 2158"/>
                <a:gd name="T60" fmla="*/ 13579 w 598"/>
                <a:gd name="T61" fmla="*/ 104754 h 2158"/>
                <a:gd name="T62" fmla="*/ 18397 w 598"/>
                <a:gd name="T63" fmla="*/ 159227 h 2158"/>
                <a:gd name="T64" fmla="*/ 11827 w 598"/>
                <a:gd name="T65" fmla="*/ 195891 h 2158"/>
                <a:gd name="T66" fmla="*/ 22777 w 598"/>
                <a:gd name="T67" fmla="*/ 274457 h 2158"/>
                <a:gd name="T68" fmla="*/ 20149 w 598"/>
                <a:gd name="T69" fmla="*/ 339928 h 2158"/>
                <a:gd name="T70" fmla="*/ 15769 w 598"/>
                <a:gd name="T71" fmla="*/ 376068 h 2158"/>
                <a:gd name="T72" fmla="*/ 22777 w 598"/>
                <a:gd name="T73" fmla="*/ 401733 h 2158"/>
                <a:gd name="T74" fmla="*/ 28033 w 598"/>
                <a:gd name="T75" fmla="*/ 456205 h 2158"/>
                <a:gd name="T76" fmla="*/ 35480 w 598"/>
                <a:gd name="T77" fmla="*/ 478204 h 2158"/>
                <a:gd name="T78" fmla="*/ 31976 w 598"/>
                <a:gd name="T79" fmla="*/ 547342 h 2158"/>
                <a:gd name="T80" fmla="*/ 27595 w 598"/>
                <a:gd name="T81" fmla="*/ 603385 h 2158"/>
                <a:gd name="T82" fmla="*/ 17521 w 598"/>
                <a:gd name="T83" fmla="*/ 622241 h 2158"/>
                <a:gd name="T84" fmla="*/ 26281 w 598"/>
                <a:gd name="T85" fmla="*/ 658905 h 2158"/>
                <a:gd name="T86" fmla="*/ 46430 w 598"/>
                <a:gd name="T87" fmla="*/ 703426 h 2158"/>
                <a:gd name="T88" fmla="*/ 40736 w 598"/>
                <a:gd name="T89" fmla="*/ 731186 h 2158"/>
                <a:gd name="T90" fmla="*/ 46430 w 598"/>
                <a:gd name="T91" fmla="*/ 758946 h 2158"/>
                <a:gd name="T92" fmla="*/ 71836 w 598"/>
                <a:gd name="T93" fmla="*/ 768374 h 2158"/>
                <a:gd name="T94" fmla="*/ 91547 w 598"/>
                <a:gd name="T95" fmla="*/ 849034 h 2158"/>
                <a:gd name="T96" fmla="*/ 99431 w 598"/>
                <a:gd name="T97" fmla="*/ 895126 h 2158"/>
                <a:gd name="T98" fmla="*/ 66141 w 598"/>
                <a:gd name="T99" fmla="*/ 916077 h 2158"/>
                <a:gd name="T100" fmla="*/ 90671 w 598"/>
                <a:gd name="T101" fmla="*/ 930219 h 2158"/>
                <a:gd name="T102" fmla="*/ 109505 w 598"/>
                <a:gd name="T103" fmla="*/ 953265 h 2158"/>
                <a:gd name="T104" fmla="*/ 120456 w 598"/>
                <a:gd name="T105" fmla="*/ 979977 h 2158"/>
                <a:gd name="T106" fmla="*/ 134911 w 598"/>
                <a:gd name="T107" fmla="*/ 1027117 h 2158"/>
                <a:gd name="T108" fmla="*/ 157250 w 598"/>
                <a:gd name="T109" fmla="*/ 1054353 h 2158"/>
                <a:gd name="T110" fmla="*/ 172143 w 598"/>
                <a:gd name="T111" fmla="*/ 1072685 h 2158"/>
                <a:gd name="T112" fmla="*/ 185721 w 598"/>
                <a:gd name="T113" fmla="*/ 1086303 h 2158"/>
                <a:gd name="T114" fmla="*/ 203680 w 598"/>
                <a:gd name="T115" fmla="*/ 1105159 h 2158"/>
                <a:gd name="T116" fmla="*/ 227333 w 598"/>
                <a:gd name="T117" fmla="*/ 1120872 h 2158"/>
                <a:gd name="T118" fmla="*/ 235656 w 598"/>
                <a:gd name="T119" fmla="*/ 1126634 h 2158"/>
                <a:gd name="T120" fmla="*/ 256681 w 598"/>
                <a:gd name="T121" fmla="*/ 1098874 h 2158"/>
                <a:gd name="T122" fmla="*/ 258871 w 598"/>
                <a:gd name="T123" fmla="*/ 1084732 h 2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176463" y="3877341"/>
              <a:ext cx="966787" cy="1203325"/>
            </a:xfrm>
            <a:custGeom>
              <a:avLst/>
              <a:gdLst>
                <a:gd name="T0" fmla="*/ 191099 w 2226"/>
                <a:gd name="T1" fmla="*/ 470410 h 2292"/>
                <a:gd name="T2" fmla="*/ 219329 w 2226"/>
                <a:gd name="T3" fmla="*/ 517136 h 2292"/>
                <a:gd name="T4" fmla="*/ 248429 w 2226"/>
                <a:gd name="T5" fmla="*/ 553361 h 2292"/>
                <a:gd name="T6" fmla="*/ 310970 w 2226"/>
                <a:gd name="T7" fmla="*/ 576462 h 2292"/>
                <a:gd name="T8" fmla="*/ 346584 w 2226"/>
                <a:gd name="T9" fmla="*/ 632113 h 2292"/>
                <a:gd name="T10" fmla="*/ 367431 w 2226"/>
                <a:gd name="T11" fmla="*/ 678314 h 2292"/>
                <a:gd name="T12" fmla="*/ 407823 w 2226"/>
                <a:gd name="T13" fmla="*/ 711390 h 2292"/>
                <a:gd name="T14" fmla="*/ 415640 w 2226"/>
                <a:gd name="T15" fmla="*/ 769666 h 2292"/>
                <a:gd name="T16" fmla="*/ 423892 w 2226"/>
                <a:gd name="T17" fmla="*/ 809042 h 2292"/>
                <a:gd name="T18" fmla="*/ 430841 w 2226"/>
                <a:gd name="T19" fmla="*/ 856818 h 2292"/>
                <a:gd name="T20" fmla="*/ 491211 w 2226"/>
                <a:gd name="T21" fmla="*/ 891469 h 2292"/>
                <a:gd name="T22" fmla="*/ 518139 w 2226"/>
                <a:gd name="T23" fmla="*/ 947645 h 2292"/>
                <a:gd name="T24" fmla="*/ 539855 w 2226"/>
                <a:gd name="T25" fmla="*/ 978620 h 2292"/>
                <a:gd name="T26" fmla="*/ 513796 w 2226"/>
                <a:gd name="T27" fmla="*/ 1051597 h 2292"/>
                <a:gd name="T28" fmla="*/ 470798 w 2226"/>
                <a:gd name="T29" fmla="*/ 1117223 h 2292"/>
                <a:gd name="T30" fmla="*/ 512493 w 2226"/>
                <a:gd name="T31" fmla="*/ 1134549 h 2292"/>
                <a:gd name="T32" fmla="*/ 562873 w 2226"/>
                <a:gd name="T33" fmla="*/ 1172874 h 2292"/>
                <a:gd name="T34" fmla="*/ 616294 w 2226"/>
                <a:gd name="T35" fmla="*/ 1153974 h 2292"/>
                <a:gd name="T36" fmla="*/ 659291 w 2226"/>
                <a:gd name="T37" fmla="*/ 1068922 h 2292"/>
                <a:gd name="T38" fmla="*/ 656686 w 2226"/>
                <a:gd name="T39" fmla="*/ 1006971 h 2292"/>
                <a:gd name="T40" fmla="*/ 677967 w 2226"/>
                <a:gd name="T41" fmla="*/ 941345 h 2292"/>
                <a:gd name="T42" fmla="*/ 740943 w 2226"/>
                <a:gd name="T43" fmla="*/ 906694 h 2292"/>
                <a:gd name="T44" fmla="*/ 780900 w 2226"/>
                <a:gd name="T45" fmla="*/ 882543 h 2292"/>
                <a:gd name="T46" fmla="*/ 823897 w 2226"/>
                <a:gd name="T47" fmla="*/ 861543 h 2292"/>
                <a:gd name="T48" fmla="*/ 860814 w 2226"/>
                <a:gd name="T49" fmla="*/ 735015 h 2292"/>
                <a:gd name="T50" fmla="*/ 874712 w 2226"/>
                <a:gd name="T51" fmla="*/ 676214 h 2292"/>
                <a:gd name="T52" fmla="*/ 869500 w 2226"/>
                <a:gd name="T53" fmla="*/ 572262 h 2292"/>
                <a:gd name="T54" fmla="*/ 900337 w 2226"/>
                <a:gd name="T55" fmla="*/ 529736 h 2292"/>
                <a:gd name="T56" fmla="*/ 951152 w 2226"/>
                <a:gd name="T57" fmla="*/ 460435 h 2292"/>
                <a:gd name="T58" fmla="*/ 965050 w 2226"/>
                <a:gd name="T59" fmla="*/ 384308 h 2292"/>
                <a:gd name="T60" fmla="*/ 936819 w 2226"/>
                <a:gd name="T61" fmla="*/ 314482 h 2292"/>
                <a:gd name="T62" fmla="*/ 894256 w 2226"/>
                <a:gd name="T63" fmla="*/ 295581 h 2292"/>
                <a:gd name="T64" fmla="*/ 834321 w 2226"/>
                <a:gd name="T65" fmla="*/ 242555 h 2292"/>
                <a:gd name="T66" fmla="*/ 756578 w 2226"/>
                <a:gd name="T67" fmla="*/ 236255 h 2292"/>
                <a:gd name="T68" fmla="*/ 725307 w 2226"/>
                <a:gd name="T69" fmla="*/ 234680 h 2292"/>
                <a:gd name="T70" fmla="*/ 710541 w 2226"/>
                <a:gd name="T71" fmla="*/ 206854 h 2292"/>
                <a:gd name="T72" fmla="*/ 656686 w 2226"/>
                <a:gd name="T73" fmla="*/ 182704 h 2292"/>
                <a:gd name="T74" fmla="*/ 612820 w 2226"/>
                <a:gd name="T75" fmla="*/ 214729 h 2292"/>
                <a:gd name="T76" fmla="*/ 581115 w 2226"/>
                <a:gd name="T77" fmla="*/ 212629 h 2292"/>
                <a:gd name="T78" fmla="*/ 541592 w 2226"/>
                <a:gd name="T79" fmla="*/ 201604 h 2292"/>
                <a:gd name="T80" fmla="*/ 571994 w 2226"/>
                <a:gd name="T81" fmla="*/ 140703 h 2292"/>
                <a:gd name="T82" fmla="*/ 581115 w 2226"/>
                <a:gd name="T83" fmla="*/ 96602 h 2292"/>
                <a:gd name="T84" fmla="*/ 560702 w 2226"/>
                <a:gd name="T85" fmla="*/ 35701 h 2292"/>
                <a:gd name="T86" fmla="*/ 488171 w 2226"/>
                <a:gd name="T87" fmla="*/ 70876 h 2292"/>
                <a:gd name="T88" fmla="*/ 435619 w 2226"/>
                <a:gd name="T89" fmla="*/ 89252 h 2292"/>
                <a:gd name="T90" fmla="*/ 416943 w 2226"/>
                <a:gd name="T91" fmla="*/ 98177 h 2292"/>
                <a:gd name="T92" fmla="*/ 352664 w 2226"/>
                <a:gd name="T93" fmla="*/ 92402 h 2292"/>
                <a:gd name="T94" fmla="*/ 352230 w 2226"/>
                <a:gd name="T95" fmla="*/ 35176 h 2292"/>
                <a:gd name="T96" fmla="*/ 323565 w 2226"/>
                <a:gd name="T97" fmla="*/ 0 h 2292"/>
                <a:gd name="T98" fmla="*/ 304021 w 2226"/>
                <a:gd name="T99" fmla="*/ 16275 h 2292"/>
                <a:gd name="T100" fmla="*/ 255812 w 2226"/>
                <a:gd name="T101" fmla="*/ 36751 h 2292"/>
                <a:gd name="T102" fmla="*/ 243217 w 2226"/>
                <a:gd name="T103" fmla="*/ 103952 h 2292"/>
                <a:gd name="T104" fmla="*/ 196745 w 2226"/>
                <a:gd name="T105" fmla="*/ 135453 h 2292"/>
                <a:gd name="T106" fmla="*/ 124214 w 2226"/>
                <a:gd name="T107" fmla="*/ 103427 h 2292"/>
                <a:gd name="T108" fmla="*/ 109882 w 2226"/>
                <a:gd name="T109" fmla="*/ 126003 h 2292"/>
                <a:gd name="T110" fmla="*/ 85995 w 2226"/>
                <a:gd name="T111" fmla="*/ 163278 h 2292"/>
                <a:gd name="T112" fmla="*/ 106842 w 2226"/>
                <a:gd name="T113" fmla="*/ 203704 h 2292"/>
                <a:gd name="T114" fmla="*/ 84257 w 2226"/>
                <a:gd name="T115" fmla="*/ 294006 h 2292"/>
                <a:gd name="T116" fmla="*/ 43432 w 2226"/>
                <a:gd name="T117" fmla="*/ 297681 h 2292"/>
                <a:gd name="T118" fmla="*/ 6949 w 2226"/>
                <a:gd name="T119" fmla="*/ 360682 h 2292"/>
                <a:gd name="T120" fmla="*/ 9555 w 2226"/>
                <a:gd name="T121" fmla="*/ 432609 h 2292"/>
                <a:gd name="T122" fmla="*/ 52118 w 2226"/>
                <a:gd name="T123" fmla="*/ 475135 h 2292"/>
                <a:gd name="T124" fmla="*/ 82954 w 2226"/>
                <a:gd name="T125" fmla="*/ 498235 h 22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4289425" y="2823241"/>
              <a:ext cx="69850" cy="49213"/>
            </a:xfrm>
            <a:custGeom>
              <a:avLst/>
              <a:gdLst>
                <a:gd name="T0" fmla="*/ 40782 w 161"/>
                <a:gd name="T1" fmla="*/ 0 h 93"/>
                <a:gd name="T2" fmla="*/ 46422 w 161"/>
                <a:gd name="T3" fmla="*/ 9525 h 93"/>
                <a:gd name="T4" fmla="*/ 48591 w 161"/>
                <a:gd name="T5" fmla="*/ 6350 h 93"/>
                <a:gd name="T6" fmla="*/ 50761 w 161"/>
                <a:gd name="T7" fmla="*/ 4233 h 93"/>
                <a:gd name="T8" fmla="*/ 52930 w 161"/>
                <a:gd name="T9" fmla="*/ 2646 h 93"/>
                <a:gd name="T10" fmla="*/ 55099 w 161"/>
                <a:gd name="T11" fmla="*/ 1588 h 93"/>
                <a:gd name="T12" fmla="*/ 59438 w 161"/>
                <a:gd name="T13" fmla="*/ 529 h 93"/>
                <a:gd name="T14" fmla="*/ 64210 w 161"/>
                <a:gd name="T15" fmla="*/ 0 h 93"/>
                <a:gd name="T16" fmla="*/ 65511 w 161"/>
                <a:gd name="T17" fmla="*/ 0 h 93"/>
                <a:gd name="T18" fmla="*/ 69850 w 161"/>
                <a:gd name="T19" fmla="*/ 0 h 93"/>
                <a:gd name="T20" fmla="*/ 69850 w 161"/>
                <a:gd name="T21" fmla="*/ 48684 h 93"/>
                <a:gd name="T22" fmla="*/ 67247 w 161"/>
                <a:gd name="T23" fmla="*/ 49213 h 93"/>
                <a:gd name="T24" fmla="*/ 65078 w 161"/>
                <a:gd name="T25" fmla="*/ 49213 h 93"/>
                <a:gd name="T26" fmla="*/ 62908 w 161"/>
                <a:gd name="T27" fmla="*/ 48684 h 93"/>
                <a:gd name="T28" fmla="*/ 60739 w 161"/>
                <a:gd name="T29" fmla="*/ 48155 h 93"/>
                <a:gd name="T30" fmla="*/ 55967 w 161"/>
                <a:gd name="T31" fmla="*/ 46567 h 93"/>
                <a:gd name="T32" fmla="*/ 52062 w 161"/>
                <a:gd name="T33" fmla="*/ 43392 h 93"/>
                <a:gd name="T34" fmla="*/ 48157 w 161"/>
                <a:gd name="T35" fmla="*/ 39688 h 93"/>
                <a:gd name="T36" fmla="*/ 45120 w 161"/>
                <a:gd name="T37" fmla="*/ 35455 h 93"/>
                <a:gd name="T38" fmla="*/ 42084 w 161"/>
                <a:gd name="T39" fmla="*/ 31221 h 93"/>
                <a:gd name="T40" fmla="*/ 40782 w 161"/>
                <a:gd name="T41" fmla="*/ 25929 h 93"/>
                <a:gd name="T42" fmla="*/ 39914 w 161"/>
                <a:gd name="T43" fmla="*/ 26459 h 93"/>
                <a:gd name="T44" fmla="*/ 38613 w 161"/>
                <a:gd name="T45" fmla="*/ 26988 h 93"/>
                <a:gd name="T46" fmla="*/ 37311 w 161"/>
                <a:gd name="T47" fmla="*/ 26988 h 93"/>
                <a:gd name="T48" fmla="*/ 36443 w 161"/>
                <a:gd name="T49" fmla="*/ 26988 h 93"/>
                <a:gd name="T50" fmla="*/ 33840 w 161"/>
                <a:gd name="T51" fmla="*/ 26459 h 93"/>
                <a:gd name="T52" fmla="*/ 32105 w 161"/>
                <a:gd name="T53" fmla="*/ 25929 h 93"/>
                <a:gd name="T54" fmla="*/ 28200 w 161"/>
                <a:gd name="T55" fmla="*/ 25400 h 93"/>
                <a:gd name="T56" fmla="*/ 23862 w 161"/>
                <a:gd name="T57" fmla="*/ 23813 h 93"/>
                <a:gd name="T58" fmla="*/ 19089 w 161"/>
                <a:gd name="T59" fmla="*/ 21167 h 93"/>
                <a:gd name="T60" fmla="*/ 13883 w 161"/>
                <a:gd name="T61" fmla="*/ 17992 h 93"/>
                <a:gd name="T62" fmla="*/ 9111 w 161"/>
                <a:gd name="T63" fmla="*/ 13758 h 93"/>
                <a:gd name="T64" fmla="*/ 5206 w 161"/>
                <a:gd name="T65" fmla="*/ 9525 h 93"/>
                <a:gd name="T66" fmla="*/ 3471 w 161"/>
                <a:gd name="T67" fmla="*/ 7408 h 93"/>
                <a:gd name="T68" fmla="*/ 2169 w 161"/>
                <a:gd name="T69" fmla="*/ 4763 h 93"/>
                <a:gd name="T70" fmla="*/ 1302 w 161"/>
                <a:gd name="T71" fmla="*/ 2646 h 93"/>
                <a:gd name="T72" fmla="*/ 0 w 161"/>
                <a:gd name="T73" fmla="*/ 0 h 93"/>
                <a:gd name="T74" fmla="*/ 40782 w 161"/>
                <a:gd name="T75" fmla="*/ 0 h 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1" h="93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787775" y="2697829"/>
              <a:ext cx="82550" cy="160337"/>
            </a:xfrm>
            <a:custGeom>
              <a:avLst/>
              <a:gdLst>
                <a:gd name="T0" fmla="*/ 16338 w 192"/>
                <a:gd name="T1" fmla="*/ 1567 h 307"/>
                <a:gd name="T2" fmla="*/ 15908 w 192"/>
                <a:gd name="T3" fmla="*/ 0 h 307"/>
                <a:gd name="T4" fmla="*/ 24507 w 192"/>
                <a:gd name="T5" fmla="*/ 1567 h 307"/>
                <a:gd name="T6" fmla="*/ 47294 w 192"/>
                <a:gd name="T7" fmla="*/ 7312 h 307"/>
                <a:gd name="T8" fmla="*/ 66642 w 192"/>
                <a:gd name="T9" fmla="*/ 13057 h 307"/>
                <a:gd name="T10" fmla="*/ 77821 w 192"/>
                <a:gd name="T11" fmla="*/ 14624 h 307"/>
                <a:gd name="T12" fmla="*/ 82550 w 192"/>
                <a:gd name="T13" fmla="*/ 18279 h 307"/>
                <a:gd name="T14" fmla="*/ 80830 w 192"/>
                <a:gd name="T15" fmla="*/ 24547 h 307"/>
                <a:gd name="T16" fmla="*/ 75241 w 192"/>
                <a:gd name="T17" fmla="*/ 42826 h 307"/>
                <a:gd name="T18" fmla="*/ 67932 w 192"/>
                <a:gd name="T19" fmla="*/ 66328 h 307"/>
                <a:gd name="T20" fmla="*/ 63202 w 192"/>
                <a:gd name="T21" fmla="*/ 86175 h 307"/>
                <a:gd name="T22" fmla="*/ 62772 w 192"/>
                <a:gd name="T23" fmla="*/ 108110 h 307"/>
                <a:gd name="T24" fmla="*/ 61913 w 192"/>
                <a:gd name="T25" fmla="*/ 130045 h 307"/>
                <a:gd name="T26" fmla="*/ 57613 w 192"/>
                <a:gd name="T27" fmla="*/ 144669 h 307"/>
                <a:gd name="T28" fmla="*/ 45574 w 192"/>
                <a:gd name="T29" fmla="*/ 154592 h 307"/>
                <a:gd name="T30" fmla="*/ 35686 w 192"/>
                <a:gd name="T31" fmla="*/ 158248 h 307"/>
                <a:gd name="T32" fmla="*/ 30956 w 192"/>
                <a:gd name="T33" fmla="*/ 160337 h 307"/>
                <a:gd name="T34" fmla="*/ 22357 w 192"/>
                <a:gd name="T35" fmla="*/ 159292 h 307"/>
                <a:gd name="T36" fmla="*/ 13758 w 192"/>
                <a:gd name="T37" fmla="*/ 151981 h 307"/>
                <a:gd name="T38" fmla="*/ 12898 w 192"/>
                <a:gd name="T39" fmla="*/ 144669 h 307"/>
                <a:gd name="T40" fmla="*/ 9459 w 192"/>
                <a:gd name="T41" fmla="*/ 134223 h 307"/>
                <a:gd name="T42" fmla="*/ 4299 w 192"/>
                <a:gd name="T43" fmla="*/ 120644 h 307"/>
                <a:gd name="T44" fmla="*/ 860 w 192"/>
                <a:gd name="T45" fmla="*/ 110199 h 307"/>
                <a:gd name="T46" fmla="*/ 0 w 192"/>
                <a:gd name="T47" fmla="*/ 102887 h 307"/>
                <a:gd name="T48" fmla="*/ 0 w 192"/>
                <a:gd name="T49" fmla="*/ 94009 h 307"/>
                <a:gd name="T50" fmla="*/ 860 w 192"/>
                <a:gd name="T51" fmla="*/ 86175 h 307"/>
                <a:gd name="T52" fmla="*/ 4729 w 192"/>
                <a:gd name="T53" fmla="*/ 75729 h 307"/>
                <a:gd name="T54" fmla="*/ 14188 w 192"/>
                <a:gd name="T55" fmla="*/ 56927 h 307"/>
                <a:gd name="T56" fmla="*/ 20638 w 192"/>
                <a:gd name="T57" fmla="*/ 42304 h 307"/>
                <a:gd name="T58" fmla="*/ 22357 w 192"/>
                <a:gd name="T59" fmla="*/ 32381 h 307"/>
                <a:gd name="T60" fmla="*/ 22787 w 192"/>
                <a:gd name="T61" fmla="*/ 21413 h 307"/>
                <a:gd name="T62" fmla="*/ 23647 w 192"/>
                <a:gd name="T63" fmla="*/ 15668 h 307"/>
                <a:gd name="T64" fmla="*/ 24507 w 192"/>
                <a:gd name="T65" fmla="*/ 13579 h 307"/>
                <a:gd name="T66" fmla="*/ 25797 w 192"/>
                <a:gd name="T67" fmla="*/ 11490 h 307"/>
                <a:gd name="T68" fmla="*/ 18918 w 192"/>
                <a:gd name="T69" fmla="*/ 3656 h 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2" h="307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3868738" y="2183479"/>
              <a:ext cx="171450" cy="269875"/>
            </a:xfrm>
            <a:custGeom>
              <a:avLst/>
              <a:gdLst>
                <a:gd name="T0" fmla="*/ 11200 w 398"/>
                <a:gd name="T1" fmla="*/ 1042 h 518"/>
                <a:gd name="T2" fmla="*/ 40924 w 398"/>
                <a:gd name="T3" fmla="*/ 6773 h 518"/>
                <a:gd name="T4" fmla="*/ 49970 w 398"/>
                <a:gd name="T5" fmla="*/ 11983 h 518"/>
                <a:gd name="T6" fmla="*/ 34462 w 398"/>
                <a:gd name="T7" fmla="*/ 24487 h 518"/>
                <a:gd name="T8" fmla="*/ 27570 w 398"/>
                <a:gd name="T9" fmla="*/ 32302 h 518"/>
                <a:gd name="T10" fmla="*/ 33170 w 398"/>
                <a:gd name="T11" fmla="*/ 35949 h 518"/>
                <a:gd name="T12" fmla="*/ 71940 w 398"/>
                <a:gd name="T13" fmla="*/ 41159 h 518"/>
                <a:gd name="T14" fmla="*/ 90464 w 398"/>
                <a:gd name="T15" fmla="*/ 56788 h 518"/>
                <a:gd name="T16" fmla="*/ 66340 w 398"/>
                <a:gd name="T17" fmla="*/ 66166 h 518"/>
                <a:gd name="T18" fmla="*/ 63324 w 398"/>
                <a:gd name="T19" fmla="*/ 71897 h 518"/>
                <a:gd name="T20" fmla="*/ 82279 w 398"/>
                <a:gd name="T21" fmla="*/ 74502 h 518"/>
                <a:gd name="T22" fmla="*/ 90894 w 398"/>
                <a:gd name="T23" fmla="*/ 81275 h 518"/>
                <a:gd name="T24" fmla="*/ 104679 w 398"/>
                <a:gd name="T25" fmla="*/ 99510 h 518"/>
                <a:gd name="T26" fmla="*/ 111141 w 398"/>
                <a:gd name="T27" fmla="*/ 110451 h 518"/>
                <a:gd name="T28" fmla="*/ 112003 w 398"/>
                <a:gd name="T29" fmla="*/ 123476 h 518"/>
                <a:gd name="T30" fmla="*/ 117172 w 398"/>
                <a:gd name="T31" fmla="*/ 132333 h 518"/>
                <a:gd name="T32" fmla="*/ 123203 w 398"/>
                <a:gd name="T33" fmla="*/ 145357 h 518"/>
                <a:gd name="T34" fmla="*/ 131818 w 398"/>
                <a:gd name="T35" fmla="*/ 154735 h 518"/>
                <a:gd name="T36" fmla="*/ 140865 w 398"/>
                <a:gd name="T37" fmla="*/ 166718 h 518"/>
                <a:gd name="T38" fmla="*/ 149049 w 398"/>
                <a:gd name="T39" fmla="*/ 175575 h 518"/>
                <a:gd name="T40" fmla="*/ 159388 w 398"/>
                <a:gd name="T41" fmla="*/ 177659 h 518"/>
                <a:gd name="T42" fmla="*/ 170588 w 398"/>
                <a:gd name="T43" fmla="*/ 190163 h 518"/>
                <a:gd name="T44" fmla="*/ 170158 w 398"/>
                <a:gd name="T45" fmla="*/ 205793 h 518"/>
                <a:gd name="T46" fmla="*/ 164558 w 398"/>
                <a:gd name="T47" fmla="*/ 210482 h 518"/>
                <a:gd name="T48" fmla="*/ 158096 w 398"/>
                <a:gd name="T49" fmla="*/ 216213 h 518"/>
                <a:gd name="T50" fmla="*/ 158527 w 398"/>
                <a:gd name="T51" fmla="*/ 221944 h 518"/>
                <a:gd name="T52" fmla="*/ 161973 w 398"/>
                <a:gd name="T53" fmla="*/ 230800 h 518"/>
                <a:gd name="T54" fmla="*/ 154650 w 398"/>
                <a:gd name="T55" fmla="*/ 241220 h 518"/>
                <a:gd name="T56" fmla="*/ 62894 w 398"/>
                <a:gd name="T57" fmla="*/ 260497 h 518"/>
                <a:gd name="T58" fmla="*/ 29293 w 398"/>
                <a:gd name="T59" fmla="*/ 264665 h 518"/>
                <a:gd name="T60" fmla="*/ 22831 w 398"/>
                <a:gd name="T61" fmla="*/ 269875 h 518"/>
                <a:gd name="T62" fmla="*/ 24985 w 398"/>
                <a:gd name="T63" fmla="*/ 256850 h 518"/>
                <a:gd name="T64" fmla="*/ 30585 w 398"/>
                <a:gd name="T65" fmla="*/ 247993 h 518"/>
                <a:gd name="T66" fmla="*/ 49109 w 398"/>
                <a:gd name="T67" fmla="*/ 238615 h 518"/>
                <a:gd name="T68" fmla="*/ 74094 w 398"/>
                <a:gd name="T69" fmla="*/ 228716 h 518"/>
                <a:gd name="T70" fmla="*/ 77109 w 398"/>
                <a:gd name="T71" fmla="*/ 221944 h 518"/>
                <a:gd name="T72" fmla="*/ 73663 w 398"/>
                <a:gd name="T73" fmla="*/ 226111 h 518"/>
                <a:gd name="T74" fmla="*/ 47816 w 398"/>
                <a:gd name="T75" fmla="*/ 225069 h 518"/>
                <a:gd name="T76" fmla="*/ 32739 w 398"/>
                <a:gd name="T77" fmla="*/ 218818 h 518"/>
                <a:gd name="T78" fmla="*/ 33170 w 398"/>
                <a:gd name="T79" fmla="*/ 209440 h 518"/>
                <a:gd name="T80" fmla="*/ 40924 w 398"/>
                <a:gd name="T81" fmla="*/ 203709 h 518"/>
                <a:gd name="T82" fmla="*/ 37478 w 398"/>
                <a:gd name="T83" fmla="*/ 183390 h 518"/>
                <a:gd name="T84" fmla="*/ 45232 w 398"/>
                <a:gd name="T85" fmla="*/ 171407 h 518"/>
                <a:gd name="T86" fmla="*/ 66340 w 398"/>
                <a:gd name="T87" fmla="*/ 160987 h 518"/>
                <a:gd name="T88" fmla="*/ 74094 w 398"/>
                <a:gd name="T89" fmla="*/ 151609 h 518"/>
                <a:gd name="T90" fmla="*/ 63755 w 398"/>
                <a:gd name="T91" fmla="*/ 141189 h 518"/>
                <a:gd name="T92" fmla="*/ 59878 w 398"/>
                <a:gd name="T93" fmla="*/ 128686 h 518"/>
                <a:gd name="T94" fmla="*/ 40493 w 398"/>
                <a:gd name="T95" fmla="*/ 124518 h 518"/>
                <a:gd name="T96" fmla="*/ 34462 w 398"/>
                <a:gd name="T97" fmla="*/ 112535 h 518"/>
                <a:gd name="T98" fmla="*/ 38770 w 398"/>
                <a:gd name="T99" fmla="*/ 100031 h 518"/>
                <a:gd name="T100" fmla="*/ 43078 w 398"/>
                <a:gd name="T101" fmla="*/ 87527 h 518"/>
                <a:gd name="T102" fmla="*/ 31447 w 398"/>
                <a:gd name="T103" fmla="*/ 96905 h 518"/>
                <a:gd name="T104" fmla="*/ 9477 w 398"/>
                <a:gd name="T105" fmla="*/ 84401 h 518"/>
                <a:gd name="T106" fmla="*/ 8616 w 398"/>
                <a:gd name="T107" fmla="*/ 73981 h 518"/>
                <a:gd name="T108" fmla="*/ 6031 w 398"/>
                <a:gd name="T109" fmla="*/ 68250 h 518"/>
                <a:gd name="T110" fmla="*/ 8616 w 398"/>
                <a:gd name="T111" fmla="*/ 32823 h 518"/>
                <a:gd name="T112" fmla="*/ 8185 w 398"/>
                <a:gd name="T113" fmla="*/ 25529 h 518"/>
                <a:gd name="T114" fmla="*/ 1723 w 398"/>
                <a:gd name="T115" fmla="*/ 20840 h 518"/>
                <a:gd name="T116" fmla="*/ 8616 w 398"/>
                <a:gd name="T117" fmla="*/ 9899 h 518"/>
                <a:gd name="T118" fmla="*/ 1292 w 398"/>
                <a:gd name="T119" fmla="*/ 4689 h 5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98" h="518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227513" y="2486691"/>
              <a:ext cx="169862" cy="76200"/>
            </a:xfrm>
            <a:custGeom>
              <a:avLst/>
              <a:gdLst>
                <a:gd name="T0" fmla="*/ 84486 w 382"/>
                <a:gd name="T1" fmla="*/ 10812 h 148"/>
                <a:gd name="T2" fmla="*/ 78706 w 382"/>
                <a:gd name="T3" fmla="*/ 15961 h 148"/>
                <a:gd name="T4" fmla="*/ 77372 w 382"/>
                <a:gd name="T5" fmla="*/ 23169 h 148"/>
                <a:gd name="T6" fmla="*/ 74704 w 382"/>
                <a:gd name="T7" fmla="*/ 27288 h 148"/>
                <a:gd name="T8" fmla="*/ 73814 w 382"/>
                <a:gd name="T9" fmla="*/ 31407 h 148"/>
                <a:gd name="T10" fmla="*/ 78706 w 382"/>
                <a:gd name="T11" fmla="*/ 38100 h 148"/>
                <a:gd name="T12" fmla="*/ 68923 w 382"/>
                <a:gd name="T13" fmla="*/ 44278 h 148"/>
                <a:gd name="T14" fmla="*/ 48024 w 382"/>
                <a:gd name="T15" fmla="*/ 49427 h 148"/>
                <a:gd name="T16" fmla="*/ 34239 w 382"/>
                <a:gd name="T17" fmla="*/ 49942 h 148"/>
                <a:gd name="T18" fmla="*/ 23123 w 382"/>
                <a:gd name="T19" fmla="*/ 48912 h 148"/>
                <a:gd name="T20" fmla="*/ 1779 w 382"/>
                <a:gd name="T21" fmla="*/ 57150 h 148"/>
                <a:gd name="T22" fmla="*/ 0 w 382"/>
                <a:gd name="T23" fmla="*/ 66418 h 148"/>
                <a:gd name="T24" fmla="*/ 1779 w 382"/>
                <a:gd name="T25" fmla="*/ 67447 h 148"/>
                <a:gd name="T26" fmla="*/ 5336 w 382"/>
                <a:gd name="T27" fmla="*/ 67447 h 148"/>
                <a:gd name="T28" fmla="*/ 22678 w 382"/>
                <a:gd name="T29" fmla="*/ 66418 h 148"/>
                <a:gd name="T30" fmla="*/ 50692 w 382"/>
                <a:gd name="T31" fmla="*/ 65388 h 148"/>
                <a:gd name="T32" fmla="*/ 54694 w 382"/>
                <a:gd name="T33" fmla="*/ 68992 h 148"/>
                <a:gd name="T34" fmla="*/ 60919 w 382"/>
                <a:gd name="T35" fmla="*/ 72596 h 148"/>
                <a:gd name="T36" fmla="*/ 70702 w 382"/>
                <a:gd name="T37" fmla="*/ 75685 h 148"/>
                <a:gd name="T38" fmla="*/ 82263 w 382"/>
                <a:gd name="T39" fmla="*/ 76200 h 148"/>
                <a:gd name="T40" fmla="*/ 93380 w 382"/>
                <a:gd name="T41" fmla="*/ 76200 h 148"/>
                <a:gd name="T42" fmla="*/ 103607 w 382"/>
                <a:gd name="T43" fmla="*/ 76200 h 148"/>
                <a:gd name="T44" fmla="*/ 113390 w 382"/>
                <a:gd name="T45" fmla="*/ 76200 h 148"/>
                <a:gd name="T46" fmla="*/ 122283 w 382"/>
                <a:gd name="T47" fmla="*/ 73626 h 148"/>
                <a:gd name="T48" fmla="*/ 133844 w 382"/>
                <a:gd name="T49" fmla="*/ 68992 h 148"/>
                <a:gd name="T50" fmla="*/ 148518 w 382"/>
                <a:gd name="T51" fmla="*/ 62299 h 148"/>
                <a:gd name="T52" fmla="*/ 156967 w 382"/>
                <a:gd name="T53" fmla="*/ 53031 h 148"/>
                <a:gd name="T54" fmla="*/ 165415 w 382"/>
                <a:gd name="T55" fmla="*/ 37070 h 148"/>
                <a:gd name="T56" fmla="*/ 167194 w 382"/>
                <a:gd name="T57" fmla="*/ 26773 h 148"/>
                <a:gd name="T58" fmla="*/ 161413 w 382"/>
                <a:gd name="T59" fmla="*/ 22654 h 148"/>
                <a:gd name="T60" fmla="*/ 158745 w 382"/>
                <a:gd name="T61" fmla="*/ 16476 h 148"/>
                <a:gd name="T62" fmla="*/ 154299 w 382"/>
                <a:gd name="T63" fmla="*/ 11327 h 148"/>
                <a:gd name="T64" fmla="*/ 148518 w 382"/>
                <a:gd name="T65" fmla="*/ 8753 h 148"/>
                <a:gd name="T66" fmla="*/ 141848 w 382"/>
                <a:gd name="T67" fmla="*/ 4119 h 148"/>
                <a:gd name="T68" fmla="*/ 90267 w 382"/>
                <a:gd name="T69" fmla="*/ 9268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2" h="148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5719763" y="2335879"/>
              <a:ext cx="1281112" cy="1038225"/>
            </a:xfrm>
            <a:custGeom>
              <a:avLst/>
              <a:gdLst>
                <a:gd name="T0" fmla="*/ 162757 w 2936"/>
                <a:gd name="T1" fmla="*/ 560736 h 1983"/>
                <a:gd name="T2" fmla="*/ 167993 w 2936"/>
                <a:gd name="T3" fmla="*/ 618851 h 1983"/>
                <a:gd name="T4" fmla="*/ 208573 w 2936"/>
                <a:gd name="T5" fmla="*/ 710998 h 1983"/>
                <a:gd name="T6" fmla="*/ 335114 w 2936"/>
                <a:gd name="T7" fmla="*/ 781156 h 1983"/>
                <a:gd name="T8" fmla="*/ 452055 w 2936"/>
                <a:gd name="T9" fmla="*/ 812569 h 1983"/>
                <a:gd name="T10" fmla="*/ 490453 w 2936"/>
                <a:gd name="T11" fmla="*/ 800527 h 1983"/>
                <a:gd name="T12" fmla="*/ 611321 w 2936"/>
                <a:gd name="T13" fmla="*/ 758119 h 1983"/>
                <a:gd name="T14" fmla="*/ 675027 w 2936"/>
                <a:gd name="T15" fmla="*/ 807334 h 1983"/>
                <a:gd name="T16" fmla="*/ 688118 w 2936"/>
                <a:gd name="T17" fmla="*/ 888486 h 1983"/>
                <a:gd name="T18" fmla="*/ 701208 w 2936"/>
                <a:gd name="T19" fmla="*/ 928277 h 1983"/>
                <a:gd name="T20" fmla="*/ 744406 w 2936"/>
                <a:gd name="T21" fmla="*/ 1001052 h 1983"/>
                <a:gd name="T22" fmla="*/ 803749 w 2936"/>
                <a:gd name="T23" fmla="*/ 973303 h 1983"/>
                <a:gd name="T24" fmla="*/ 904109 w 2936"/>
                <a:gd name="T25" fmla="*/ 970685 h 1983"/>
                <a:gd name="T26" fmla="*/ 988324 w 2936"/>
                <a:gd name="T27" fmla="*/ 1038225 h 1983"/>
                <a:gd name="T28" fmla="*/ 1028468 w 2936"/>
                <a:gd name="T29" fmla="*/ 1000005 h 1983"/>
                <a:gd name="T30" fmla="*/ 1072102 w 2936"/>
                <a:gd name="T31" fmla="*/ 976968 h 1983"/>
                <a:gd name="T32" fmla="*/ 1110937 w 2936"/>
                <a:gd name="T33" fmla="*/ 956026 h 1983"/>
                <a:gd name="T34" fmla="*/ 1170716 w 2936"/>
                <a:gd name="T35" fmla="*/ 906811 h 1983"/>
                <a:gd name="T36" fmla="*/ 1186425 w 2936"/>
                <a:gd name="T37" fmla="*/ 846077 h 1983"/>
                <a:gd name="T38" fmla="*/ 1219151 w 2936"/>
                <a:gd name="T39" fmla="*/ 743459 h 1983"/>
                <a:gd name="T40" fmla="*/ 1180316 w 2936"/>
                <a:gd name="T41" fmla="*/ 719899 h 1983"/>
                <a:gd name="T42" fmla="*/ 1151954 w 2936"/>
                <a:gd name="T43" fmla="*/ 666495 h 1983"/>
                <a:gd name="T44" fmla="*/ 1164608 w 2936"/>
                <a:gd name="T45" fmla="*/ 642412 h 1983"/>
                <a:gd name="T46" fmla="*/ 1104828 w 2936"/>
                <a:gd name="T47" fmla="*/ 555500 h 1983"/>
                <a:gd name="T48" fmla="*/ 1127082 w 2936"/>
                <a:gd name="T49" fmla="*/ 519898 h 1983"/>
                <a:gd name="T50" fmla="*/ 1070357 w 2936"/>
                <a:gd name="T51" fmla="*/ 503667 h 1983"/>
                <a:gd name="T52" fmla="*/ 1017995 w 2936"/>
                <a:gd name="T53" fmla="*/ 464400 h 1983"/>
                <a:gd name="T54" fmla="*/ 1033267 w 2936"/>
                <a:gd name="T55" fmla="*/ 437698 h 1983"/>
                <a:gd name="T56" fmla="*/ 1065993 w 2936"/>
                <a:gd name="T57" fmla="*/ 395813 h 1983"/>
                <a:gd name="T58" fmla="*/ 1089120 w 2936"/>
                <a:gd name="T59" fmla="*/ 408379 h 1983"/>
                <a:gd name="T60" fmla="*/ 1104828 w 2936"/>
                <a:gd name="T61" fmla="*/ 446599 h 1983"/>
                <a:gd name="T62" fmla="*/ 1173335 w 2936"/>
                <a:gd name="T63" fmla="*/ 399478 h 1983"/>
                <a:gd name="T64" fmla="*/ 1233987 w 2936"/>
                <a:gd name="T65" fmla="*/ 352358 h 1983"/>
                <a:gd name="T66" fmla="*/ 1259295 w 2936"/>
                <a:gd name="T67" fmla="*/ 295289 h 1983"/>
                <a:gd name="T68" fmla="*/ 1277621 w 2936"/>
                <a:gd name="T69" fmla="*/ 258640 h 1983"/>
                <a:gd name="T70" fmla="*/ 1262349 w 2936"/>
                <a:gd name="T71" fmla="*/ 160734 h 1983"/>
                <a:gd name="T72" fmla="*/ 1187734 w 2936"/>
                <a:gd name="T73" fmla="*/ 178535 h 1983"/>
                <a:gd name="T74" fmla="*/ 1073848 w 2936"/>
                <a:gd name="T75" fmla="*/ 107330 h 1983"/>
                <a:gd name="T76" fmla="*/ 1003596 w 2936"/>
                <a:gd name="T77" fmla="*/ 46597 h 1983"/>
                <a:gd name="T78" fmla="*/ 863965 w 2936"/>
                <a:gd name="T79" fmla="*/ 27749 h 1983"/>
                <a:gd name="T80" fmla="*/ 875747 w 2936"/>
                <a:gd name="T81" fmla="*/ 81152 h 1983"/>
                <a:gd name="T82" fmla="*/ 851747 w 2936"/>
                <a:gd name="T83" fmla="*/ 118849 h 1983"/>
                <a:gd name="T84" fmla="*/ 883601 w 2936"/>
                <a:gd name="T85" fmla="*/ 183247 h 1983"/>
                <a:gd name="T86" fmla="*/ 936399 w 2936"/>
                <a:gd name="T87" fmla="*/ 193718 h 1983"/>
                <a:gd name="T88" fmla="*/ 890582 w 2936"/>
                <a:gd name="T89" fmla="*/ 238221 h 1983"/>
                <a:gd name="T90" fmla="*/ 825130 w 2936"/>
                <a:gd name="T91" fmla="*/ 298431 h 1983"/>
                <a:gd name="T92" fmla="*/ 711244 w 2936"/>
                <a:gd name="T93" fmla="*/ 373300 h 1983"/>
                <a:gd name="T94" fmla="*/ 535833 w 2936"/>
                <a:gd name="T95" fmla="*/ 345028 h 1983"/>
                <a:gd name="T96" fmla="*/ 452055 w 2936"/>
                <a:gd name="T97" fmla="*/ 293195 h 1983"/>
                <a:gd name="T98" fmla="*/ 328132 w 2936"/>
                <a:gd name="T99" fmla="*/ 259164 h 1983"/>
                <a:gd name="T100" fmla="*/ 299333 w 2936"/>
                <a:gd name="T101" fmla="*/ 198430 h 1983"/>
                <a:gd name="T102" fmla="*/ 223409 w 2936"/>
                <a:gd name="T103" fmla="*/ 156545 h 1983"/>
                <a:gd name="T104" fmla="*/ 187629 w 2936"/>
                <a:gd name="T105" fmla="*/ 162828 h 1983"/>
                <a:gd name="T106" fmla="*/ 184574 w 2936"/>
                <a:gd name="T107" fmla="*/ 203142 h 1983"/>
                <a:gd name="T108" fmla="*/ 133086 w 2936"/>
                <a:gd name="T109" fmla="*/ 200001 h 1983"/>
                <a:gd name="T110" fmla="*/ 99051 w 2936"/>
                <a:gd name="T111" fmla="*/ 265446 h 1983"/>
                <a:gd name="T112" fmla="*/ 113450 w 2936"/>
                <a:gd name="T113" fmla="*/ 311520 h 1983"/>
                <a:gd name="T114" fmla="*/ 109959 w 2936"/>
                <a:gd name="T115" fmla="*/ 374871 h 1983"/>
                <a:gd name="T116" fmla="*/ 51489 w 2936"/>
                <a:gd name="T117" fmla="*/ 408903 h 1983"/>
                <a:gd name="T118" fmla="*/ 17454 w 2936"/>
                <a:gd name="T119" fmla="*/ 468065 h 19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4411663" y="1877091"/>
              <a:ext cx="220662" cy="273050"/>
            </a:xfrm>
            <a:custGeom>
              <a:avLst/>
              <a:gdLst>
                <a:gd name="T0" fmla="*/ 151048 w 504"/>
                <a:gd name="T1" fmla="*/ 256896 h 524"/>
                <a:gd name="T2" fmla="*/ 112082 w 504"/>
                <a:gd name="T3" fmla="*/ 263149 h 524"/>
                <a:gd name="T4" fmla="*/ 102888 w 504"/>
                <a:gd name="T5" fmla="*/ 269402 h 524"/>
                <a:gd name="T6" fmla="*/ 91943 w 504"/>
                <a:gd name="T7" fmla="*/ 272008 h 524"/>
                <a:gd name="T8" fmla="*/ 67862 w 504"/>
                <a:gd name="T9" fmla="*/ 273050 h 524"/>
                <a:gd name="T10" fmla="*/ 46409 w 504"/>
                <a:gd name="T11" fmla="*/ 272008 h 524"/>
                <a:gd name="T12" fmla="*/ 41155 w 504"/>
                <a:gd name="T13" fmla="*/ 268881 h 524"/>
                <a:gd name="T14" fmla="*/ 31085 w 504"/>
                <a:gd name="T15" fmla="*/ 265234 h 524"/>
                <a:gd name="T16" fmla="*/ 15762 w 504"/>
                <a:gd name="T17" fmla="*/ 258460 h 524"/>
                <a:gd name="T18" fmla="*/ 9632 w 504"/>
                <a:gd name="T19" fmla="*/ 253249 h 524"/>
                <a:gd name="T20" fmla="*/ 8756 w 504"/>
                <a:gd name="T21" fmla="*/ 248559 h 524"/>
                <a:gd name="T22" fmla="*/ 11821 w 504"/>
                <a:gd name="T23" fmla="*/ 241264 h 524"/>
                <a:gd name="T24" fmla="*/ 14010 w 504"/>
                <a:gd name="T25" fmla="*/ 231884 h 524"/>
                <a:gd name="T26" fmla="*/ 12259 w 504"/>
                <a:gd name="T27" fmla="*/ 225110 h 524"/>
                <a:gd name="T28" fmla="*/ 4378 w 504"/>
                <a:gd name="T29" fmla="*/ 217294 h 524"/>
                <a:gd name="T30" fmla="*/ 438 w 504"/>
                <a:gd name="T31" fmla="*/ 212083 h 524"/>
                <a:gd name="T32" fmla="*/ 438 w 504"/>
                <a:gd name="T33" fmla="*/ 203745 h 524"/>
                <a:gd name="T34" fmla="*/ 7443 w 504"/>
                <a:gd name="T35" fmla="*/ 187592 h 524"/>
                <a:gd name="T36" fmla="*/ 21015 w 504"/>
                <a:gd name="T37" fmla="*/ 170917 h 524"/>
                <a:gd name="T38" fmla="*/ 37653 w 504"/>
                <a:gd name="T39" fmla="*/ 155805 h 524"/>
                <a:gd name="T40" fmla="*/ 54290 w 504"/>
                <a:gd name="T41" fmla="*/ 145383 h 524"/>
                <a:gd name="T42" fmla="*/ 70051 w 504"/>
                <a:gd name="T43" fmla="*/ 141736 h 524"/>
                <a:gd name="T44" fmla="*/ 67862 w 504"/>
                <a:gd name="T45" fmla="*/ 137567 h 524"/>
                <a:gd name="T46" fmla="*/ 62171 w 504"/>
                <a:gd name="T47" fmla="*/ 134962 h 524"/>
                <a:gd name="T48" fmla="*/ 58230 w 504"/>
                <a:gd name="T49" fmla="*/ 130793 h 524"/>
                <a:gd name="T50" fmla="*/ 55603 w 504"/>
                <a:gd name="T51" fmla="*/ 119329 h 524"/>
                <a:gd name="T52" fmla="*/ 54290 w 504"/>
                <a:gd name="T53" fmla="*/ 101612 h 524"/>
                <a:gd name="T54" fmla="*/ 50349 w 504"/>
                <a:gd name="T55" fmla="*/ 83895 h 524"/>
                <a:gd name="T56" fmla="*/ 43782 w 504"/>
                <a:gd name="T57" fmla="*/ 69826 h 524"/>
                <a:gd name="T58" fmla="*/ 29772 w 504"/>
                <a:gd name="T59" fmla="*/ 46898 h 524"/>
                <a:gd name="T60" fmla="*/ 37653 w 504"/>
                <a:gd name="T61" fmla="*/ 31265 h 524"/>
                <a:gd name="T62" fmla="*/ 46409 w 504"/>
                <a:gd name="T63" fmla="*/ 29181 h 524"/>
                <a:gd name="T64" fmla="*/ 56917 w 504"/>
                <a:gd name="T65" fmla="*/ 30223 h 524"/>
                <a:gd name="T66" fmla="*/ 60857 w 504"/>
                <a:gd name="T67" fmla="*/ 31786 h 524"/>
                <a:gd name="T68" fmla="*/ 70051 w 504"/>
                <a:gd name="T69" fmla="*/ 29181 h 524"/>
                <a:gd name="T70" fmla="*/ 71803 w 504"/>
                <a:gd name="T71" fmla="*/ 17196 h 524"/>
                <a:gd name="T72" fmla="*/ 74867 w 504"/>
                <a:gd name="T73" fmla="*/ 6774 h 524"/>
                <a:gd name="T74" fmla="*/ 81873 w 504"/>
                <a:gd name="T75" fmla="*/ 0 h 524"/>
                <a:gd name="T76" fmla="*/ 98510 w 504"/>
                <a:gd name="T77" fmla="*/ 0 h 524"/>
                <a:gd name="T78" fmla="*/ 111207 w 504"/>
                <a:gd name="T79" fmla="*/ 4169 h 524"/>
                <a:gd name="T80" fmla="*/ 122590 w 504"/>
                <a:gd name="T81" fmla="*/ 10943 h 524"/>
                <a:gd name="T82" fmla="*/ 122152 w 504"/>
                <a:gd name="T83" fmla="*/ 32307 h 524"/>
                <a:gd name="T84" fmla="*/ 127844 w 504"/>
                <a:gd name="T85" fmla="*/ 40124 h 524"/>
                <a:gd name="T86" fmla="*/ 139665 w 504"/>
                <a:gd name="T87" fmla="*/ 48982 h 524"/>
                <a:gd name="T88" fmla="*/ 155864 w 504"/>
                <a:gd name="T89" fmla="*/ 62009 h 524"/>
                <a:gd name="T90" fmla="*/ 151486 w 504"/>
                <a:gd name="T91" fmla="*/ 70347 h 524"/>
                <a:gd name="T92" fmla="*/ 148859 w 504"/>
                <a:gd name="T93" fmla="*/ 79726 h 524"/>
                <a:gd name="T94" fmla="*/ 150611 w 504"/>
                <a:gd name="T95" fmla="*/ 91711 h 524"/>
                <a:gd name="T96" fmla="*/ 158929 w 504"/>
                <a:gd name="T97" fmla="*/ 104218 h 524"/>
                <a:gd name="T98" fmla="*/ 165497 w 504"/>
                <a:gd name="T99" fmla="*/ 109428 h 524"/>
                <a:gd name="T100" fmla="*/ 168999 w 504"/>
                <a:gd name="T101" fmla="*/ 133398 h 524"/>
                <a:gd name="T102" fmla="*/ 176880 w 504"/>
                <a:gd name="T103" fmla="*/ 150594 h 524"/>
                <a:gd name="T104" fmla="*/ 189139 w 504"/>
                <a:gd name="T105" fmla="*/ 164143 h 524"/>
                <a:gd name="T106" fmla="*/ 202711 w 504"/>
                <a:gd name="T107" fmla="*/ 174564 h 524"/>
                <a:gd name="T108" fmla="*/ 204025 w 504"/>
                <a:gd name="T109" fmla="*/ 203224 h 524"/>
                <a:gd name="T110" fmla="*/ 173815 w 504"/>
                <a:gd name="T111" fmla="*/ 238137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4" h="524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4148138" y="2294604"/>
              <a:ext cx="182562" cy="238125"/>
            </a:xfrm>
            <a:custGeom>
              <a:avLst/>
              <a:gdLst>
                <a:gd name="T0" fmla="*/ 177560 w 438"/>
                <a:gd name="T1" fmla="*/ 100319 h 451"/>
                <a:gd name="T2" fmla="*/ 170058 w 438"/>
                <a:gd name="T3" fmla="*/ 67583 h 451"/>
                <a:gd name="T4" fmla="*/ 161305 w 438"/>
                <a:gd name="T5" fmla="*/ 44879 h 451"/>
                <a:gd name="T6" fmla="*/ 152969 w 438"/>
                <a:gd name="T7" fmla="*/ 32736 h 451"/>
                <a:gd name="T8" fmla="*/ 148384 w 438"/>
                <a:gd name="T9" fmla="*/ 30624 h 451"/>
                <a:gd name="T10" fmla="*/ 139631 w 438"/>
                <a:gd name="T11" fmla="*/ 23760 h 451"/>
                <a:gd name="T12" fmla="*/ 130878 w 438"/>
                <a:gd name="T13" fmla="*/ 20064 h 451"/>
                <a:gd name="T14" fmla="*/ 122125 w 438"/>
                <a:gd name="T15" fmla="*/ 20064 h 451"/>
                <a:gd name="T16" fmla="*/ 115039 w 438"/>
                <a:gd name="T17" fmla="*/ 22176 h 451"/>
                <a:gd name="T18" fmla="*/ 104619 w 438"/>
                <a:gd name="T19" fmla="*/ 30624 h 451"/>
                <a:gd name="T20" fmla="*/ 97950 w 438"/>
                <a:gd name="T21" fmla="*/ 35376 h 451"/>
                <a:gd name="T22" fmla="*/ 90447 w 438"/>
                <a:gd name="T23" fmla="*/ 34848 h 451"/>
                <a:gd name="T24" fmla="*/ 72525 w 438"/>
                <a:gd name="T25" fmla="*/ 19536 h 451"/>
                <a:gd name="T26" fmla="*/ 47099 w 438"/>
                <a:gd name="T27" fmla="*/ 0 h 451"/>
                <a:gd name="T28" fmla="*/ 39597 w 438"/>
                <a:gd name="T29" fmla="*/ 12144 h 451"/>
                <a:gd name="T30" fmla="*/ 38763 w 438"/>
                <a:gd name="T31" fmla="*/ 22704 h 451"/>
                <a:gd name="T32" fmla="*/ 40847 w 438"/>
                <a:gd name="T33" fmla="*/ 27456 h 451"/>
                <a:gd name="T34" fmla="*/ 49600 w 438"/>
                <a:gd name="T35" fmla="*/ 36432 h 451"/>
                <a:gd name="T36" fmla="*/ 41264 w 438"/>
                <a:gd name="T37" fmla="*/ 38544 h 451"/>
                <a:gd name="T38" fmla="*/ 27509 w 438"/>
                <a:gd name="T39" fmla="*/ 49103 h 451"/>
                <a:gd name="T40" fmla="*/ 24175 w 438"/>
                <a:gd name="T41" fmla="*/ 62831 h 451"/>
                <a:gd name="T42" fmla="*/ 18756 w 438"/>
                <a:gd name="T43" fmla="*/ 72863 h 451"/>
                <a:gd name="T44" fmla="*/ 14588 w 438"/>
                <a:gd name="T45" fmla="*/ 82367 h 451"/>
                <a:gd name="T46" fmla="*/ 13755 w 438"/>
                <a:gd name="T47" fmla="*/ 94511 h 451"/>
                <a:gd name="T48" fmla="*/ 2918 w 438"/>
                <a:gd name="T49" fmla="*/ 125662 h 451"/>
                <a:gd name="T50" fmla="*/ 6252 w 438"/>
                <a:gd name="T51" fmla="*/ 129886 h 451"/>
                <a:gd name="T52" fmla="*/ 10837 w 438"/>
                <a:gd name="T53" fmla="*/ 130414 h 451"/>
                <a:gd name="T54" fmla="*/ 13755 w 438"/>
                <a:gd name="T55" fmla="*/ 182686 h 451"/>
                <a:gd name="T56" fmla="*/ 38763 w 438"/>
                <a:gd name="T57" fmla="*/ 186382 h 451"/>
                <a:gd name="T58" fmla="*/ 43348 w 438"/>
                <a:gd name="T59" fmla="*/ 198525 h 451"/>
                <a:gd name="T60" fmla="*/ 37096 w 438"/>
                <a:gd name="T61" fmla="*/ 224397 h 451"/>
                <a:gd name="T62" fmla="*/ 45432 w 438"/>
                <a:gd name="T63" fmla="*/ 236013 h 451"/>
                <a:gd name="T64" fmla="*/ 63355 w 438"/>
                <a:gd name="T65" fmla="*/ 236013 h 451"/>
                <a:gd name="T66" fmla="*/ 85446 w 438"/>
                <a:gd name="T67" fmla="*/ 234429 h 451"/>
                <a:gd name="T68" fmla="*/ 115039 w 438"/>
                <a:gd name="T69" fmla="*/ 235485 h 451"/>
                <a:gd name="T70" fmla="*/ 142965 w 438"/>
                <a:gd name="T71" fmla="*/ 233373 h 451"/>
                <a:gd name="T72" fmla="*/ 155053 w 438"/>
                <a:gd name="T73" fmla="*/ 228093 h 451"/>
                <a:gd name="T74" fmla="*/ 149634 w 438"/>
                <a:gd name="T75" fmla="*/ 218061 h 451"/>
                <a:gd name="T76" fmla="*/ 153802 w 438"/>
                <a:gd name="T77" fmla="*/ 212781 h 451"/>
                <a:gd name="T78" fmla="*/ 155053 w 438"/>
                <a:gd name="T79" fmla="*/ 201693 h 451"/>
                <a:gd name="T80" fmla="*/ 158387 w 438"/>
                <a:gd name="T81" fmla="*/ 193774 h 451"/>
                <a:gd name="T82" fmla="*/ 142965 w 438"/>
                <a:gd name="T83" fmla="*/ 181630 h 451"/>
                <a:gd name="T84" fmla="*/ 135463 w 438"/>
                <a:gd name="T85" fmla="*/ 170542 h 451"/>
                <a:gd name="T86" fmla="*/ 129627 w 438"/>
                <a:gd name="T87" fmla="*/ 155230 h 451"/>
                <a:gd name="T88" fmla="*/ 122542 w 438"/>
                <a:gd name="T89" fmla="*/ 146254 h 451"/>
                <a:gd name="T90" fmla="*/ 130878 w 438"/>
                <a:gd name="T91" fmla="*/ 145198 h 451"/>
                <a:gd name="T92" fmla="*/ 144216 w 438"/>
                <a:gd name="T93" fmla="*/ 143086 h 451"/>
                <a:gd name="T94" fmla="*/ 153802 w 438"/>
                <a:gd name="T95" fmla="*/ 137278 h 451"/>
                <a:gd name="T96" fmla="*/ 169641 w 438"/>
                <a:gd name="T97" fmla="*/ 126718 h 451"/>
                <a:gd name="T98" fmla="*/ 182562 w 438"/>
                <a:gd name="T99" fmla="*/ 124078 h 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8" h="451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173538" y="2551779"/>
              <a:ext cx="250825" cy="274637"/>
            </a:xfrm>
            <a:custGeom>
              <a:avLst/>
              <a:gdLst>
                <a:gd name="T0" fmla="*/ 141903 w 578"/>
                <a:gd name="T1" fmla="*/ 46122 h 524"/>
                <a:gd name="T2" fmla="*/ 135393 w 578"/>
                <a:gd name="T3" fmla="*/ 44550 h 524"/>
                <a:gd name="T4" fmla="*/ 130620 w 578"/>
                <a:gd name="T5" fmla="*/ 41405 h 524"/>
                <a:gd name="T6" fmla="*/ 119337 w 578"/>
                <a:gd name="T7" fmla="*/ 34592 h 524"/>
                <a:gd name="T8" fmla="*/ 108922 w 578"/>
                <a:gd name="T9" fmla="*/ 40881 h 524"/>
                <a:gd name="T10" fmla="*/ 106753 w 578"/>
                <a:gd name="T11" fmla="*/ 55032 h 524"/>
                <a:gd name="T12" fmla="*/ 109790 w 578"/>
                <a:gd name="T13" fmla="*/ 80190 h 524"/>
                <a:gd name="T14" fmla="*/ 117167 w 578"/>
                <a:gd name="T15" fmla="*/ 90148 h 524"/>
                <a:gd name="T16" fmla="*/ 124545 w 578"/>
                <a:gd name="T17" fmla="*/ 93293 h 524"/>
                <a:gd name="T18" fmla="*/ 129318 w 578"/>
                <a:gd name="T19" fmla="*/ 100106 h 524"/>
                <a:gd name="T20" fmla="*/ 152318 w 578"/>
                <a:gd name="T21" fmla="*/ 117926 h 524"/>
                <a:gd name="T22" fmla="*/ 194845 w 578"/>
                <a:gd name="T23" fmla="*/ 161952 h 524"/>
                <a:gd name="T24" fmla="*/ 206996 w 578"/>
                <a:gd name="T25" fmla="*/ 168765 h 524"/>
                <a:gd name="T26" fmla="*/ 218712 w 578"/>
                <a:gd name="T27" fmla="*/ 171910 h 524"/>
                <a:gd name="T28" fmla="*/ 232599 w 578"/>
                <a:gd name="T29" fmla="*/ 186585 h 524"/>
                <a:gd name="T30" fmla="*/ 250825 w 578"/>
                <a:gd name="T31" fmla="*/ 197068 h 524"/>
                <a:gd name="T32" fmla="*/ 245184 w 578"/>
                <a:gd name="T33" fmla="*/ 213315 h 524"/>
                <a:gd name="T34" fmla="*/ 228259 w 578"/>
                <a:gd name="T35" fmla="*/ 200737 h 524"/>
                <a:gd name="T36" fmla="*/ 220448 w 578"/>
                <a:gd name="T37" fmla="*/ 197068 h 524"/>
                <a:gd name="T38" fmla="*/ 216109 w 578"/>
                <a:gd name="T39" fmla="*/ 208074 h 524"/>
                <a:gd name="T40" fmla="*/ 219580 w 578"/>
                <a:gd name="T41" fmla="*/ 223274 h 524"/>
                <a:gd name="T42" fmla="*/ 223052 w 578"/>
                <a:gd name="T43" fmla="*/ 231659 h 524"/>
                <a:gd name="T44" fmla="*/ 216977 w 578"/>
                <a:gd name="T45" fmla="*/ 245286 h 524"/>
                <a:gd name="T46" fmla="*/ 209599 w 578"/>
                <a:gd name="T47" fmla="*/ 264679 h 524"/>
                <a:gd name="T48" fmla="*/ 201788 w 578"/>
                <a:gd name="T49" fmla="*/ 273589 h 524"/>
                <a:gd name="T50" fmla="*/ 189204 w 578"/>
                <a:gd name="T51" fmla="*/ 264679 h 524"/>
                <a:gd name="T52" fmla="*/ 197883 w 578"/>
                <a:gd name="T53" fmla="*/ 253672 h 524"/>
                <a:gd name="T54" fmla="*/ 201788 w 578"/>
                <a:gd name="T55" fmla="*/ 244762 h 524"/>
                <a:gd name="T56" fmla="*/ 200052 w 578"/>
                <a:gd name="T57" fmla="*/ 231135 h 524"/>
                <a:gd name="T58" fmla="*/ 185298 w 578"/>
                <a:gd name="T59" fmla="*/ 207026 h 524"/>
                <a:gd name="T60" fmla="*/ 167072 w 578"/>
                <a:gd name="T61" fmla="*/ 193399 h 524"/>
                <a:gd name="T62" fmla="*/ 154053 w 578"/>
                <a:gd name="T63" fmla="*/ 186585 h 524"/>
                <a:gd name="T64" fmla="*/ 137997 w 578"/>
                <a:gd name="T65" fmla="*/ 172958 h 524"/>
                <a:gd name="T66" fmla="*/ 116299 w 578"/>
                <a:gd name="T67" fmla="*/ 165097 h 524"/>
                <a:gd name="T68" fmla="*/ 94602 w 578"/>
                <a:gd name="T69" fmla="*/ 149373 h 524"/>
                <a:gd name="T70" fmla="*/ 70300 w 578"/>
                <a:gd name="T71" fmla="*/ 120023 h 524"/>
                <a:gd name="T72" fmla="*/ 54678 w 578"/>
                <a:gd name="T73" fmla="*/ 88052 h 524"/>
                <a:gd name="T74" fmla="*/ 33414 w 578"/>
                <a:gd name="T75" fmla="*/ 80714 h 524"/>
                <a:gd name="T76" fmla="*/ 22132 w 578"/>
                <a:gd name="T77" fmla="*/ 82286 h 524"/>
                <a:gd name="T78" fmla="*/ 6509 w 578"/>
                <a:gd name="T79" fmla="*/ 86479 h 524"/>
                <a:gd name="T80" fmla="*/ 1302 w 578"/>
                <a:gd name="T81" fmla="*/ 69707 h 524"/>
                <a:gd name="T82" fmla="*/ 434 w 578"/>
                <a:gd name="T83" fmla="*/ 48743 h 524"/>
                <a:gd name="T84" fmla="*/ 2604 w 578"/>
                <a:gd name="T85" fmla="*/ 25682 h 524"/>
                <a:gd name="T86" fmla="*/ 19528 w 578"/>
                <a:gd name="T87" fmla="*/ 21489 h 524"/>
                <a:gd name="T88" fmla="*/ 29509 w 578"/>
                <a:gd name="T89" fmla="*/ 17296 h 524"/>
                <a:gd name="T90" fmla="*/ 36018 w 578"/>
                <a:gd name="T91" fmla="*/ 25158 h 524"/>
                <a:gd name="T92" fmla="*/ 45131 w 578"/>
                <a:gd name="T93" fmla="*/ 23061 h 524"/>
                <a:gd name="T94" fmla="*/ 64659 w 578"/>
                <a:gd name="T95" fmla="*/ 8386 h 524"/>
                <a:gd name="T96" fmla="*/ 103715 w 578"/>
                <a:gd name="T97" fmla="*/ 0 h 524"/>
                <a:gd name="T98" fmla="*/ 111526 w 578"/>
                <a:gd name="T99" fmla="*/ 6814 h 524"/>
                <a:gd name="T100" fmla="*/ 144072 w 578"/>
                <a:gd name="T101" fmla="*/ 9958 h 524"/>
                <a:gd name="T102" fmla="*/ 139733 w 578"/>
                <a:gd name="T103" fmla="*/ 34068 h 524"/>
                <a:gd name="T104" fmla="*/ 141035 w 578"/>
                <a:gd name="T105" fmla="*/ 47170 h 5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8" h="524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191000" y="2720054"/>
              <a:ext cx="33338" cy="82550"/>
            </a:xfrm>
            <a:custGeom>
              <a:avLst/>
              <a:gdLst>
                <a:gd name="T0" fmla="*/ 0 w 79"/>
                <a:gd name="T1" fmla="*/ 19090 h 160"/>
                <a:gd name="T2" fmla="*/ 2532 w 79"/>
                <a:gd name="T3" fmla="*/ 19090 h 160"/>
                <a:gd name="T4" fmla="*/ 4642 w 79"/>
                <a:gd name="T5" fmla="*/ 18574 h 160"/>
                <a:gd name="T6" fmla="*/ 6752 w 79"/>
                <a:gd name="T7" fmla="*/ 18058 h 160"/>
                <a:gd name="T8" fmla="*/ 8018 w 79"/>
                <a:gd name="T9" fmla="*/ 17026 h 160"/>
                <a:gd name="T10" fmla="*/ 10972 w 79"/>
                <a:gd name="T11" fmla="*/ 14446 h 160"/>
                <a:gd name="T12" fmla="*/ 13082 w 79"/>
                <a:gd name="T13" fmla="*/ 11351 h 160"/>
                <a:gd name="T14" fmla="*/ 15614 w 79"/>
                <a:gd name="T15" fmla="*/ 8255 h 160"/>
                <a:gd name="T16" fmla="*/ 17302 w 79"/>
                <a:gd name="T17" fmla="*/ 5159 h 160"/>
                <a:gd name="T18" fmla="*/ 19412 w 79"/>
                <a:gd name="T19" fmla="*/ 2580 h 160"/>
                <a:gd name="T20" fmla="*/ 22366 w 79"/>
                <a:gd name="T21" fmla="*/ 0 h 160"/>
                <a:gd name="T22" fmla="*/ 24054 w 79"/>
                <a:gd name="T23" fmla="*/ 1548 h 160"/>
                <a:gd name="T24" fmla="*/ 26164 w 79"/>
                <a:gd name="T25" fmla="*/ 3612 h 160"/>
                <a:gd name="T26" fmla="*/ 27008 w 79"/>
                <a:gd name="T27" fmla="*/ 5159 h 160"/>
                <a:gd name="T28" fmla="*/ 27852 w 79"/>
                <a:gd name="T29" fmla="*/ 7223 h 160"/>
                <a:gd name="T30" fmla="*/ 29118 w 79"/>
                <a:gd name="T31" fmla="*/ 11351 h 160"/>
                <a:gd name="T32" fmla="*/ 30384 w 79"/>
                <a:gd name="T33" fmla="*/ 16510 h 160"/>
                <a:gd name="T34" fmla="*/ 30806 w 79"/>
                <a:gd name="T35" fmla="*/ 20638 h 160"/>
                <a:gd name="T36" fmla="*/ 31228 w 79"/>
                <a:gd name="T37" fmla="*/ 25281 h 160"/>
                <a:gd name="T38" fmla="*/ 32072 w 79"/>
                <a:gd name="T39" fmla="*/ 29924 h 160"/>
                <a:gd name="T40" fmla="*/ 33338 w 79"/>
                <a:gd name="T41" fmla="*/ 34568 h 160"/>
                <a:gd name="T42" fmla="*/ 33338 w 79"/>
                <a:gd name="T43" fmla="*/ 50562 h 160"/>
                <a:gd name="T44" fmla="*/ 28696 w 79"/>
                <a:gd name="T45" fmla="*/ 59333 h 160"/>
                <a:gd name="T46" fmla="*/ 24898 w 79"/>
                <a:gd name="T47" fmla="*/ 66556 h 160"/>
                <a:gd name="T48" fmla="*/ 22366 w 79"/>
                <a:gd name="T49" fmla="*/ 70168 h 160"/>
                <a:gd name="T50" fmla="*/ 21100 w 79"/>
                <a:gd name="T51" fmla="*/ 74295 h 160"/>
                <a:gd name="T52" fmla="*/ 20256 w 79"/>
                <a:gd name="T53" fmla="*/ 77907 h 160"/>
                <a:gd name="T54" fmla="*/ 19412 w 79"/>
                <a:gd name="T55" fmla="*/ 82550 h 160"/>
                <a:gd name="T56" fmla="*/ 16880 w 79"/>
                <a:gd name="T57" fmla="*/ 79970 h 160"/>
                <a:gd name="T58" fmla="*/ 13926 w 79"/>
                <a:gd name="T59" fmla="*/ 77391 h 160"/>
                <a:gd name="T60" fmla="*/ 11816 w 79"/>
                <a:gd name="T61" fmla="*/ 74295 h 160"/>
                <a:gd name="T62" fmla="*/ 9284 w 79"/>
                <a:gd name="T63" fmla="*/ 70683 h 160"/>
                <a:gd name="T64" fmla="*/ 7596 w 79"/>
                <a:gd name="T65" fmla="*/ 67072 h 160"/>
                <a:gd name="T66" fmla="*/ 6330 w 79"/>
                <a:gd name="T67" fmla="*/ 63460 h 160"/>
                <a:gd name="T68" fmla="*/ 4642 w 79"/>
                <a:gd name="T69" fmla="*/ 59333 h 160"/>
                <a:gd name="T70" fmla="*/ 3376 w 79"/>
                <a:gd name="T71" fmla="*/ 55721 h 160"/>
                <a:gd name="T72" fmla="*/ 1688 w 79"/>
                <a:gd name="T73" fmla="*/ 46950 h 160"/>
                <a:gd name="T74" fmla="*/ 422 w 79"/>
                <a:gd name="T75" fmla="*/ 37663 h 160"/>
                <a:gd name="T76" fmla="*/ 0 w 79"/>
                <a:gd name="T77" fmla="*/ 28377 h 160"/>
                <a:gd name="T78" fmla="*/ 0 w 79"/>
                <a:gd name="T79" fmla="*/ 19090 h 1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9" h="16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1" name="Group 20"/>
            <p:cNvGrpSpPr>
              <a:grpSpLocks/>
            </p:cNvGrpSpPr>
            <p:nvPr>
              <p:custDataLst>
                <p:tags r:id="rId16"/>
              </p:custDataLst>
            </p:nvPr>
          </p:nvGrpSpPr>
          <p:grpSpPr bwMode="auto">
            <a:xfrm>
              <a:off x="6510338" y="3780504"/>
              <a:ext cx="473075" cy="212725"/>
              <a:chOff x="4488" y="2394"/>
              <a:chExt cx="358" cy="124"/>
            </a:xfrm>
            <a:grpFill/>
          </p:grpSpPr>
          <p:sp>
            <p:nvSpPr>
              <p:cNvPr id="551" name="Freeform 550"/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142 w 512"/>
                  <a:gd name="T1" fmla="*/ 60 h 408"/>
                  <a:gd name="T2" fmla="*/ 129 w 512"/>
                  <a:gd name="T3" fmla="*/ 59 h 408"/>
                  <a:gd name="T4" fmla="*/ 123 w 512"/>
                  <a:gd name="T5" fmla="*/ 62 h 408"/>
                  <a:gd name="T6" fmla="*/ 118 w 512"/>
                  <a:gd name="T7" fmla="*/ 66 h 408"/>
                  <a:gd name="T8" fmla="*/ 116 w 512"/>
                  <a:gd name="T9" fmla="*/ 77 h 408"/>
                  <a:gd name="T10" fmla="*/ 109 w 512"/>
                  <a:gd name="T11" fmla="*/ 93 h 408"/>
                  <a:gd name="T12" fmla="*/ 102 w 512"/>
                  <a:gd name="T13" fmla="*/ 102 h 408"/>
                  <a:gd name="T14" fmla="*/ 97 w 512"/>
                  <a:gd name="T15" fmla="*/ 106 h 408"/>
                  <a:gd name="T16" fmla="*/ 91 w 512"/>
                  <a:gd name="T17" fmla="*/ 109 h 408"/>
                  <a:gd name="T18" fmla="*/ 86 w 512"/>
                  <a:gd name="T19" fmla="*/ 112 h 408"/>
                  <a:gd name="T20" fmla="*/ 84 w 512"/>
                  <a:gd name="T21" fmla="*/ 114 h 408"/>
                  <a:gd name="T22" fmla="*/ 72 w 512"/>
                  <a:gd name="T23" fmla="*/ 112 h 408"/>
                  <a:gd name="T24" fmla="*/ 61 w 512"/>
                  <a:gd name="T25" fmla="*/ 112 h 408"/>
                  <a:gd name="T26" fmla="*/ 52 w 512"/>
                  <a:gd name="T27" fmla="*/ 113 h 408"/>
                  <a:gd name="T28" fmla="*/ 46 w 512"/>
                  <a:gd name="T29" fmla="*/ 118 h 408"/>
                  <a:gd name="T30" fmla="*/ 32 w 512"/>
                  <a:gd name="T31" fmla="*/ 123 h 408"/>
                  <a:gd name="T32" fmla="*/ 21 w 512"/>
                  <a:gd name="T33" fmla="*/ 124 h 408"/>
                  <a:gd name="T34" fmla="*/ 15 w 512"/>
                  <a:gd name="T35" fmla="*/ 122 h 408"/>
                  <a:gd name="T36" fmla="*/ 5 w 512"/>
                  <a:gd name="T37" fmla="*/ 112 h 408"/>
                  <a:gd name="T38" fmla="*/ 1 w 512"/>
                  <a:gd name="T39" fmla="*/ 105 h 408"/>
                  <a:gd name="T40" fmla="*/ 3 w 512"/>
                  <a:gd name="T41" fmla="*/ 102 h 408"/>
                  <a:gd name="T42" fmla="*/ 11 w 512"/>
                  <a:gd name="T43" fmla="*/ 105 h 408"/>
                  <a:gd name="T44" fmla="*/ 18 w 512"/>
                  <a:gd name="T45" fmla="*/ 102 h 408"/>
                  <a:gd name="T46" fmla="*/ 19 w 512"/>
                  <a:gd name="T47" fmla="*/ 95 h 408"/>
                  <a:gd name="T48" fmla="*/ 24 w 512"/>
                  <a:gd name="T49" fmla="*/ 91 h 408"/>
                  <a:gd name="T50" fmla="*/ 27 w 512"/>
                  <a:gd name="T51" fmla="*/ 87 h 408"/>
                  <a:gd name="T52" fmla="*/ 30 w 512"/>
                  <a:gd name="T53" fmla="*/ 83 h 408"/>
                  <a:gd name="T54" fmla="*/ 34 w 512"/>
                  <a:gd name="T55" fmla="*/ 80 h 408"/>
                  <a:gd name="T56" fmla="*/ 46 w 512"/>
                  <a:gd name="T57" fmla="*/ 75 h 408"/>
                  <a:gd name="T58" fmla="*/ 58 w 512"/>
                  <a:gd name="T59" fmla="*/ 71 h 408"/>
                  <a:gd name="T60" fmla="*/ 67 w 512"/>
                  <a:gd name="T61" fmla="*/ 66 h 408"/>
                  <a:gd name="T62" fmla="*/ 71 w 512"/>
                  <a:gd name="T63" fmla="*/ 62 h 408"/>
                  <a:gd name="T64" fmla="*/ 73 w 512"/>
                  <a:gd name="T65" fmla="*/ 58 h 408"/>
                  <a:gd name="T66" fmla="*/ 76 w 512"/>
                  <a:gd name="T67" fmla="*/ 49 h 408"/>
                  <a:gd name="T68" fmla="*/ 76 w 512"/>
                  <a:gd name="T69" fmla="*/ 45 h 408"/>
                  <a:gd name="T70" fmla="*/ 77 w 512"/>
                  <a:gd name="T71" fmla="*/ 46 h 408"/>
                  <a:gd name="T72" fmla="*/ 80 w 512"/>
                  <a:gd name="T73" fmla="*/ 43 h 408"/>
                  <a:gd name="T74" fmla="*/ 79 w 512"/>
                  <a:gd name="T75" fmla="*/ 47 h 408"/>
                  <a:gd name="T76" fmla="*/ 80 w 512"/>
                  <a:gd name="T77" fmla="*/ 53 h 408"/>
                  <a:gd name="T78" fmla="*/ 84 w 512"/>
                  <a:gd name="T79" fmla="*/ 59 h 408"/>
                  <a:gd name="T80" fmla="*/ 91 w 512"/>
                  <a:gd name="T81" fmla="*/ 62 h 408"/>
                  <a:gd name="T82" fmla="*/ 102 w 512"/>
                  <a:gd name="T83" fmla="*/ 62 h 408"/>
                  <a:gd name="T84" fmla="*/ 107 w 512"/>
                  <a:gd name="T85" fmla="*/ 62 h 408"/>
                  <a:gd name="T86" fmla="*/ 109 w 512"/>
                  <a:gd name="T87" fmla="*/ 60 h 408"/>
                  <a:gd name="T88" fmla="*/ 108 w 512"/>
                  <a:gd name="T89" fmla="*/ 53 h 408"/>
                  <a:gd name="T90" fmla="*/ 100 w 512"/>
                  <a:gd name="T91" fmla="*/ 40 h 408"/>
                  <a:gd name="T92" fmla="*/ 107 w 512"/>
                  <a:gd name="T93" fmla="*/ 33 h 408"/>
                  <a:gd name="T94" fmla="*/ 115 w 512"/>
                  <a:gd name="T95" fmla="*/ 20 h 408"/>
                  <a:gd name="T96" fmla="*/ 125 w 512"/>
                  <a:gd name="T97" fmla="*/ 7 h 408"/>
                  <a:gd name="T98" fmla="*/ 133 w 512"/>
                  <a:gd name="T99" fmla="*/ 0 h 408"/>
                  <a:gd name="T100" fmla="*/ 134 w 512"/>
                  <a:gd name="T101" fmla="*/ 7 h 408"/>
                  <a:gd name="T102" fmla="*/ 138 w 512"/>
                  <a:gd name="T103" fmla="*/ 15 h 408"/>
                  <a:gd name="T104" fmla="*/ 147 w 512"/>
                  <a:gd name="T105" fmla="*/ 23 h 408"/>
                  <a:gd name="T106" fmla="*/ 162 w 512"/>
                  <a:gd name="T107" fmla="*/ 32 h 408"/>
                  <a:gd name="T108" fmla="*/ 170 w 512"/>
                  <a:gd name="T109" fmla="*/ 40 h 408"/>
                  <a:gd name="T110" fmla="*/ 167 w 512"/>
                  <a:gd name="T111" fmla="*/ 45 h 408"/>
                  <a:gd name="T112" fmla="*/ 160 w 512"/>
                  <a:gd name="T113" fmla="*/ 46 h 408"/>
                  <a:gd name="T114" fmla="*/ 153 w 512"/>
                  <a:gd name="T115" fmla="*/ 55 h 4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551"/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50 w 232"/>
                  <a:gd name="T1" fmla="*/ 7 h 289"/>
                  <a:gd name="T2" fmla="*/ 55 w 232"/>
                  <a:gd name="T3" fmla="*/ 15 h 289"/>
                  <a:gd name="T4" fmla="*/ 58 w 232"/>
                  <a:gd name="T5" fmla="*/ 17 h 289"/>
                  <a:gd name="T6" fmla="*/ 60 w 232"/>
                  <a:gd name="T7" fmla="*/ 18 h 289"/>
                  <a:gd name="T8" fmla="*/ 62 w 232"/>
                  <a:gd name="T9" fmla="*/ 51 h 289"/>
                  <a:gd name="T10" fmla="*/ 63 w 232"/>
                  <a:gd name="T11" fmla="*/ 60 h 289"/>
                  <a:gd name="T12" fmla="*/ 64 w 232"/>
                  <a:gd name="T13" fmla="*/ 64 h 289"/>
                  <a:gd name="T14" fmla="*/ 66 w 232"/>
                  <a:gd name="T15" fmla="*/ 67 h 289"/>
                  <a:gd name="T16" fmla="*/ 77 w 232"/>
                  <a:gd name="T17" fmla="*/ 76 h 289"/>
                  <a:gd name="T18" fmla="*/ 73 w 232"/>
                  <a:gd name="T19" fmla="*/ 89 h 289"/>
                  <a:gd name="T20" fmla="*/ 62 w 232"/>
                  <a:gd name="T21" fmla="*/ 87 h 289"/>
                  <a:gd name="T22" fmla="*/ 50 w 232"/>
                  <a:gd name="T23" fmla="*/ 81 h 289"/>
                  <a:gd name="T24" fmla="*/ 38 w 232"/>
                  <a:gd name="T25" fmla="*/ 72 h 289"/>
                  <a:gd name="T26" fmla="*/ 27 w 232"/>
                  <a:gd name="T27" fmla="*/ 64 h 289"/>
                  <a:gd name="T28" fmla="*/ 19 w 232"/>
                  <a:gd name="T29" fmla="*/ 54 h 289"/>
                  <a:gd name="T30" fmla="*/ 10 w 232"/>
                  <a:gd name="T31" fmla="*/ 45 h 289"/>
                  <a:gd name="T32" fmla="*/ 3 w 232"/>
                  <a:gd name="T33" fmla="*/ 39 h 289"/>
                  <a:gd name="T34" fmla="*/ 1 w 232"/>
                  <a:gd name="T35" fmla="*/ 36 h 289"/>
                  <a:gd name="T36" fmla="*/ 0 w 232"/>
                  <a:gd name="T37" fmla="*/ 34 h 289"/>
                  <a:gd name="T38" fmla="*/ 0 w 232"/>
                  <a:gd name="T39" fmla="*/ 31 h 289"/>
                  <a:gd name="T40" fmla="*/ 1 w 232"/>
                  <a:gd name="T41" fmla="*/ 28 h 289"/>
                  <a:gd name="T42" fmla="*/ 4 w 232"/>
                  <a:gd name="T43" fmla="*/ 24 h 289"/>
                  <a:gd name="T44" fmla="*/ 4 w 232"/>
                  <a:gd name="T45" fmla="*/ 16 h 289"/>
                  <a:gd name="T46" fmla="*/ 2 w 232"/>
                  <a:gd name="T47" fmla="*/ 5 h 289"/>
                  <a:gd name="T48" fmla="*/ 4 w 232"/>
                  <a:gd name="T49" fmla="*/ 0 h 289"/>
                  <a:gd name="T50" fmla="*/ 9 w 232"/>
                  <a:gd name="T51" fmla="*/ 1 h 289"/>
                  <a:gd name="T52" fmla="*/ 14 w 232"/>
                  <a:gd name="T53" fmla="*/ 3 h 289"/>
                  <a:gd name="T54" fmla="*/ 20 w 232"/>
                  <a:gd name="T55" fmla="*/ 6 h 289"/>
                  <a:gd name="T56" fmla="*/ 24 w 232"/>
                  <a:gd name="T57" fmla="*/ 9 h 289"/>
                  <a:gd name="T58" fmla="*/ 27 w 232"/>
                  <a:gd name="T59" fmla="*/ 10 h 289"/>
                  <a:gd name="T60" fmla="*/ 30 w 232"/>
                  <a:gd name="T61" fmla="*/ 10 h 289"/>
                  <a:gd name="T62" fmla="*/ 35 w 232"/>
                  <a:gd name="T63" fmla="*/ 8 h 289"/>
                  <a:gd name="T64" fmla="*/ 40 w 232"/>
                  <a:gd name="T65" fmla="*/ 6 h 289"/>
                  <a:gd name="T66" fmla="*/ 44 w 232"/>
                  <a:gd name="T67" fmla="*/ 3 h 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" name="Freeform 21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4532313" y="1656429"/>
              <a:ext cx="3065462" cy="1074737"/>
            </a:xfrm>
            <a:custGeom>
              <a:avLst/>
              <a:gdLst>
                <a:gd name="T0" fmla="*/ 315287 w 7049"/>
                <a:gd name="T1" fmla="*/ 909433 h 2048"/>
                <a:gd name="T2" fmla="*/ 465321 w 7049"/>
                <a:gd name="T3" fmla="*/ 1016487 h 2048"/>
                <a:gd name="T4" fmla="*/ 527073 w 7049"/>
                <a:gd name="T5" fmla="*/ 951940 h 2048"/>
                <a:gd name="T6" fmla="*/ 727987 w 7049"/>
                <a:gd name="T7" fmla="*/ 770893 h 2048"/>
                <a:gd name="T8" fmla="*/ 1138513 w 7049"/>
                <a:gd name="T9" fmla="*/ 690078 h 2048"/>
                <a:gd name="T10" fmla="*/ 1456845 w 7049"/>
                <a:gd name="T11" fmla="*/ 784012 h 2048"/>
                <a:gd name="T12" fmla="*/ 1598615 w 7049"/>
                <a:gd name="T13" fmla="*/ 754625 h 2048"/>
                <a:gd name="T14" fmla="*/ 1798660 w 7049"/>
                <a:gd name="T15" fmla="*/ 782963 h 2048"/>
                <a:gd name="T16" fmla="*/ 1990441 w 7049"/>
                <a:gd name="T17" fmla="*/ 791884 h 2048"/>
                <a:gd name="T18" fmla="*/ 2069589 w 7049"/>
                <a:gd name="T19" fmla="*/ 719990 h 2048"/>
                <a:gd name="T20" fmla="*/ 2242236 w 7049"/>
                <a:gd name="T21" fmla="*/ 774566 h 2048"/>
                <a:gd name="T22" fmla="*/ 2441411 w 7049"/>
                <a:gd name="T23" fmla="*/ 838589 h 2048"/>
                <a:gd name="T24" fmla="*/ 2437062 w 7049"/>
                <a:gd name="T25" fmla="*/ 967683 h 2048"/>
                <a:gd name="T26" fmla="*/ 2545347 w 7049"/>
                <a:gd name="T27" fmla="*/ 845936 h 2048"/>
                <a:gd name="T28" fmla="*/ 2422276 w 7049"/>
                <a:gd name="T29" fmla="*/ 659116 h 2048"/>
                <a:gd name="T30" fmla="*/ 2318340 w 7049"/>
                <a:gd name="T31" fmla="*/ 601916 h 2048"/>
                <a:gd name="T32" fmla="*/ 2547086 w 7049"/>
                <a:gd name="T33" fmla="*/ 515328 h 2048"/>
                <a:gd name="T34" fmla="*/ 2597967 w 7049"/>
                <a:gd name="T35" fmla="*/ 431364 h 2048"/>
                <a:gd name="T36" fmla="*/ 2666678 w 7049"/>
                <a:gd name="T37" fmla="*/ 399353 h 2048"/>
                <a:gd name="T38" fmla="*/ 2694075 w 7049"/>
                <a:gd name="T39" fmla="*/ 511130 h 2048"/>
                <a:gd name="T40" fmla="*/ 2762351 w 7049"/>
                <a:gd name="T41" fmla="*/ 656492 h 2048"/>
                <a:gd name="T42" fmla="*/ 2859329 w 7049"/>
                <a:gd name="T43" fmla="*/ 739931 h 2048"/>
                <a:gd name="T44" fmla="*/ 2855415 w 7049"/>
                <a:gd name="T45" fmla="*/ 637076 h 2048"/>
                <a:gd name="T46" fmla="*/ 2771484 w 7049"/>
                <a:gd name="T47" fmla="*/ 544191 h 2048"/>
                <a:gd name="T48" fmla="*/ 2847153 w 7049"/>
                <a:gd name="T49" fmla="*/ 464425 h 2048"/>
                <a:gd name="T50" fmla="*/ 2957612 w 7049"/>
                <a:gd name="T51" fmla="*/ 411423 h 2048"/>
                <a:gd name="T52" fmla="*/ 2882378 w 7049"/>
                <a:gd name="T53" fmla="*/ 324310 h 2048"/>
                <a:gd name="T54" fmla="*/ 2956742 w 7049"/>
                <a:gd name="T55" fmla="*/ 333756 h 2048"/>
                <a:gd name="T56" fmla="*/ 2983705 w 7049"/>
                <a:gd name="T57" fmla="*/ 284952 h 2048"/>
                <a:gd name="T58" fmla="*/ 2826713 w 7049"/>
                <a:gd name="T59" fmla="*/ 242446 h 2048"/>
                <a:gd name="T60" fmla="*/ 2540998 w 7049"/>
                <a:gd name="T61" fmla="*/ 215157 h 2048"/>
                <a:gd name="T62" fmla="*/ 2475766 w 7049"/>
                <a:gd name="T63" fmla="*/ 217781 h 2048"/>
                <a:gd name="T64" fmla="*/ 2170481 w 7049"/>
                <a:gd name="T65" fmla="*/ 184196 h 2048"/>
                <a:gd name="T66" fmla="*/ 2056108 w 7049"/>
                <a:gd name="T67" fmla="*/ 152184 h 2048"/>
                <a:gd name="T68" fmla="*/ 1918686 w 7049"/>
                <a:gd name="T69" fmla="*/ 152184 h 2048"/>
                <a:gd name="T70" fmla="*/ 1743430 w 7049"/>
                <a:gd name="T71" fmla="*/ 166878 h 2048"/>
                <a:gd name="T72" fmla="*/ 1554258 w 7049"/>
                <a:gd name="T73" fmla="*/ 136966 h 2048"/>
                <a:gd name="T74" fmla="*/ 1430752 w 7049"/>
                <a:gd name="T75" fmla="*/ 128045 h 2048"/>
                <a:gd name="T76" fmla="*/ 1308116 w 7049"/>
                <a:gd name="T77" fmla="*/ 123322 h 2048"/>
                <a:gd name="T78" fmla="*/ 1184610 w 7049"/>
                <a:gd name="T79" fmla="*/ 30437 h 2048"/>
                <a:gd name="T80" fmla="*/ 1138078 w 7049"/>
                <a:gd name="T81" fmla="*/ 73468 h 2048"/>
                <a:gd name="T82" fmla="*/ 928032 w 7049"/>
                <a:gd name="T83" fmla="*/ 87637 h 2048"/>
                <a:gd name="T84" fmla="*/ 938904 w 7049"/>
                <a:gd name="T85" fmla="*/ 104955 h 2048"/>
                <a:gd name="T86" fmla="*/ 955864 w 7049"/>
                <a:gd name="T87" fmla="*/ 179473 h 2048"/>
                <a:gd name="T88" fmla="*/ 840621 w 7049"/>
                <a:gd name="T89" fmla="*/ 134342 h 2048"/>
                <a:gd name="T90" fmla="*/ 777129 w 7049"/>
                <a:gd name="T91" fmla="*/ 143263 h 2048"/>
                <a:gd name="T92" fmla="*/ 833663 w 7049"/>
                <a:gd name="T93" fmla="*/ 234049 h 2048"/>
                <a:gd name="T94" fmla="*/ 902809 w 7049"/>
                <a:gd name="T95" fmla="*/ 277605 h 2048"/>
                <a:gd name="T96" fmla="*/ 818877 w 7049"/>
                <a:gd name="T97" fmla="*/ 311191 h 2048"/>
                <a:gd name="T98" fmla="*/ 796698 w 7049"/>
                <a:gd name="T99" fmla="*/ 243495 h 2048"/>
                <a:gd name="T100" fmla="*/ 704939 w 7049"/>
                <a:gd name="T101" fmla="*/ 121223 h 2048"/>
                <a:gd name="T102" fmla="*/ 705809 w 7049"/>
                <a:gd name="T103" fmla="*/ 236673 h 2048"/>
                <a:gd name="T104" fmla="*/ 538380 w 7049"/>
                <a:gd name="T105" fmla="*/ 208335 h 2048"/>
                <a:gd name="T106" fmla="*/ 520985 w 7049"/>
                <a:gd name="T107" fmla="*/ 250317 h 2048"/>
                <a:gd name="T108" fmla="*/ 394870 w 7049"/>
                <a:gd name="T109" fmla="*/ 262387 h 2048"/>
                <a:gd name="T110" fmla="*/ 300936 w 7049"/>
                <a:gd name="T111" fmla="*/ 253466 h 2048"/>
                <a:gd name="T112" fmla="*/ 261797 w 7049"/>
                <a:gd name="T113" fmla="*/ 306993 h 2048"/>
                <a:gd name="T114" fmla="*/ 176996 w 7049"/>
                <a:gd name="T115" fmla="*/ 387808 h 2048"/>
                <a:gd name="T116" fmla="*/ 169603 w 7049"/>
                <a:gd name="T117" fmla="*/ 321162 h 2048"/>
                <a:gd name="T118" fmla="*/ 65232 w 7049"/>
                <a:gd name="T119" fmla="*/ 230901 h 2048"/>
                <a:gd name="T120" fmla="*/ 30876 w 7049"/>
                <a:gd name="T121" fmla="*/ 317488 h 2048"/>
                <a:gd name="T122" fmla="*/ 48706 w 7049"/>
                <a:gd name="T123" fmla="*/ 502733 h 20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049" h="2048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795713" y="2643854"/>
              <a:ext cx="280987" cy="247650"/>
            </a:xfrm>
            <a:custGeom>
              <a:avLst/>
              <a:gdLst>
                <a:gd name="T0" fmla="*/ 176323 w 647"/>
                <a:gd name="T1" fmla="*/ 14227 h 470"/>
                <a:gd name="T2" fmla="*/ 185877 w 647"/>
                <a:gd name="T3" fmla="*/ 23711 h 470"/>
                <a:gd name="T4" fmla="*/ 198906 w 647"/>
                <a:gd name="T5" fmla="*/ 31615 h 470"/>
                <a:gd name="T6" fmla="*/ 222358 w 647"/>
                <a:gd name="T7" fmla="*/ 41099 h 470"/>
                <a:gd name="T8" fmla="*/ 233649 w 647"/>
                <a:gd name="T9" fmla="*/ 42680 h 470"/>
                <a:gd name="T10" fmla="*/ 244072 w 647"/>
                <a:gd name="T11" fmla="*/ 52165 h 470"/>
                <a:gd name="T12" fmla="*/ 246244 w 647"/>
                <a:gd name="T13" fmla="*/ 51111 h 470"/>
                <a:gd name="T14" fmla="*/ 249718 w 647"/>
                <a:gd name="T15" fmla="*/ 44788 h 470"/>
                <a:gd name="T16" fmla="*/ 253192 w 647"/>
                <a:gd name="T17" fmla="*/ 41099 h 470"/>
                <a:gd name="T18" fmla="*/ 261878 w 647"/>
                <a:gd name="T19" fmla="*/ 42153 h 470"/>
                <a:gd name="T20" fmla="*/ 270998 w 647"/>
                <a:gd name="T21" fmla="*/ 41626 h 470"/>
                <a:gd name="T22" fmla="*/ 277947 w 647"/>
                <a:gd name="T23" fmla="*/ 44261 h 470"/>
                <a:gd name="T24" fmla="*/ 280553 w 647"/>
                <a:gd name="T25" fmla="*/ 54272 h 470"/>
                <a:gd name="T26" fmla="*/ 280553 w 647"/>
                <a:gd name="T27" fmla="*/ 64811 h 470"/>
                <a:gd name="T28" fmla="*/ 268393 w 647"/>
                <a:gd name="T29" fmla="*/ 69026 h 470"/>
                <a:gd name="T30" fmla="*/ 254495 w 647"/>
                <a:gd name="T31" fmla="*/ 76930 h 470"/>
                <a:gd name="T32" fmla="*/ 243204 w 647"/>
                <a:gd name="T33" fmla="*/ 86941 h 470"/>
                <a:gd name="T34" fmla="*/ 218883 w 647"/>
                <a:gd name="T35" fmla="*/ 112760 h 470"/>
                <a:gd name="T36" fmla="*/ 212369 w 647"/>
                <a:gd name="T37" fmla="*/ 119610 h 470"/>
                <a:gd name="T38" fmla="*/ 205854 w 647"/>
                <a:gd name="T39" fmla="*/ 133836 h 470"/>
                <a:gd name="T40" fmla="*/ 205420 w 647"/>
                <a:gd name="T41" fmla="*/ 148590 h 470"/>
                <a:gd name="T42" fmla="*/ 205420 w 647"/>
                <a:gd name="T43" fmla="*/ 163871 h 470"/>
                <a:gd name="T44" fmla="*/ 201077 w 647"/>
                <a:gd name="T45" fmla="*/ 179151 h 470"/>
                <a:gd name="T46" fmla="*/ 195431 w 647"/>
                <a:gd name="T47" fmla="*/ 186528 h 470"/>
                <a:gd name="T48" fmla="*/ 178494 w 647"/>
                <a:gd name="T49" fmla="*/ 202335 h 470"/>
                <a:gd name="T50" fmla="*/ 166334 w 647"/>
                <a:gd name="T51" fmla="*/ 216562 h 470"/>
                <a:gd name="T52" fmla="*/ 162425 w 647"/>
                <a:gd name="T53" fmla="*/ 223939 h 470"/>
                <a:gd name="T54" fmla="*/ 160254 w 647"/>
                <a:gd name="T55" fmla="*/ 227627 h 470"/>
                <a:gd name="T56" fmla="*/ 134631 w 647"/>
                <a:gd name="T57" fmla="*/ 226046 h 470"/>
                <a:gd name="T58" fmla="*/ 111613 w 647"/>
                <a:gd name="T59" fmla="*/ 228681 h 470"/>
                <a:gd name="T60" fmla="*/ 97281 w 647"/>
                <a:gd name="T61" fmla="*/ 235004 h 470"/>
                <a:gd name="T62" fmla="*/ 83818 w 647"/>
                <a:gd name="T63" fmla="*/ 246069 h 470"/>
                <a:gd name="T64" fmla="*/ 77738 w 647"/>
                <a:gd name="T65" fmla="*/ 247123 h 470"/>
                <a:gd name="T66" fmla="*/ 73395 w 647"/>
                <a:gd name="T67" fmla="*/ 242908 h 470"/>
                <a:gd name="T68" fmla="*/ 66447 w 647"/>
                <a:gd name="T69" fmla="*/ 227627 h 470"/>
                <a:gd name="T70" fmla="*/ 60801 w 647"/>
                <a:gd name="T71" fmla="*/ 218143 h 470"/>
                <a:gd name="T72" fmla="*/ 52984 w 647"/>
                <a:gd name="T73" fmla="*/ 210766 h 470"/>
                <a:gd name="T74" fmla="*/ 49509 w 647"/>
                <a:gd name="T75" fmla="*/ 199701 h 470"/>
                <a:gd name="T76" fmla="*/ 54721 w 647"/>
                <a:gd name="T77" fmla="*/ 177043 h 470"/>
                <a:gd name="T78" fmla="*/ 55155 w 647"/>
                <a:gd name="T79" fmla="*/ 140686 h 470"/>
                <a:gd name="T80" fmla="*/ 63841 w 647"/>
                <a:gd name="T81" fmla="*/ 108544 h 470"/>
                <a:gd name="T82" fmla="*/ 72961 w 647"/>
                <a:gd name="T83" fmla="*/ 78510 h 470"/>
                <a:gd name="T84" fmla="*/ 74698 w 647"/>
                <a:gd name="T85" fmla="*/ 69026 h 470"/>
                <a:gd name="T86" fmla="*/ 50378 w 647"/>
                <a:gd name="T87" fmla="*/ 64811 h 470"/>
                <a:gd name="T88" fmla="*/ 26926 w 647"/>
                <a:gd name="T89" fmla="*/ 57434 h 470"/>
                <a:gd name="T90" fmla="*/ 7383 w 647"/>
                <a:gd name="T91" fmla="*/ 49003 h 470"/>
                <a:gd name="T92" fmla="*/ 0 w 647"/>
                <a:gd name="T93" fmla="*/ 20023 h 470"/>
                <a:gd name="T94" fmla="*/ 9989 w 647"/>
                <a:gd name="T95" fmla="*/ 17915 h 470"/>
                <a:gd name="T96" fmla="*/ 22149 w 647"/>
                <a:gd name="T97" fmla="*/ 10538 h 470"/>
                <a:gd name="T98" fmla="*/ 31703 w 647"/>
                <a:gd name="T99" fmla="*/ 2108 h 470"/>
                <a:gd name="T100" fmla="*/ 37349 w 647"/>
                <a:gd name="T101" fmla="*/ 0 h 470"/>
                <a:gd name="T102" fmla="*/ 57327 w 647"/>
                <a:gd name="T103" fmla="*/ 3688 h 470"/>
                <a:gd name="T104" fmla="*/ 74264 w 647"/>
                <a:gd name="T105" fmla="*/ 8958 h 470"/>
                <a:gd name="T106" fmla="*/ 90767 w 647"/>
                <a:gd name="T107" fmla="*/ 10538 h 470"/>
                <a:gd name="T108" fmla="*/ 102059 w 647"/>
                <a:gd name="T109" fmla="*/ 15281 h 470"/>
                <a:gd name="T110" fmla="*/ 112047 w 647"/>
                <a:gd name="T111" fmla="*/ 19496 h 470"/>
                <a:gd name="T112" fmla="*/ 167202 w 647"/>
                <a:gd name="T113" fmla="*/ 13700 h 4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47" h="47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6427788" y="3382041"/>
              <a:ext cx="207962" cy="455613"/>
            </a:xfrm>
            <a:custGeom>
              <a:avLst/>
              <a:gdLst>
                <a:gd name="T0" fmla="*/ 164546 w 479"/>
                <a:gd name="T1" fmla="*/ 187389 h 868"/>
                <a:gd name="T2" fmla="*/ 144575 w 479"/>
                <a:gd name="T3" fmla="*/ 194213 h 868"/>
                <a:gd name="T4" fmla="*/ 136326 w 479"/>
                <a:gd name="T5" fmla="*/ 204711 h 868"/>
                <a:gd name="T6" fmla="*/ 137194 w 479"/>
                <a:gd name="T7" fmla="*/ 224657 h 868"/>
                <a:gd name="T8" fmla="*/ 152824 w 479"/>
                <a:gd name="T9" fmla="*/ 258251 h 868"/>
                <a:gd name="T10" fmla="*/ 155863 w 479"/>
                <a:gd name="T11" fmla="*/ 278197 h 868"/>
                <a:gd name="T12" fmla="*/ 158902 w 479"/>
                <a:gd name="T13" fmla="*/ 291319 h 868"/>
                <a:gd name="T14" fmla="*/ 140233 w 479"/>
                <a:gd name="T15" fmla="*/ 276097 h 868"/>
                <a:gd name="T16" fmla="*/ 134155 w 479"/>
                <a:gd name="T17" fmla="*/ 258251 h 868"/>
                <a:gd name="T18" fmla="*/ 116789 w 479"/>
                <a:gd name="T19" fmla="*/ 245128 h 868"/>
                <a:gd name="T20" fmla="*/ 91173 w 479"/>
                <a:gd name="T21" fmla="*/ 230431 h 868"/>
                <a:gd name="T22" fmla="*/ 83793 w 479"/>
                <a:gd name="T23" fmla="*/ 213109 h 868"/>
                <a:gd name="T24" fmla="*/ 67729 w 479"/>
                <a:gd name="T25" fmla="*/ 250377 h 868"/>
                <a:gd name="T26" fmla="*/ 67729 w 479"/>
                <a:gd name="T27" fmla="*/ 275047 h 868"/>
                <a:gd name="T28" fmla="*/ 57309 w 479"/>
                <a:gd name="T29" fmla="*/ 301817 h 868"/>
                <a:gd name="T30" fmla="*/ 55572 w 479"/>
                <a:gd name="T31" fmla="*/ 325963 h 868"/>
                <a:gd name="T32" fmla="*/ 66860 w 479"/>
                <a:gd name="T33" fmla="*/ 341185 h 868"/>
                <a:gd name="T34" fmla="*/ 75978 w 479"/>
                <a:gd name="T35" fmla="*/ 359556 h 868"/>
                <a:gd name="T36" fmla="*/ 80319 w 479"/>
                <a:gd name="T37" fmla="*/ 383177 h 868"/>
                <a:gd name="T38" fmla="*/ 98120 w 479"/>
                <a:gd name="T39" fmla="*/ 409422 h 868"/>
                <a:gd name="T40" fmla="*/ 121999 w 479"/>
                <a:gd name="T41" fmla="*/ 433042 h 868"/>
                <a:gd name="T42" fmla="*/ 147614 w 479"/>
                <a:gd name="T43" fmla="*/ 446165 h 868"/>
                <a:gd name="T44" fmla="*/ 129379 w 479"/>
                <a:gd name="T45" fmla="*/ 455088 h 868"/>
                <a:gd name="T46" fmla="*/ 116789 w 479"/>
                <a:gd name="T47" fmla="*/ 453513 h 868"/>
                <a:gd name="T48" fmla="*/ 99422 w 479"/>
                <a:gd name="T49" fmla="*/ 441441 h 868"/>
                <a:gd name="T50" fmla="*/ 86832 w 479"/>
                <a:gd name="T51" fmla="*/ 431993 h 868"/>
                <a:gd name="T52" fmla="*/ 59480 w 479"/>
                <a:gd name="T53" fmla="*/ 398399 h 868"/>
                <a:gd name="T54" fmla="*/ 36035 w 479"/>
                <a:gd name="T55" fmla="*/ 383177 h 868"/>
                <a:gd name="T56" fmla="*/ 32128 w 479"/>
                <a:gd name="T57" fmla="*/ 361131 h 868"/>
                <a:gd name="T58" fmla="*/ 34733 w 479"/>
                <a:gd name="T59" fmla="*/ 342760 h 868"/>
                <a:gd name="T60" fmla="*/ 38206 w 479"/>
                <a:gd name="T61" fmla="*/ 323863 h 868"/>
                <a:gd name="T62" fmla="*/ 52099 w 479"/>
                <a:gd name="T63" fmla="*/ 261400 h 868"/>
                <a:gd name="T64" fmla="*/ 46889 w 479"/>
                <a:gd name="T65" fmla="*/ 212060 h 868"/>
                <a:gd name="T66" fmla="*/ 26918 w 479"/>
                <a:gd name="T67" fmla="*/ 167443 h 868"/>
                <a:gd name="T68" fmla="*/ 27786 w 479"/>
                <a:gd name="T69" fmla="*/ 149596 h 868"/>
                <a:gd name="T70" fmla="*/ 32128 w 479"/>
                <a:gd name="T71" fmla="*/ 139098 h 868"/>
                <a:gd name="T72" fmla="*/ 24313 w 479"/>
                <a:gd name="T73" fmla="*/ 106030 h 868"/>
                <a:gd name="T74" fmla="*/ 9986 w 479"/>
                <a:gd name="T75" fmla="*/ 82934 h 868"/>
                <a:gd name="T76" fmla="*/ 434 w 479"/>
                <a:gd name="T77" fmla="*/ 53540 h 868"/>
                <a:gd name="T78" fmla="*/ 4776 w 479"/>
                <a:gd name="T79" fmla="*/ 23096 h 868"/>
                <a:gd name="T80" fmla="*/ 21274 w 479"/>
                <a:gd name="T81" fmla="*/ 8398 h 868"/>
                <a:gd name="T82" fmla="*/ 52099 w 479"/>
                <a:gd name="T83" fmla="*/ 0 h 868"/>
                <a:gd name="T84" fmla="*/ 67729 w 479"/>
                <a:gd name="T85" fmla="*/ 14697 h 868"/>
                <a:gd name="T86" fmla="*/ 77714 w 479"/>
                <a:gd name="T87" fmla="*/ 18896 h 868"/>
                <a:gd name="T88" fmla="*/ 85529 w 479"/>
                <a:gd name="T89" fmla="*/ 71386 h 868"/>
                <a:gd name="T90" fmla="*/ 92476 w 479"/>
                <a:gd name="T91" fmla="*/ 87133 h 868"/>
                <a:gd name="T92" fmla="*/ 100291 w 479"/>
                <a:gd name="T93" fmla="*/ 81359 h 868"/>
                <a:gd name="T94" fmla="*/ 112013 w 479"/>
                <a:gd name="T95" fmla="*/ 66137 h 868"/>
                <a:gd name="T96" fmla="*/ 121999 w 479"/>
                <a:gd name="T97" fmla="*/ 74011 h 868"/>
                <a:gd name="T98" fmla="*/ 129379 w 479"/>
                <a:gd name="T99" fmla="*/ 71386 h 868"/>
                <a:gd name="T100" fmla="*/ 137194 w 479"/>
                <a:gd name="T101" fmla="*/ 56689 h 868"/>
                <a:gd name="T102" fmla="*/ 150219 w 479"/>
                <a:gd name="T103" fmla="*/ 56689 h 868"/>
                <a:gd name="T104" fmla="*/ 168019 w 479"/>
                <a:gd name="T105" fmla="*/ 82409 h 868"/>
                <a:gd name="T106" fmla="*/ 197108 w 479"/>
                <a:gd name="T107" fmla="*/ 129125 h 868"/>
                <a:gd name="T108" fmla="*/ 207528 w 479"/>
                <a:gd name="T109" fmla="*/ 161144 h 868"/>
                <a:gd name="T110" fmla="*/ 203186 w 479"/>
                <a:gd name="T111" fmla="*/ 177416 h 8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536825" y="5769641"/>
              <a:ext cx="23813" cy="57150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26" descr="Horizontal dunkel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998538" y="2691479"/>
              <a:ext cx="3175" cy="9525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1001713" y="2688304"/>
              <a:ext cx="3175" cy="55562"/>
            </a:xfrm>
            <a:custGeom>
              <a:avLst/>
              <a:gdLst>
                <a:gd name="T0" fmla="*/ 0 w 6"/>
                <a:gd name="T1" fmla="*/ 55562 h 24"/>
                <a:gd name="T2" fmla="*/ 0 w 6"/>
                <a:gd name="T3" fmla="*/ 43987 h 24"/>
                <a:gd name="T4" fmla="*/ 529 w 6"/>
                <a:gd name="T5" fmla="*/ 32411 h 24"/>
                <a:gd name="T6" fmla="*/ 1588 w 6"/>
                <a:gd name="T7" fmla="*/ 18521 h 24"/>
                <a:gd name="T8" fmla="*/ 3175 w 6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977900" y="2742279"/>
              <a:ext cx="23813" cy="57150"/>
            </a:xfrm>
            <a:custGeom>
              <a:avLst/>
              <a:gdLst>
                <a:gd name="T0" fmla="*/ 0 w 47"/>
                <a:gd name="T1" fmla="*/ 20472 h 67"/>
                <a:gd name="T2" fmla="*/ 0 w 47"/>
                <a:gd name="T3" fmla="*/ 25590 h 67"/>
                <a:gd name="T4" fmla="*/ 1013 w 47"/>
                <a:gd name="T5" fmla="*/ 30707 h 67"/>
                <a:gd name="T6" fmla="*/ 1520 w 47"/>
                <a:gd name="T7" fmla="*/ 35825 h 67"/>
                <a:gd name="T8" fmla="*/ 2533 w 47"/>
                <a:gd name="T9" fmla="*/ 40090 h 67"/>
                <a:gd name="T10" fmla="*/ 4560 w 47"/>
                <a:gd name="T11" fmla="*/ 49473 h 67"/>
                <a:gd name="T12" fmla="*/ 7093 w 47"/>
                <a:gd name="T13" fmla="*/ 57150 h 67"/>
                <a:gd name="T14" fmla="*/ 23813 w 47"/>
                <a:gd name="T15" fmla="*/ 57150 h 67"/>
                <a:gd name="T16" fmla="*/ 23813 w 47"/>
                <a:gd name="T17" fmla="*/ 0 h 67"/>
                <a:gd name="T18" fmla="*/ 18240 w 47"/>
                <a:gd name="T19" fmla="*/ 1706 h 67"/>
                <a:gd name="T20" fmla="*/ 13173 w 47"/>
                <a:gd name="T21" fmla="*/ 3412 h 67"/>
                <a:gd name="T22" fmla="*/ 9120 w 47"/>
                <a:gd name="T23" fmla="*/ 5971 h 67"/>
                <a:gd name="T24" fmla="*/ 5573 w 47"/>
                <a:gd name="T25" fmla="*/ 7677 h 67"/>
                <a:gd name="T26" fmla="*/ 3040 w 47"/>
                <a:gd name="T27" fmla="*/ 10236 h 67"/>
                <a:gd name="T28" fmla="*/ 1520 w 47"/>
                <a:gd name="T29" fmla="*/ 13648 h 67"/>
                <a:gd name="T30" fmla="*/ 0 w 47"/>
                <a:gd name="T31" fmla="*/ 17060 h 67"/>
                <a:gd name="T32" fmla="*/ 0 w 47"/>
                <a:gd name="T33" fmla="*/ 20472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67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2303463" y="2737516"/>
              <a:ext cx="49212" cy="57150"/>
            </a:xfrm>
            <a:custGeom>
              <a:avLst/>
              <a:gdLst>
                <a:gd name="T0" fmla="*/ 0 w 112"/>
                <a:gd name="T1" fmla="*/ 57150 h 36"/>
                <a:gd name="T2" fmla="*/ 25924 w 112"/>
                <a:gd name="T3" fmla="*/ 57150 h 36"/>
                <a:gd name="T4" fmla="*/ 29439 w 112"/>
                <a:gd name="T5" fmla="*/ 47625 h 36"/>
                <a:gd name="T6" fmla="*/ 32954 w 112"/>
                <a:gd name="T7" fmla="*/ 41275 h 36"/>
                <a:gd name="T8" fmla="*/ 36909 w 112"/>
                <a:gd name="T9" fmla="*/ 36513 h 36"/>
                <a:gd name="T10" fmla="*/ 39985 w 112"/>
                <a:gd name="T11" fmla="*/ 31750 h 36"/>
                <a:gd name="T12" fmla="*/ 43061 w 112"/>
                <a:gd name="T13" fmla="*/ 26988 h 36"/>
                <a:gd name="T14" fmla="*/ 45697 w 112"/>
                <a:gd name="T15" fmla="*/ 20638 h 36"/>
                <a:gd name="T16" fmla="*/ 47015 w 112"/>
                <a:gd name="T17" fmla="*/ 17463 h 36"/>
                <a:gd name="T18" fmla="*/ 47894 w 112"/>
                <a:gd name="T19" fmla="*/ 12700 h 36"/>
                <a:gd name="T20" fmla="*/ 48773 w 112"/>
                <a:gd name="T21" fmla="*/ 6350 h 36"/>
                <a:gd name="T22" fmla="*/ 49212 w 112"/>
                <a:gd name="T23" fmla="*/ 0 h 36"/>
                <a:gd name="T24" fmla="*/ 43939 w 112"/>
                <a:gd name="T25" fmla="*/ 0 h 36"/>
                <a:gd name="T26" fmla="*/ 37348 w 112"/>
                <a:gd name="T27" fmla="*/ 1588 h 36"/>
                <a:gd name="T28" fmla="*/ 29439 w 112"/>
                <a:gd name="T29" fmla="*/ 4763 h 36"/>
                <a:gd name="T30" fmla="*/ 21091 w 112"/>
                <a:gd name="T31" fmla="*/ 11113 h 36"/>
                <a:gd name="T32" fmla="*/ 17576 w 112"/>
                <a:gd name="T33" fmla="*/ 14288 h 36"/>
                <a:gd name="T34" fmla="*/ 13621 w 112"/>
                <a:gd name="T35" fmla="*/ 17463 h 36"/>
                <a:gd name="T36" fmla="*/ 10106 w 112"/>
                <a:gd name="T37" fmla="*/ 22225 h 36"/>
                <a:gd name="T38" fmla="*/ 7470 w 112"/>
                <a:gd name="T39" fmla="*/ 28575 h 36"/>
                <a:gd name="T40" fmla="*/ 4394 w 112"/>
                <a:gd name="T41" fmla="*/ 34925 h 36"/>
                <a:gd name="T42" fmla="*/ 2636 w 112"/>
                <a:gd name="T43" fmla="*/ 41275 h 36"/>
                <a:gd name="T44" fmla="*/ 439 w 112"/>
                <a:gd name="T45" fmla="*/ 49213 h 36"/>
                <a:gd name="T46" fmla="*/ 0 w 112"/>
                <a:gd name="T47" fmla="*/ 57150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2" h="36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5041900" y="2294604"/>
              <a:ext cx="874713" cy="452437"/>
            </a:xfrm>
            <a:custGeom>
              <a:avLst/>
              <a:gdLst>
                <a:gd name="T0" fmla="*/ 188809 w 2006"/>
                <a:gd name="T1" fmla="*/ 401059 h 863"/>
                <a:gd name="T2" fmla="*/ 179652 w 2006"/>
                <a:gd name="T3" fmla="*/ 400535 h 863"/>
                <a:gd name="T4" fmla="*/ 170059 w 2006"/>
                <a:gd name="T5" fmla="*/ 416263 h 863"/>
                <a:gd name="T6" fmla="*/ 163518 w 2006"/>
                <a:gd name="T7" fmla="*/ 415214 h 863"/>
                <a:gd name="T8" fmla="*/ 161338 w 2006"/>
                <a:gd name="T9" fmla="*/ 393720 h 863"/>
                <a:gd name="T10" fmla="*/ 141280 w 2006"/>
                <a:gd name="T11" fmla="*/ 379565 h 863"/>
                <a:gd name="T12" fmla="*/ 136047 w 2006"/>
                <a:gd name="T13" fmla="*/ 371177 h 863"/>
                <a:gd name="T14" fmla="*/ 125582 w 2006"/>
                <a:gd name="T15" fmla="*/ 362788 h 863"/>
                <a:gd name="T16" fmla="*/ 109448 w 2006"/>
                <a:gd name="T17" fmla="*/ 336051 h 863"/>
                <a:gd name="T18" fmla="*/ 101163 w 2006"/>
                <a:gd name="T19" fmla="*/ 319799 h 863"/>
                <a:gd name="T20" fmla="*/ 110320 w 2006"/>
                <a:gd name="T21" fmla="*/ 311411 h 863"/>
                <a:gd name="T22" fmla="*/ 121657 w 2006"/>
                <a:gd name="T23" fmla="*/ 300401 h 863"/>
                <a:gd name="T24" fmla="*/ 147384 w 2006"/>
                <a:gd name="T25" fmla="*/ 285198 h 863"/>
                <a:gd name="T26" fmla="*/ 139099 w 2006"/>
                <a:gd name="T27" fmla="*/ 255315 h 863"/>
                <a:gd name="T28" fmla="*/ 112500 w 2006"/>
                <a:gd name="T29" fmla="*/ 249024 h 863"/>
                <a:gd name="T30" fmla="*/ 91134 w 2006"/>
                <a:gd name="T31" fmla="*/ 246403 h 863"/>
                <a:gd name="T32" fmla="*/ 68460 w 2006"/>
                <a:gd name="T33" fmla="*/ 259509 h 863"/>
                <a:gd name="T34" fmla="*/ 46221 w 2006"/>
                <a:gd name="T35" fmla="*/ 264752 h 863"/>
                <a:gd name="T36" fmla="*/ 11773 w 2006"/>
                <a:gd name="T37" fmla="*/ 216520 h 863"/>
                <a:gd name="T38" fmla="*/ 8721 w 2006"/>
                <a:gd name="T39" fmla="*/ 148366 h 863"/>
                <a:gd name="T40" fmla="*/ 49273 w 2006"/>
                <a:gd name="T41" fmla="*/ 135784 h 863"/>
                <a:gd name="T42" fmla="*/ 127326 w 2006"/>
                <a:gd name="T43" fmla="*/ 116386 h 863"/>
                <a:gd name="T44" fmla="*/ 217152 w 2006"/>
                <a:gd name="T45" fmla="*/ 132638 h 863"/>
                <a:gd name="T46" fmla="*/ 312647 w 2006"/>
                <a:gd name="T47" fmla="*/ 132638 h 863"/>
                <a:gd name="T48" fmla="*/ 286920 w 2006"/>
                <a:gd name="T49" fmla="*/ 96988 h 863"/>
                <a:gd name="T50" fmla="*/ 361920 w 2006"/>
                <a:gd name="T51" fmla="*/ 35650 h 863"/>
                <a:gd name="T52" fmla="*/ 457851 w 2006"/>
                <a:gd name="T53" fmla="*/ 6815 h 863"/>
                <a:gd name="T54" fmla="*/ 512793 w 2006"/>
                <a:gd name="T55" fmla="*/ 31980 h 863"/>
                <a:gd name="T56" fmla="*/ 565119 w 2006"/>
                <a:gd name="T57" fmla="*/ 58193 h 863"/>
                <a:gd name="T58" fmla="*/ 628782 w 2006"/>
                <a:gd name="T59" fmla="*/ 51902 h 863"/>
                <a:gd name="T60" fmla="*/ 718172 w 2006"/>
                <a:gd name="T61" fmla="*/ 142075 h 863"/>
                <a:gd name="T62" fmla="*/ 781835 w 2006"/>
                <a:gd name="T63" fmla="*/ 138929 h 863"/>
                <a:gd name="T64" fmla="*/ 872097 w 2006"/>
                <a:gd name="T65" fmla="*/ 177724 h 863"/>
                <a:gd name="T66" fmla="*/ 872969 w 2006"/>
                <a:gd name="T67" fmla="*/ 199743 h 863"/>
                <a:gd name="T68" fmla="*/ 863812 w 2006"/>
                <a:gd name="T69" fmla="*/ 209180 h 863"/>
                <a:gd name="T70" fmla="*/ 854655 w 2006"/>
                <a:gd name="T71" fmla="*/ 211801 h 863"/>
                <a:gd name="T72" fmla="*/ 855963 w 2006"/>
                <a:gd name="T73" fmla="*/ 222811 h 863"/>
                <a:gd name="T74" fmla="*/ 865556 w 2006"/>
                <a:gd name="T75" fmla="*/ 244305 h 863"/>
                <a:gd name="T76" fmla="*/ 862940 w 2006"/>
                <a:gd name="T77" fmla="*/ 250597 h 863"/>
                <a:gd name="T78" fmla="*/ 845498 w 2006"/>
                <a:gd name="T79" fmla="*/ 252169 h 863"/>
                <a:gd name="T80" fmla="*/ 825440 w 2006"/>
                <a:gd name="T81" fmla="*/ 248500 h 863"/>
                <a:gd name="T82" fmla="*/ 812794 w 2006"/>
                <a:gd name="T83" fmla="*/ 248500 h 863"/>
                <a:gd name="T84" fmla="*/ 818899 w 2006"/>
                <a:gd name="T85" fmla="*/ 287295 h 863"/>
                <a:gd name="T86" fmla="*/ 819771 w 2006"/>
                <a:gd name="T87" fmla="*/ 307217 h 863"/>
                <a:gd name="T88" fmla="*/ 780091 w 2006"/>
                <a:gd name="T89" fmla="*/ 308265 h 863"/>
                <a:gd name="T90" fmla="*/ 770933 w 2006"/>
                <a:gd name="T91" fmla="*/ 316653 h 863"/>
                <a:gd name="T92" fmla="*/ 782707 w 2006"/>
                <a:gd name="T93" fmla="*/ 324517 h 863"/>
                <a:gd name="T94" fmla="*/ 790992 w 2006"/>
                <a:gd name="T95" fmla="*/ 340769 h 863"/>
                <a:gd name="T96" fmla="*/ 799713 w 2006"/>
                <a:gd name="T97" fmla="*/ 361216 h 863"/>
                <a:gd name="T98" fmla="*/ 801021 w 2006"/>
                <a:gd name="T99" fmla="*/ 370128 h 863"/>
                <a:gd name="T100" fmla="*/ 801021 w 2006"/>
                <a:gd name="T101" fmla="*/ 395293 h 863"/>
                <a:gd name="T102" fmla="*/ 759160 w 2006"/>
                <a:gd name="T103" fmla="*/ 387953 h 863"/>
                <a:gd name="T104" fmla="*/ 643171 w 2006"/>
                <a:gd name="T105" fmla="*/ 400535 h 863"/>
                <a:gd name="T106" fmla="*/ 573840 w 2006"/>
                <a:gd name="T107" fmla="*/ 416787 h 863"/>
                <a:gd name="T108" fmla="*/ 497967 w 2006"/>
                <a:gd name="T109" fmla="*/ 439330 h 863"/>
                <a:gd name="T110" fmla="*/ 419915 w 2006"/>
                <a:gd name="T111" fmla="*/ 365410 h 863"/>
                <a:gd name="T112" fmla="*/ 298257 w 2006"/>
                <a:gd name="T113" fmla="*/ 307217 h 863"/>
                <a:gd name="T114" fmla="*/ 254652 w 2006"/>
                <a:gd name="T115" fmla="*/ 436185 h 8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06" h="863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5272088" y="2597816"/>
              <a:ext cx="409575" cy="249238"/>
            </a:xfrm>
            <a:custGeom>
              <a:avLst/>
              <a:gdLst>
                <a:gd name="T0" fmla="*/ 275062 w 950"/>
                <a:gd name="T1" fmla="*/ 235924 h 468"/>
                <a:gd name="T2" fmla="*/ 240571 w 950"/>
                <a:gd name="T3" fmla="*/ 222610 h 468"/>
                <a:gd name="T4" fmla="*/ 203063 w 950"/>
                <a:gd name="T5" fmla="*/ 200242 h 468"/>
                <a:gd name="T6" fmla="*/ 169004 w 950"/>
                <a:gd name="T7" fmla="*/ 163496 h 468"/>
                <a:gd name="T8" fmla="*/ 131495 w 950"/>
                <a:gd name="T9" fmla="*/ 137400 h 468"/>
                <a:gd name="T10" fmla="*/ 109076 w 950"/>
                <a:gd name="T11" fmla="*/ 111305 h 468"/>
                <a:gd name="T12" fmla="*/ 80190 w 950"/>
                <a:gd name="T13" fmla="*/ 91600 h 468"/>
                <a:gd name="T14" fmla="*/ 57341 w 950"/>
                <a:gd name="T15" fmla="*/ 101186 h 468"/>
                <a:gd name="T16" fmla="*/ 42682 w 950"/>
                <a:gd name="T17" fmla="*/ 127814 h 468"/>
                <a:gd name="T18" fmla="*/ 17245 w 950"/>
                <a:gd name="T19" fmla="*/ 131010 h 468"/>
                <a:gd name="T20" fmla="*/ 0 w 950"/>
                <a:gd name="T21" fmla="*/ 12781 h 468"/>
                <a:gd name="T22" fmla="*/ 34059 w 950"/>
                <a:gd name="T23" fmla="*/ 3195 h 468"/>
                <a:gd name="T24" fmla="*/ 57341 w 950"/>
                <a:gd name="T25" fmla="*/ 29291 h 468"/>
                <a:gd name="T26" fmla="*/ 67688 w 950"/>
                <a:gd name="T27" fmla="*/ 7988 h 468"/>
                <a:gd name="T28" fmla="*/ 143136 w 950"/>
                <a:gd name="T29" fmla="*/ 62310 h 468"/>
                <a:gd name="T30" fmla="*/ 188836 w 950"/>
                <a:gd name="T31" fmla="*/ 62310 h 468"/>
                <a:gd name="T32" fmla="*/ 226344 w 950"/>
                <a:gd name="T33" fmla="*/ 71896 h 468"/>
                <a:gd name="T34" fmla="*/ 257386 w 950"/>
                <a:gd name="T35" fmla="*/ 121424 h 468"/>
                <a:gd name="T36" fmla="*/ 289289 w 950"/>
                <a:gd name="T37" fmla="*/ 134205 h 468"/>
                <a:gd name="T38" fmla="*/ 314726 w 950"/>
                <a:gd name="T39" fmla="*/ 137400 h 468"/>
                <a:gd name="T40" fmla="*/ 341025 w 950"/>
                <a:gd name="T41" fmla="*/ 114500 h 468"/>
                <a:gd name="T42" fmla="*/ 363444 w 950"/>
                <a:gd name="T43" fmla="*/ 104382 h 468"/>
                <a:gd name="T44" fmla="*/ 355252 w 950"/>
                <a:gd name="T45" fmla="*/ 134205 h 468"/>
                <a:gd name="T46" fmla="*/ 375084 w 950"/>
                <a:gd name="T47" fmla="*/ 127814 h 468"/>
                <a:gd name="T48" fmla="*/ 409575 w 950"/>
                <a:gd name="T49" fmla="*/ 150714 h 468"/>
                <a:gd name="T50" fmla="*/ 380689 w 950"/>
                <a:gd name="T51" fmla="*/ 170419 h 468"/>
                <a:gd name="T52" fmla="*/ 355252 w 950"/>
                <a:gd name="T53" fmla="*/ 150714 h 468"/>
                <a:gd name="T54" fmla="*/ 329385 w 950"/>
                <a:gd name="T55" fmla="*/ 147519 h 468"/>
                <a:gd name="T56" fmla="*/ 317744 w 950"/>
                <a:gd name="T57" fmla="*/ 170419 h 468"/>
                <a:gd name="T58" fmla="*/ 294894 w 950"/>
                <a:gd name="T59" fmla="*/ 190124 h 468"/>
                <a:gd name="T60" fmla="*/ 306103 w 950"/>
                <a:gd name="T61" fmla="*/ 206633 h 468"/>
                <a:gd name="T62" fmla="*/ 320331 w 950"/>
                <a:gd name="T63" fmla="*/ 232729 h 468"/>
                <a:gd name="T64" fmla="*/ 309121 w 950"/>
                <a:gd name="T65" fmla="*/ 249238 h 468"/>
                <a:gd name="T66" fmla="*/ 303086 w 950"/>
                <a:gd name="T67" fmla="*/ 247640 h 468"/>
                <a:gd name="T68" fmla="*/ 294894 w 950"/>
                <a:gd name="T69" fmla="*/ 245510 h 468"/>
                <a:gd name="T70" fmla="*/ 283685 w 950"/>
                <a:gd name="T71" fmla="*/ 245510 h 4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079875" y="3601116"/>
              <a:ext cx="296863" cy="288925"/>
            </a:xfrm>
            <a:custGeom>
              <a:avLst/>
              <a:gdLst>
                <a:gd name="T0" fmla="*/ 2655 w 671"/>
                <a:gd name="T1" fmla="*/ 201563 h 549"/>
                <a:gd name="T2" fmla="*/ 3539 w 671"/>
                <a:gd name="T3" fmla="*/ 166303 h 549"/>
                <a:gd name="T4" fmla="*/ 7521 w 671"/>
                <a:gd name="T5" fmla="*/ 151041 h 549"/>
                <a:gd name="T6" fmla="*/ 23006 w 671"/>
                <a:gd name="T7" fmla="*/ 125253 h 549"/>
                <a:gd name="T8" fmla="*/ 31412 w 671"/>
                <a:gd name="T9" fmla="*/ 107886 h 549"/>
                <a:gd name="T10" fmla="*/ 32297 w 671"/>
                <a:gd name="T11" fmla="*/ 87888 h 549"/>
                <a:gd name="T12" fmla="*/ 32297 w 671"/>
                <a:gd name="T13" fmla="*/ 72100 h 549"/>
                <a:gd name="T14" fmla="*/ 23891 w 671"/>
                <a:gd name="T15" fmla="*/ 56838 h 549"/>
                <a:gd name="T16" fmla="*/ 26988 w 671"/>
                <a:gd name="T17" fmla="*/ 41576 h 549"/>
                <a:gd name="T18" fmla="*/ 33624 w 671"/>
                <a:gd name="T19" fmla="*/ 26314 h 549"/>
                <a:gd name="T20" fmla="*/ 42472 w 671"/>
                <a:gd name="T21" fmla="*/ 13157 h 549"/>
                <a:gd name="T22" fmla="*/ 53090 w 671"/>
                <a:gd name="T23" fmla="*/ 3684 h 549"/>
                <a:gd name="T24" fmla="*/ 64593 w 671"/>
                <a:gd name="T25" fmla="*/ 0 h 549"/>
                <a:gd name="T26" fmla="*/ 76538 w 671"/>
                <a:gd name="T27" fmla="*/ 2631 h 549"/>
                <a:gd name="T28" fmla="*/ 91138 w 671"/>
                <a:gd name="T29" fmla="*/ 13683 h 549"/>
                <a:gd name="T30" fmla="*/ 104411 w 671"/>
                <a:gd name="T31" fmla="*/ 23682 h 549"/>
                <a:gd name="T32" fmla="*/ 114586 w 671"/>
                <a:gd name="T33" fmla="*/ 26314 h 549"/>
                <a:gd name="T34" fmla="*/ 120338 w 671"/>
                <a:gd name="T35" fmla="*/ 23156 h 549"/>
                <a:gd name="T36" fmla="*/ 125647 w 671"/>
                <a:gd name="T37" fmla="*/ 18420 h 549"/>
                <a:gd name="T38" fmla="*/ 132726 w 671"/>
                <a:gd name="T39" fmla="*/ 16841 h 549"/>
                <a:gd name="T40" fmla="*/ 140689 w 671"/>
                <a:gd name="T41" fmla="*/ 20525 h 549"/>
                <a:gd name="T42" fmla="*/ 149095 w 671"/>
                <a:gd name="T43" fmla="*/ 34208 h 549"/>
                <a:gd name="T44" fmla="*/ 156174 w 671"/>
                <a:gd name="T45" fmla="*/ 41576 h 549"/>
                <a:gd name="T46" fmla="*/ 163695 w 671"/>
                <a:gd name="T47" fmla="*/ 42628 h 549"/>
                <a:gd name="T48" fmla="*/ 168562 w 671"/>
                <a:gd name="T49" fmla="*/ 39471 h 549"/>
                <a:gd name="T50" fmla="*/ 175640 w 671"/>
                <a:gd name="T51" fmla="*/ 29471 h 549"/>
                <a:gd name="T52" fmla="*/ 185373 w 671"/>
                <a:gd name="T53" fmla="*/ 19998 h 549"/>
                <a:gd name="T54" fmla="*/ 202628 w 671"/>
                <a:gd name="T55" fmla="*/ 11578 h 549"/>
                <a:gd name="T56" fmla="*/ 215458 w 671"/>
                <a:gd name="T57" fmla="*/ 13157 h 549"/>
                <a:gd name="T58" fmla="*/ 226076 w 671"/>
                <a:gd name="T59" fmla="*/ 18420 h 549"/>
                <a:gd name="T60" fmla="*/ 237579 w 671"/>
                <a:gd name="T61" fmla="*/ 22630 h 549"/>
                <a:gd name="T62" fmla="*/ 252621 w 671"/>
                <a:gd name="T63" fmla="*/ 20525 h 549"/>
                <a:gd name="T64" fmla="*/ 285803 w 671"/>
                <a:gd name="T65" fmla="*/ 35260 h 549"/>
                <a:gd name="T66" fmla="*/ 294208 w 671"/>
                <a:gd name="T67" fmla="*/ 55259 h 549"/>
                <a:gd name="T68" fmla="*/ 275627 w 671"/>
                <a:gd name="T69" fmla="*/ 96308 h 549"/>
                <a:gd name="T70" fmla="*/ 262354 w 671"/>
                <a:gd name="T71" fmla="*/ 122622 h 549"/>
                <a:gd name="T72" fmla="*/ 252179 w 671"/>
                <a:gd name="T73" fmla="*/ 153146 h 549"/>
                <a:gd name="T74" fmla="*/ 243330 w 671"/>
                <a:gd name="T75" fmla="*/ 180512 h 549"/>
                <a:gd name="T76" fmla="*/ 232270 w 671"/>
                <a:gd name="T77" fmla="*/ 214194 h 549"/>
                <a:gd name="T78" fmla="*/ 228288 w 671"/>
                <a:gd name="T79" fmla="*/ 222088 h 549"/>
                <a:gd name="T80" fmla="*/ 221209 w 671"/>
                <a:gd name="T81" fmla="*/ 231035 h 549"/>
                <a:gd name="T82" fmla="*/ 213246 w 671"/>
                <a:gd name="T83" fmla="*/ 233140 h 549"/>
                <a:gd name="T84" fmla="*/ 203070 w 671"/>
                <a:gd name="T85" fmla="*/ 227351 h 549"/>
                <a:gd name="T86" fmla="*/ 194664 w 671"/>
                <a:gd name="T87" fmla="*/ 221562 h 549"/>
                <a:gd name="T88" fmla="*/ 180507 w 671"/>
                <a:gd name="T89" fmla="*/ 223141 h 549"/>
                <a:gd name="T90" fmla="*/ 168562 w 671"/>
                <a:gd name="T91" fmla="*/ 232087 h 549"/>
                <a:gd name="T92" fmla="*/ 161040 w 671"/>
                <a:gd name="T93" fmla="*/ 246823 h 549"/>
                <a:gd name="T94" fmla="*/ 151307 w 671"/>
                <a:gd name="T95" fmla="*/ 274189 h 549"/>
                <a:gd name="T96" fmla="*/ 143786 w 671"/>
                <a:gd name="T97" fmla="*/ 288925 h 549"/>
                <a:gd name="T98" fmla="*/ 101314 w 671"/>
                <a:gd name="T99" fmla="*/ 287346 h 549"/>
                <a:gd name="T100" fmla="*/ 96005 w 671"/>
                <a:gd name="T101" fmla="*/ 288399 h 549"/>
                <a:gd name="T102" fmla="*/ 79193 w 671"/>
                <a:gd name="T103" fmla="*/ 285767 h 549"/>
                <a:gd name="T104" fmla="*/ 71229 w 671"/>
                <a:gd name="T105" fmla="*/ 284189 h 549"/>
                <a:gd name="T106" fmla="*/ 63708 w 671"/>
                <a:gd name="T107" fmla="*/ 279452 h 549"/>
                <a:gd name="T108" fmla="*/ 57072 w 671"/>
                <a:gd name="T109" fmla="*/ 271032 h 549"/>
                <a:gd name="T110" fmla="*/ 52648 w 671"/>
                <a:gd name="T111" fmla="*/ 261032 h 549"/>
                <a:gd name="T112" fmla="*/ 49993 w 671"/>
                <a:gd name="T113" fmla="*/ 248402 h 549"/>
                <a:gd name="T114" fmla="*/ 44242 w 671"/>
                <a:gd name="T115" fmla="*/ 242087 h 549"/>
                <a:gd name="T116" fmla="*/ 36721 w 671"/>
                <a:gd name="T117" fmla="*/ 235245 h 549"/>
                <a:gd name="T118" fmla="*/ 27872 w 671"/>
                <a:gd name="T119" fmla="*/ 227351 h 549"/>
                <a:gd name="T120" fmla="*/ 17254 w 671"/>
                <a:gd name="T121" fmla="*/ 225772 h 549"/>
                <a:gd name="T122" fmla="*/ 0 w 671"/>
                <a:gd name="T123" fmla="*/ 230508 h 5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71" h="549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4922838" y="3466179"/>
              <a:ext cx="152400" cy="169862"/>
            </a:xfrm>
            <a:custGeom>
              <a:avLst/>
              <a:gdLst>
                <a:gd name="T0" fmla="*/ 138778 w 358"/>
                <a:gd name="T1" fmla="*/ 168304 h 327"/>
                <a:gd name="T2" fmla="*/ 140906 w 358"/>
                <a:gd name="T3" fmla="*/ 166745 h 327"/>
                <a:gd name="T4" fmla="*/ 143460 w 358"/>
                <a:gd name="T5" fmla="*/ 165187 h 327"/>
                <a:gd name="T6" fmla="*/ 147292 w 358"/>
                <a:gd name="T7" fmla="*/ 165187 h 327"/>
                <a:gd name="T8" fmla="*/ 151549 w 358"/>
                <a:gd name="T9" fmla="*/ 168304 h 327"/>
                <a:gd name="T10" fmla="*/ 135798 w 358"/>
                <a:gd name="T11" fmla="*/ 148045 h 327"/>
                <a:gd name="T12" fmla="*/ 118344 w 358"/>
                <a:gd name="T13" fmla="*/ 122072 h 327"/>
                <a:gd name="T14" fmla="*/ 107702 w 358"/>
                <a:gd name="T15" fmla="*/ 105969 h 327"/>
                <a:gd name="T16" fmla="*/ 98762 w 358"/>
                <a:gd name="T17" fmla="*/ 96619 h 327"/>
                <a:gd name="T18" fmla="*/ 93228 w 358"/>
                <a:gd name="T19" fmla="*/ 94021 h 327"/>
                <a:gd name="T20" fmla="*/ 88545 w 358"/>
                <a:gd name="T21" fmla="*/ 93502 h 327"/>
                <a:gd name="T22" fmla="*/ 85565 w 358"/>
                <a:gd name="T23" fmla="*/ 92983 h 327"/>
                <a:gd name="T24" fmla="*/ 84714 w 358"/>
                <a:gd name="T25" fmla="*/ 90385 h 327"/>
                <a:gd name="T26" fmla="*/ 84288 w 358"/>
                <a:gd name="T27" fmla="*/ 88307 h 327"/>
                <a:gd name="T28" fmla="*/ 83011 w 358"/>
                <a:gd name="T29" fmla="*/ 87788 h 327"/>
                <a:gd name="T30" fmla="*/ 78328 w 358"/>
                <a:gd name="T31" fmla="*/ 89346 h 327"/>
                <a:gd name="T32" fmla="*/ 72794 w 358"/>
                <a:gd name="T33" fmla="*/ 89346 h 327"/>
                <a:gd name="T34" fmla="*/ 70240 w 358"/>
                <a:gd name="T35" fmla="*/ 87269 h 327"/>
                <a:gd name="T36" fmla="*/ 68112 w 358"/>
                <a:gd name="T37" fmla="*/ 83632 h 327"/>
                <a:gd name="T38" fmla="*/ 64706 w 358"/>
                <a:gd name="T39" fmla="*/ 74802 h 327"/>
                <a:gd name="T40" fmla="*/ 60875 w 358"/>
                <a:gd name="T41" fmla="*/ 68049 h 327"/>
                <a:gd name="T42" fmla="*/ 56618 w 358"/>
                <a:gd name="T43" fmla="*/ 61815 h 327"/>
                <a:gd name="T44" fmla="*/ 54064 w 358"/>
                <a:gd name="T45" fmla="*/ 54543 h 327"/>
                <a:gd name="T46" fmla="*/ 51935 w 358"/>
                <a:gd name="T47" fmla="*/ 43634 h 327"/>
                <a:gd name="T48" fmla="*/ 50658 w 358"/>
                <a:gd name="T49" fmla="*/ 27531 h 327"/>
                <a:gd name="T50" fmla="*/ 49807 w 358"/>
                <a:gd name="T51" fmla="*/ 11947 h 327"/>
                <a:gd name="T52" fmla="*/ 47678 w 358"/>
                <a:gd name="T53" fmla="*/ 0 h 327"/>
                <a:gd name="T54" fmla="*/ 31076 w 358"/>
                <a:gd name="T55" fmla="*/ 13506 h 327"/>
                <a:gd name="T56" fmla="*/ 25968 w 358"/>
                <a:gd name="T57" fmla="*/ 17142 h 327"/>
                <a:gd name="T58" fmla="*/ 14048 w 358"/>
                <a:gd name="T59" fmla="*/ 25973 h 327"/>
                <a:gd name="T60" fmla="*/ 8940 w 358"/>
                <a:gd name="T61" fmla="*/ 31687 h 327"/>
                <a:gd name="T62" fmla="*/ 7237 w 358"/>
                <a:gd name="T63" fmla="*/ 37401 h 327"/>
                <a:gd name="T64" fmla="*/ 6811 w 358"/>
                <a:gd name="T65" fmla="*/ 43115 h 327"/>
                <a:gd name="T66" fmla="*/ 8514 w 358"/>
                <a:gd name="T67" fmla="*/ 48309 h 327"/>
                <a:gd name="T68" fmla="*/ 9365 w 358"/>
                <a:gd name="T69" fmla="*/ 51946 h 327"/>
                <a:gd name="T70" fmla="*/ 8514 w 358"/>
                <a:gd name="T71" fmla="*/ 57140 h 327"/>
                <a:gd name="T72" fmla="*/ 6385 w 358"/>
                <a:gd name="T73" fmla="*/ 63893 h 327"/>
                <a:gd name="T74" fmla="*/ 2980 w 358"/>
                <a:gd name="T75" fmla="*/ 70646 h 327"/>
                <a:gd name="T76" fmla="*/ 0 w 358"/>
                <a:gd name="T77" fmla="*/ 80516 h 327"/>
                <a:gd name="T78" fmla="*/ 0 w 358"/>
                <a:gd name="T79" fmla="*/ 90385 h 327"/>
                <a:gd name="T80" fmla="*/ 2128 w 358"/>
                <a:gd name="T81" fmla="*/ 94541 h 327"/>
                <a:gd name="T82" fmla="*/ 4683 w 358"/>
                <a:gd name="T83" fmla="*/ 97138 h 327"/>
                <a:gd name="T84" fmla="*/ 8514 w 358"/>
                <a:gd name="T85" fmla="*/ 96619 h 327"/>
                <a:gd name="T86" fmla="*/ 18731 w 358"/>
                <a:gd name="T87" fmla="*/ 87269 h 327"/>
                <a:gd name="T88" fmla="*/ 25542 w 358"/>
                <a:gd name="T89" fmla="*/ 83632 h 327"/>
                <a:gd name="T90" fmla="*/ 32353 w 358"/>
                <a:gd name="T91" fmla="*/ 77918 h 327"/>
                <a:gd name="T92" fmla="*/ 39590 w 358"/>
                <a:gd name="T93" fmla="*/ 82593 h 327"/>
                <a:gd name="T94" fmla="*/ 46827 w 358"/>
                <a:gd name="T95" fmla="*/ 85191 h 327"/>
                <a:gd name="T96" fmla="*/ 60449 w 358"/>
                <a:gd name="T97" fmla="*/ 93502 h 327"/>
                <a:gd name="T98" fmla="*/ 69389 w 358"/>
                <a:gd name="T99" fmla="*/ 98697 h 327"/>
                <a:gd name="T100" fmla="*/ 83437 w 358"/>
                <a:gd name="T101" fmla="*/ 108566 h 327"/>
                <a:gd name="T102" fmla="*/ 93228 w 358"/>
                <a:gd name="T103" fmla="*/ 116878 h 327"/>
                <a:gd name="T104" fmla="*/ 104296 w 358"/>
                <a:gd name="T105" fmla="*/ 126747 h 327"/>
                <a:gd name="T106" fmla="*/ 108979 w 358"/>
                <a:gd name="T107" fmla="*/ 131942 h 327"/>
                <a:gd name="T108" fmla="*/ 113661 w 358"/>
                <a:gd name="T109" fmla="*/ 140253 h 327"/>
                <a:gd name="T110" fmla="*/ 114513 w 358"/>
                <a:gd name="T111" fmla="*/ 144928 h 327"/>
                <a:gd name="T112" fmla="*/ 114513 w 358"/>
                <a:gd name="T113" fmla="*/ 148564 h 327"/>
                <a:gd name="T114" fmla="*/ 114939 w 358"/>
                <a:gd name="T115" fmla="*/ 150642 h 327"/>
                <a:gd name="T116" fmla="*/ 117493 w 358"/>
                <a:gd name="T117" fmla="*/ 151681 h 327"/>
                <a:gd name="T118" fmla="*/ 124304 w 358"/>
                <a:gd name="T119" fmla="*/ 156876 h 327"/>
                <a:gd name="T120" fmla="*/ 135372 w 358"/>
                <a:gd name="T121" fmla="*/ 166745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4384675" y="2470816"/>
              <a:ext cx="125413" cy="57150"/>
            </a:xfrm>
            <a:custGeom>
              <a:avLst/>
              <a:gdLst>
                <a:gd name="T0" fmla="*/ 54117 w 292"/>
                <a:gd name="T1" fmla="*/ 0 h 99"/>
                <a:gd name="T2" fmla="*/ 65713 w 292"/>
                <a:gd name="T3" fmla="*/ 0 h 99"/>
                <a:gd name="T4" fmla="*/ 85040 w 292"/>
                <a:gd name="T5" fmla="*/ 577 h 99"/>
                <a:gd name="T6" fmla="*/ 107374 w 292"/>
                <a:gd name="T7" fmla="*/ 3464 h 99"/>
                <a:gd name="T8" fmla="*/ 125413 w 292"/>
                <a:gd name="T9" fmla="*/ 4041 h 99"/>
                <a:gd name="T10" fmla="*/ 124554 w 292"/>
                <a:gd name="T11" fmla="*/ 11545 h 99"/>
                <a:gd name="T12" fmla="*/ 122407 w 292"/>
                <a:gd name="T13" fmla="*/ 19050 h 99"/>
                <a:gd name="T14" fmla="*/ 119830 w 292"/>
                <a:gd name="T15" fmla="*/ 31750 h 99"/>
                <a:gd name="T16" fmla="*/ 57982 w 292"/>
                <a:gd name="T17" fmla="*/ 40409 h 99"/>
                <a:gd name="T18" fmla="*/ 42520 w 292"/>
                <a:gd name="T19" fmla="*/ 51377 h 99"/>
                <a:gd name="T20" fmla="*/ 33930 w 292"/>
                <a:gd name="T21" fmla="*/ 55418 h 99"/>
                <a:gd name="T22" fmla="*/ 28347 w 292"/>
                <a:gd name="T23" fmla="*/ 56573 h 99"/>
                <a:gd name="T24" fmla="*/ 23622 w 292"/>
                <a:gd name="T25" fmla="*/ 56573 h 99"/>
                <a:gd name="T26" fmla="*/ 19327 w 292"/>
                <a:gd name="T27" fmla="*/ 54264 h 99"/>
                <a:gd name="T28" fmla="*/ 14173 w 292"/>
                <a:gd name="T29" fmla="*/ 49645 h 99"/>
                <a:gd name="T30" fmla="*/ 8590 w 292"/>
                <a:gd name="T31" fmla="*/ 44450 h 99"/>
                <a:gd name="T32" fmla="*/ 3006 w 292"/>
                <a:gd name="T33" fmla="*/ 39832 h 99"/>
                <a:gd name="T34" fmla="*/ 429 w 292"/>
                <a:gd name="T35" fmla="*/ 32905 h 99"/>
                <a:gd name="T36" fmla="*/ 0 w 292"/>
                <a:gd name="T37" fmla="*/ 24245 h 99"/>
                <a:gd name="T38" fmla="*/ 429 w 292"/>
                <a:gd name="T39" fmla="*/ 14432 h 99"/>
                <a:gd name="T40" fmla="*/ 1288 w 292"/>
                <a:gd name="T41" fmla="*/ 11545 h 99"/>
                <a:gd name="T42" fmla="*/ 3865 w 292"/>
                <a:gd name="T43" fmla="*/ 10391 h 99"/>
                <a:gd name="T44" fmla="*/ 6442 w 292"/>
                <a:gd name="T45" fmla="*/ 12123 h 99"/>
                <a:gd name="T46" fmla="*/ 10737 w 292"/>
                <a:gd name="T47" fmla="*/ 16164 h 99"/>
                <a:gd name="T48" fmla="*/ 15032 w 292"/>
                <a:gd name="T49" fmla="*/ 18473 h 99"/>
                <a:gd name="T50" fmla="*/ 19327 w 292"/>
                <a:gd name="T51" fmla="*/ 19627 h 99"/>
                <a:gd name="T52" fmla="*/ 23193 w 292"/>
                <a:gd name="T53" fmla="*/ 19050 h 99"/>
                <a:gd name="T54" fmla="*/ 28776 w 292"/>
                <a:gd name="T55" fmla="*/ 16741 h 99"/>
                <a:gd name="T56" fmla="*/ 34789 w 292"/>
                <a:gd name="T57" fmla="*/ 10968 h 99"/>
                <a:gd name="T58" fmla="*/ 37796 w 292"/>
                <a:gd name="T59" fmla="*/ 6350 h 99"/>
                <a:gd name="T60" fmla="*/ 40373 w 292"/>
                <a:gd name="T61" fmla="*/ 3464 h 99"/>
                <a:gd name="T62" fmla="*/ 46815 w 292"/>
                <a:gd name="T63" fmla="*/ 577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2" h="99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5248275" y="3191541"/>
              <a:ext cx="19050" cy="57150"/>
            </a:xfrm>
            <a:custGeom>
              <a:avLst/>
              <a:gdLst>
                <a:gd name="T0" fmla="*/ 17278 w 43"/>
                <a:gd name="T1" fmla="*/ 57150 h 93"/>
                <a:gd name="T2" fmla="*/ 13734 w 43"/>
                <a:gd name="T3" fmla="*/ 55921 h 93"/>
                <a:gd name="T4" fmla="*/ 11519 w 43"/>
                <a:gd name="T5" fmla="*/ 54692 h 93"/>
                <a:gd name="T6" fmla="*/ 9303 w 43"/>
                <a:gd name="T7" fmla="*/ 53463 h 93"/>
                <a:gd name="T8" fmla="*/ 7974 w 43"/>
                <a:gd name="T9" fmla="*/ 51619 h 93"/>
                <a:gd name="T10" fmla="*/ 6645 w 43"/>
                <a:gd name="T11" fmla="*/ 48547 h 93"/>
                <a:gd name="T12" fmla="*/ 6202 w 43"/>
                <a:gd name="T13" fmla="*/ 44860 h 93"/>
                <a:gd name="T14" fmla="*/ 5759 w 43"/>
                <a:gd name="T15" fmla="*/ 39944 h 93"/>
                <a:gd name="T16" fmla="*/ 4873 w 43"/>
                <a:gd name="T17" fmla="*/ 33798 h 93"/>
                <a:gd name="T18" fmla="*/ 4873 w 43"/>
                <a:gd name="T19" fmla="*/ 29497 h 93"/>
                <a:gd name="T20" fmla="*/ 3987 w 43"/>
                <a:gd name="T21" fmla="*/ 25810 h 93"/>
                <a:gd name="T22" fmla="*/ 2658 w 43"/>
                <a:gd name="T23" fmla="*/ 23352 h 93"/>
                <a:gd name="T24" fmla="*/ 1772 w 43"/>
                <a:gd name="T25" fmla="*/ 22123 h 93"/>
                <a:gd name="T26" fmla="*/ 886 w 43"/>
                <a:gd name="T27" fmla="*/ 20894 h 93"/>
                <a:gd name="T28" fmla="*/ 0 w 43"/>
                <a:gd name="T29" fmla="*/ 19665 h 93"/>
                <a:gd name="T30" fmla="*/ 886 w 43"/>
                <a:gd name="T31" fmla="*/ 17821 h 93"/>
                <a:gd name="T32" fmla="*/ 2215 w 43"/>
                <a:gd name="T33" fmla="*/ 14748 h 93"/>
                <a:gd name="T34" fmla="*/ 2658 w 43"/>
                <a:gd name="T35" fmla="*/ 17206 h 93"/>
                <a:gd name="T36" fmla="*/ 3101 w 43"/>
                <a:gd name="T37" fmla="*/ 17821 h 93"/>
                <a:gd name="T38" fmla="*/ 3544 w 43"/>
                <a:gd name="T39" fmla="*/ 18435 h 93"/>
                <a:gd name="T40" fmla="*/ 3987 w 43"/>
                <a:gd name="T41" fmla="*/ 17821 h 93"/>
                <a:gd name="T42" fmla="*/ 4873 w 43"/>
                <a:gd name="T43" fmla="*/ 15363 h 93"/>
                <a:gd name="T44" fmla="*/ 6202 w 43"/>
                <a:gd name="T45" fmla="*/ 11676 h 93"/>
                <a:gd name="T46" fmla="*/ 7088 w 43"/>
                <a:gd name="T47" fmla="*/ 7374 h 93"/>
                <a:gd name="T48" fmla="*/ 8860 w 43"/>
                <a:gd name="T49" fmla="*/ 3687 h 93"/>
                <a:gd name="T50" fmla="*/ 9747 w 43"/>
                <a:gd name="T51" fmla="*/ 2458 h 93"/>
                <a:gd name="T52" fmla="*/ 11076 w 43"/>
                <a:gd name="T53" fmla="*/ 1229 h 93"/>
                <a:gd name="T54" fmla="*/ 12405 w 43"/>
                <a:gd name="T55" fmla="*/ 0 h 93"/>
                <a:gd name="T56" fmla="*/ 14177 w 43"/>
                <a:gd name="T57" fmla="*/ 0 h 93"/>
                <a:gd name="T58" fmla="*/ 14620 w 43"/>
                <a:gd name="T59" fmla="*/ 6145 h 93"/>
                <a:gd name="T60" fmla="*/ 14620 w 43"/>
                <a:gd name="T61" fmla="*/ 9832 h 93"/>
                <a:gd name="T62" fmla="*/ 14620 w 43"/>
                <a:gd name="T63" fmla="*/ 12290 h 93"/>
                <a:gd name="T64" fmla="*/ 14177 w 43"/>
                <a:gd name="T65" fmla="*/ 14134 h 93"/>
                <a:gd name="T66" fmla="*/ 14177 w 43"/>
                <a:gd name="T67" fmla="*/ 16592 h 93"/>
                <a:gd name="T68" fmla="*/ 14177 w 43"/>
                <a:gd name="T69" fmla="*/ 19050 h 93"/>
                <a:gd name="T70" fmla="*/ 15506 w 43"/>
                <a:gd name="T71" fmla="*/ 22123 h 93"/>
                <a:gd name="T72" fmla="*/ 17278 w 43"/>
                <a:gd name="T73" fmla="*/ 26424 h 93"/>
                <a:gd name="T74" fmla="*/ 16835 w 43"/>
                <a:gd name="T75" fmla="*/ 27039 h 93"/>
                <a:gd name="T76" fmla="*/ 16392 w 43"/>
                <a:gd name="T77" fmla="*/ 27653 h 93"/>
                <a:gd name="T78" fmla="*/ 16392 w 43"/>
                <a:gd name="T79" fmla="*/ 29497 h 93"/>
                <a:gd name="T80" fmla="*/ 16835 w 43"/>
                <a:gd name="T81" fmla="*/ 31340 h 93"/>
                <a:gd name="T82" fmla="*/ 17278 w 43"/>
                <a:gd name="T83" fmla="*/ 36256 h 93"/>
                <a:gd name="T84" fmla="*/ 18164 w 43"/>
                <a:gd name="T85" fmla="*/ 41787 h 93"/>
                <a:gd name="T86" fmla="*/ 18607 w 43"/>
                <a:gd name="T87" fmla="*/ 46703 h 93"/>
                <a:gd name="T88" fmla="*/ 19050 w 43"/>
                <a:gd name="T89" fmla="*/ 52234 h 93"/>
                <a:gd name="T90" fmla="*/ 19050 w 43"/>
                <a:gd name="T91" fmla="*/ 54077 h 93"/>
                <a:gd name="T92" fmla="*/ 18607 w 43"/>
                <a:gd name="T93" fmla="*/ 55921 h 93"/>
                <a:gd name="T94" fmla="*/ 17721 w 43"/>
                <a:gd name="T95" fmla="*/ 56535 h 93"/>
                <a:gd name="T96" fmla="*/ 17278 w 43"/>
                <a:gd name="T97" fmla="*/ 57150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" h="93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5367338" y="3196304"/>
              <a:ext cx="14287" cy="57150"/>
            </a:xfrm>
            <a:custGeom>
              <a:avLst/>
              <a:gdLst>
                <a:gd name="T0" fmla="*/ 14287 w 40"/>
                <a:gd name="T1" fmla="*/ 57150 h 56"/>
                <a:gd name="T2" fmla="*/ 13215 w 40"/>
                <a:gd name="T3" fmla="*/ 46945 h 56"/>
                <a:gd name="T4" fmla="*/ 11787 w 40"/>
                <a:gd name="T5" fmla="*/ 38780 h 56"/>
                <a:gd name="T6" fmla="*/ 10001 w 40"/>
                <a:gd name="T7" fmla="*/ 32657 h 56"/>
                <a:gd name="T8" fmla="*/ 8215 w 40"/>
                <a:gd name="T9" fmla="*/ 28575 h 56"/>
                <a:gd name="T10" fmla="*/ 3929 w 40"/>
                <a:gd name="T11" fmla="*/ 21431 h 56"/>
                <a:gd name="T12" fmla="*/ 0 w 40"/>
                <a:gd name="T13" fmla="*/ 12246 h 56"/>
                <a:gd name="T14" fmla="*/ 4643 w 40"/>
                <a:gd name="T15" fmla="*/ 4082 h 56"/>
                <a:gd name="T16" fmla="*/ 7144 w 40"/>
                <a:gd name="T17" fmla="*/ 0 h 56"/>
                <a:gd name="T18" fmla="*/ 10001 w 40"/>
                <a:gd name="T19" fmla="*/ 12246 h 56"/>
                <a:gd name="T20" fmla="*/ 12501 w 40"/>
                <a:gd name="T21" fmla="*/ 22452 h 56"/>
                <a:gd name="T22" fmla="*/ 13215 w 40"/>
                <a:gd name="T23" fmla="*/ 25513 h 56"/>
                <a:gd name="T24" fmla="*/ 13930 w 40"/>
                <a:gd name="T25" fmla="*/ 29596 h 56"/>
                <a:gd name="T26" fmla="*/ 13930 w 40"/>
                <a:gd name="T27" fmla="*/ 33678 h 56"/>
                <a:gd name="T28" fmla="*/ 14287 w 40"/>
                <a:gd name="T29" fmla="*/ 37760 h 56"/>
                <a:gd name="T30" fmla="*/ 14287 w 40"/>
                <a:gd name="T31" fmla="*/ 44904 h 56"/>
                <a:gd name="T32" fmla="*/ 14287 w 40"/>
                <a:gd name="T33" fmla="*/ 46945 h 56"/>
                <a:gd name="T34" fmla="*/ 14287 w 40"/>
                <a:gd name="T35" fmla="*/ 50006 h 56"/>
                <a:gd name="T36" fmla="*/ 14287 w 40"/>
                <a:gd name="T37" fmla="*/ 5715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6854825" y="3856704"/>
              <a:ext cx="44450" cy="57150"/>
            </a:xfrm>
            <a:custGeom>
              <a:avLst/>
              <a:gdLst>
                <a:gd name="T0" fmla="*/ 0 w 106"/>
                <a:gd name="T1" fmla="*/ 5635 h 71"/>
                <a:gd name="T2" fmla="*/ 5032 w 106"/>
                <a:gd name="T3" fmla="*/ 8049 h 71"/>
                <a:gd name="T4" fmla="*/ 10064 w 106"/>
                <a:gd name="T5" fmla="*/ 9659 h 71"/>
                <a:gd name="T6" fmla="*/ 14677 w 106"/>
                <a:gd name="T7" fmla="*/ 10464 h 71"/>
                <a:gd name="T8" fmla="*/ 18870 w 106"/>
                <a:gd name="T9" fmla="*/ 10464 h 71"/>
                <a:gd name="T10" fmla="*/ 22644 w 106"/>
                <a:gd name="T11" fmla="*/ 8854 h 71"/>
                <a:gd name="T12" fmla="*/ 25580 w 106"/>
                <a:gd name="T13" fmla="*/ 6439 h 71"/>
                <a:gd name="T14" fmla="*/ 28515 w 106"/>
                <a:gd name="T15" fmla="*/ 4025 h 71"/>
                <a:gd name="T16" fmla="*/ 31031 w 106"/>
                <a:gd name="T17" fmla="*/ 0 h 71"/>
                <a:gd name="T18" fmla="*/ 35225 w 106"/>
                <a:gd name="T19" fmla="*/ 12879 h 71"/>
                <a:gd name="T20" fmla="*/ 39418 w 106"/>
                <a:gd name="T21" fmla="*/ 24148 h 71"/>
                <a:gd name="T22" fmla="*/ 42353 w 106"/>
                <a:gd name="T23" fmla="*/ 35417 h 71"/>
                <a:gd name="T24" fmla="*/ 44031 w 106"/>
                <a:gd name="T25" fmla="*/ 44271 h 71"/>
                <a:gd name="T26" fmla="*/ 44450 w 106"/>
                <a:gd name="T27" fmla="*/ 48296 h 71"/>
                <a:gd name="T28" fmla="*/ 44450 w 106"/>
                <a:gd name="T29" fmla="*/ 50711 h 71"/>
                <a:gd name="T30" fmla="*/ 44031 w 106"/>
                <a:gd name="T31" fmla="*/ 53930 h 71"/>
                <a:gd name="T32" fmla="*/ 43192 w 106"/>
                <a:gd name="T33" fmla="*/ 55540 h 71"/>
                <a:gd name="T34" fmla="*/ 42353 w 106"/>
                <a:gd name="T35" fmla="*/ 56345 h 71"/>
                <a:gd name="T36" fmla="*/ 41095 w 106"/>
                <a:gd name="T37" fmla="*/ 56345 h 71"/>
                <a:gd name="T38" fmla="*/ 38579 w 106"/>
                <a:gd name="T39" fmla="*/ 56345 h 71"/>
                <a:gd name="T40" fmla="*/ 36483 w 106"/>
                <a:gd name="T41" fmla="*/ 54735 h 71"/>
                <a:gd name="T42" fmla="*/ 31031 w 106"/>
                <a:gd name="T43" fmla="*/ 56345 h 71"/>
                <a:gd name="T44" fmla="*/ 26418 w 106"/>
                <a:gd name="T45" fmla="*/ 57150 h 71"/>
                <a:gd name="T46" fmla="*/ 22225 w 106"/>
                <a:gd name="T47" fmla="*/ 55540 h 71"/>
                <a:gd name="T48" fmla="*/ 18870 w 106"/>
                <a:gd name="T49" fmla="*/ 53125 h 71"/>
                <a:gd name="T50" fmla="*/ 15516 w 106"/>
                <a:gd name="T51" fmla="*/ 49906 h 71"/>
                <a:gd name="T52" fmla="*/ 13419 w 106"/>
                <a:gd name="T53" fmla="*/ 45881 h 71"/>
                <a:gd name="T54" fmla="*/ 11322 w 106"/>
                <a:gd name="T55" fmla="*/ 41051 h 71"/>
                <a:gd name="T56" fmla="*/ 10064 w 106"/>
                <a:gd name="T57" fmla="*/ 36222 h 71"/>
                <a:gd name="T58" fmla="*/ 8806 w 106"/>
                <a:gd name="T59" fmla="*/ 30587 h 71"/>
                <a:gd name="T60" fmla="*/ 8387 w 106"/>
                <a:gd name="T61" fmla="*/ 24148 h 71"/>
                <a:gd name="T62" fmla="*/ 7967 w 106"/>
                <a:gd name="T63" fmla="*/ 19318 h 71"/>
                <a:gd name="T64" fmla="*/ 7548 w 106"/>
                <a:gd name="T65" fmla="*/ 15294 h 71"/>
                <a:gd name="T66" fmla="*/ 7548 w 106"/>
                <a:gd name="T67" fmla="*/ 11269 h 71"/>
                <a:gd name="T68" fmla="*/ 7967 w 106"/>
                <a:gd name="T69" fmla="*/ 8049 h 71"/>
                <a:gd name="T70" fmla="*/ 8387 w 106"/>
                <a:gd name="T71" fmla="*/ 5635 h 71"/>
                <a:gd name="T72" fmla="*/ 8806 w 106"/>
                <a:gd name="T73" fmla="*/ 5635 h 71"/>
                <a:gd name="T74" fmla="*/ 8387 w 106"/>
                <a:gd name="T75" fmla="*/ 8049 h 71"/>
                <a:gd name="T76" fmla="*/ 7967 w 106"/>
                <a:gd name="T77" fmla="*/ 12879 h 71"/>
                <a:gd name="T78" fmla="*/ 7967 w 106"/>
                <a:gd name="T79" fmla="*/ 13684 h 71"/>
                <a:gd name="T80" fmla="*/ 7967 w 106"/>
                <a:gd name="T81" fmla="*/ 13684 h 71"/>
                <a:gd name="T82" fmla="*/ 8387 w 106"/>
                <a:gd name="T83" fmla="*/ 13684 h 71"/>
                <a:gd name="T84" fmla="*/ 8806 w 106"/>
                <a:gd name="T85" fmla="*/ 13684 h 71"/>
                <a:gd name="T86" fmla="*/ 9645 w 106"/>
                <a:gd name="T87" fmla="*/ 10464 h 71"/>
                <a:gd name="T88" fmla="*/ 11322 w 106"/>
                <a:gd name="T89" fmla="*/ 5635 h 71"/>
                <a:gd name="T90" fmla="*/ 0 w 106"/>
                <a:gd name="T91" fmla="*/ 5635 h 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71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8" name="Group 37"/>
            <p:cNvGrpSpPr>
              <a:grpSpLocks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2706688" y="5664866"/>
              <a:ext cx="65087" cy="55563"/>
              <a:chOff x="1654" y="3671"/>
              <a:chExt cx="49" cy="17"/>
            </a:xfrm>
            <a:grpFill/>
          </p:grpSpPr>
          <p:sp>
            <p:nvSpPr>
              <p:cNvPr id="549" name="Freeform 548"/>
              <p:cNvSpPr>
                <a:spLocks/>
              </p:cNvSpPr>
              <p:nvPr/>
            </p:nvSpPr>
            <p:spPr bwMode="auto">
              <a:xfrm>
                <a:off x="1654" y="3672"/>
                <a:ext cx="20" cy="14"/>
              </a:xfrm>
              <a:custGeom>
                <a:avLst/>
                <a:gdLst>
                  <a:gd name="T0" fmla="*/ 9 w 59"/>
                  <a:gd name="T1" fmla="*/ 14 h 43"/>
                  <a:gd name="T2" fmla="*/ 20 w 59"/>
                  <a:gd name="T3" fmla="*/ 6 h 43"/>
                  <a:gd name="T4" fmla="*/ 19 w 59"/>
                  <a:gd name="T5" fmla="*/ 5 h 43"/>
                  <a:gd name="T6" fmla="*/ 17 w 59"/>
                  <a:gd name="T7" fmla="*/ 3 h 43"/>
                  <a:gd name="T8" fmla="*/ 16 w 59"/>
                  <a:gd name="T9" fmla="*/ 2 h 43"/>
                  <a:gd name="T10" fmla="*/ 16 w 59"/>
                  <a:gd name="T11" fmla="*/ 0 h 43"/>
                  <a:gd name="T12" fmla="*/ 14 w 59"/>
                  <a:gd name="T13" fmla="*/ 0 h 43"/>
                  <a:gd name="T14" fmla="*/ 12 w 59"/>
                  <a:gd name="T15" fmla="*/ 1 h 43"/>
                  <a:gd name="T16" fmla="*/ 11 w 59"/>
                  <a:gd name="T17" fmla="*/ 2 h 43"/>
                  <a:gd name="T18" fmla="*/ 10 w 59"/>
                  <a:gd name="T19" fmla="*/ 3 h 43"/>
                  <a:gd name="T20" fmla="*/ 9 w 59"/>
                  <a:gd name="T21" fmla="*/ 3 h 43"/>
                  <a:gd name="T22" fmla="*/ 9 w 59"/>
                  <a:gd name="T23" fmla="*/ 4 h 43"/>
                  <a:gd name="T24" fmla="*/ 7 w 59"/>
                  <a:gd name="T25" fmla="*/ 4 h 43"/>
                  <a:gd name="T26" fmla="*/ 4 w 59"/>
                  <a:gd name="T27" fmla="*/ 5 h 43"/>
                  <a:gd name="T28" fmla="*/ 2 w 59"/>
                  <a:gd name="T29" fmla="*/ 7 h 43"/>
                  <a:gd name="T30" fmla="*/ 0 w 59"/>
                  <a:gd name="T31" fmla="*/ 8 h 43"/>
                  <a:gd name="T32" fmla="*/ 2 w 59"/>
                  <a:gd name="T33" fmla="*/ 9 h 43"/>
                  <a:gd name="T34" fmla="*/ 3 w 59"/>
                  <a:gd name="T35" fmla="*/ 11 h 43"/>
                  <a:gd name="T36" fmla="*/ 6 w 59"/>
                  <a:gd name="T37" fmla="*/ 13 h 43"/>
                  <a:gd name="T38" fmla="*/ 9 w 59"/>
                  <a:gd name="T39" fmla="*/ 14 h 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43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 549"/>
              <p:cNvSpPr>
                <a:spLocks/>
              </p:cNvSpPr>
              <p:nvPr/>
            </p:nvSpPr>
            <p:spPr bwMode="auto">
              <a:xfrm>
                <a:off x="1681" y="3671"/>
                <a:ext cx="22" cy="17"/>
              </a:xfrm>
              <a:custGeom>
                <a:avLst/>
                <a:gdLst>
                  <a:gd name="T0" fmla="*/ 0 w 67"/>
                  <a:gd name="T1" fmla="*/ 1 h 51"/>
                  <a:gd name="T2" fmla="*/ 8 w 67"/>
                  <a:gd name="T3" fmla="*/ 0 h 51"/>
                  <a:gd name="T4" fmla="*/ 13 w 67"/>
                  <a:gd name="T5" fmla="*/ 0 h 51"/>
                  <a:gd name="T6" fmla="*/ 15 w 67"/>
                  <a:gd name="T7" fmla="*/ 0 h 51"/>
                  <a:gd name="T8" fmla="*/ 17 w 67"/>
                  <a:gd name="T9" fmla="*/ 1 h 51"/>
                  <a:gd name="T10" fmla="*/ 19 w 67"/>
                  <a:gd name="T11" fmla="*/ 1 h 51"/>
                  <a:gd name="T12" fmla="*/ 22 w 67"/>
                  <a:gd name="T13" fmla="*/ 3 h 51"/>
                  <a:gd name="T14" fmla="*/ 18 w 67"/>
                  <a:gd name="T15" fmla="*/ 4 h 51"/>
                  <a:gd name="T16" fmla="*/ 15 w 67"/>
                  <a:gd name="T17" fmla="*/ 6 h 51"/>
                  <a:gd name="T18" fmla="*/ 14 w 67"/>
                  <a:gd name="T19" fmla="*/ 7 h 51"/>
                  <a:gd name="T20" fmla="*/ 12 w 67"/>
                  <a:gd name="T21" fmla="*/ 8 h 51"/>
                  <a:gd name="T22" fmla="*/ 10 w 67"/>
                  <a:gd name="T23" fmla="*/ 9 h 51"/>
                  <a:gd name="T24" fmla="*/ 7 w 67"/>
                  <a:gd name="T25" fmla="*/ 9 h 51"/>
                  <a:gd name="T26" fmla="*/ 8 w 67"/>
                  <a:gd name="T27" fmla="*/ 9 h 51"/>
                  <a:gd name="T28" fmla="*/ 11 w 67"/>
                  <a:gd name="T29" fmla="*/ 9 h 51"/>
                  <a:gd name="T30" fmla="*/ 10 w 67"/>
                  <a:gd name="T31" fmla="*/ 11 h 51"/>
                  <a:gd name="T32" fmla="*/ 8 w 67"/>
                  <a:gd name="T33" fmla="*/ 13 h 51"/>
                  <a:gd name="T34" fmla="*/ 7 w 67"/>
                  <a:gd name="T35" fmla="*/ 15 h 51"/>
                  <a:gd name="T36" fmla="*/ 7 w 67"/>
                  <a:gd name="T37" fmla="*/ 15 h 51"/>
                  <a:gd name="T38" fmla="*/ 4 w 67"/>
                  <a:gd name="T39" fmla="*/ 16 h 51"/>
                  <a:gd name="T40" fmla="*/ 0 w 67"/>
                  <a:gd name="T41" fmla="*/ 17 h 51"/>
                  <a:gd name="T42" fmla="*/ 0 w 67"/>
                  <a:gd name="T43" fmla="*/ 1 h 5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7" h="51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" name="Freeform 38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354263" y="3459829"/>
              <a:ext cx="31750" cy="58737"/>
            </a:xfrm>
            <a:custGeom>
              <a:avLst/>
              <a:gdLst>
                <a:gd name="T0" fmla="*/ 0 w 80"/>
                <a:gd name="T1" fmla="*/ 25913 h 34"/>
                <a:gd name="T2" fmla="*/ 397 w 80"/>
                <a:gd name="T3" fmla="*/ 32824 h 34"/>
                <a:gd name="T4" fmla="*/ 794 w 80"/>
                <a:gd name="T5" fmla="*/ 36279 h 34"/>
                <a:gd name="T6" fmla="*/ 1588 w 80"/>
                <a:gd name="T7" fmla="*/ 41461 h 34"/>
                <a:gd name="T8" fmla="*/ 2778 w 80"/>
                <a:gd name="T9" fmla="*/ 44917 h 34"/>
                <a:gd name="T10" fmla="*/ 5159 w 80"/>
                <a:gd name="T11" fmla="*/ 50099 h 34"/>
                <a:gd name="T12" fmla="*/ 8731 w 80"/>
                <a:gd name="T13" fmla="*/ 53554 h 34"/>
                <a:gd name="T14" fmla="*/ 15875 w 80"/>
                <a:gd name="T15" fmla="*/ 57009 h 34"/>
                <a:gd name="T16" fmla="*/ 21431 w 80"/>
                <a:gd name="T17" fmla="*/ 58737 h 34"/>
                <a:gd name="T18" fmla="*/ 23019 w 80"/>
                <a:gd name="T19" fmla="*/ 57009 h 34"/>
                <a:gd name="T20" fmla="*/ 24606 w 80"/>
                <a:gd name="T21" fmla="*/ 55282 h 34"/>
                <a:gd name="T22" fmla="*/ 25797 w 80"/>
                <a:gd name="T23" fmla="*/ 50099 h 34"/>
                <a:gd name="T24" fmla="*/ 26591 w 80"/>
                <a:gd name="T25" fmla="*/ 46644 h 34"/>
                <a:gd name="T26" fmla="*/ 28972 w 80"/>
                <a:gd name="T27" fmla="*/ 36279 h 34"/>
                <a:gd name="T28" fmla="*/ 31750 w 80"/>
                <a:gd name="T29" fmla="*/ 25913 h 34"/>
                <a:gd name="T30" fmla="*/ 29766 w 80"/>
                <a:gd name="T31" fmla="*/ 17276 h 34"/>
                <a:gd name="T32" fmla="*/ 27781 w 80"/>
                <a:gd name="T33" fmla="*/ 12093 h 34"/>
                <a:gd name="T34" fmla="*/ 25797 w 80"/>
                <a:gd name="T35" fmla="*/ 6910 h 34"/>
                <a:gd name="T36" fmla="*/ 23813 w 80"/>
                <a:gd name="T37" fmla="*/ 3455 h 34"/>
                <a:gd name="T38" fmla="*/ 21828 w 80"/>
                <a:gd name="T39" fmla="*/ 0 h 34"/>
                <a:gd name="T40" fmla="*/ 20241 w 80"/>
                <a:gd name="T41" fmla="*/ 0 h 34"/>
                <a:gd name="T42" fmla="*/ 17859 w 80"/>
                <a:gd name="T43" fmla="*/ 1728 h 34"/>
                <a:gd name="T44" fmla="*/ 16272 w 80"/>
                <a:gd name="T45" fmla="*/ 3455 h 34"/>
                <a:gd name="T46" fmla="*/ 13494 w 80"/>
                <a:gd name="T47" fmla="*/ 3455 h 34"/>
                <a:gd name="T48" fmla="*/ 8334 w 80"/>
                <a:gd name="T49" fmla="*/ 3455 h 34"/>
                <a:gd name="T50" fmla="*/ 5159 w 80"/>
                <a:gd name="T51" fmla="*/ 5183 h 34"/>
                <a:gd name="T52" fmla="*/ 2778 w 80"/>
                <a:gd name="T53" fmla="*/ 8638 h 34"/>
                <a:gd name="T54" fmla="*/ 1588 w 80"/>
                <a:gd name="T55" fmla="*/ 12093 h 34"/>
                <a:gd name="T56" fmla="*/ 794 w 80"/>
                <a:gd name="T57" fmla="*/ 15548 h 34"/>
                <a:gd name="T58" fmla="*/ 397 w 80"/>
                <a:gd name="T59" fmla="*/ 19003 h 34"/>
                <a:gd name="T60" fmla="*/ 0 w 80"/>
                <a:gd name="T61" fmla="*/ 25913 h 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409825" y="3466179"/>
              <a:ext cx="1588" cy="58737"/>
            </a:xfrm>
            <a:custGeom>
              <a:avLst/>
              <a:gdLst>
                <a:gd name="T0" fmla="*/ 0 w 7"/>
                <a:gd name="T1" fmla="*/ 0 h 13"/>
                <a:gd name="T2" fmla="*/ 1588 w 7"/>
                <a:gd name="T3" fmla="*/ 58737 h 13"/>
                <a:gd name="T4" fmla="*/ 1588 w 7"/>
                <a:gd name="T5" fmla="*/ 31628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422525" y="3467766"/>
              <a:ext cx="6350" cy="58738"/>
            </a:xfrm>
            <a:custGeom>
              <a:avLst/>
              <a:gdLst>
                <a:gd name="T0" fmla="*/ 0 w 20"/>
                <a:gd name="T1" fmla="*/ 0 h 6"/>
                <a:gd name="T2" fmla="*/ 2223 w 20"/>
                <a:gd name="T3" fmla="*/ 29369 h 6"/>
                <a:gd name="T4" fmla="*/ 6350 w 20"/>
                <a:gd name="T5" fmla="*/ 58738 h 6"/>
                <a:gd name="T6" fmla="*/ 0 w 2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436813" y="3458241"/>
              <a:ext cx="7937" cy="57150"/>
            </a:xfrm>
            <a:custGeom>
              <a:avLst/>
              <a:gdLst>
                <a:gd name="T0" fmla="*/ 0 w 14"/>
                <a:gd name="T1" fmla="*/ 57150 h 12"/>
                <a:gd name="T2" fmla="*/ 7937 w 14"/>
                <a:gd name="T3" fmla="*/ 0 h 12"/>
                <a:gd name="T4" fmla="*/ 0 w 14"/>
                <a:gd name="T5" fmla="*/ 5715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2416175" y="3450304"/>
              <a:ext cx="11113" cy="58737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33564 h 7"/>
                <a:gd name="T4" fmla="*/ 823 w 27"/>
                <a:gd name="T5" fmla="*/ 50346 h 7"/>
                <a:gd name="T6" fmla="*/ 2881 w 27"/>
                <a:gd name="T7" fmla="*/ 58737 h 7"/>
                <a:gd name="T8" fmla="*/ 4116 w 27"/>
                <a:gd name="T9" fmla="*/ 58737 h 7"/>
                <a:gd name="T10" fmla="*/ 6174 w 27"/>
                <a:gd name="T11" fmla="*/ 50346 h 7"/>
                <a:gd name="T12" fmla="*/ 7820 w 27"/>
                <a:gd name="T13" fmla="*/ 33564 h 7"/>
                <a:gd name="T14" fmla="*/ 9467 w 27"/>
                <a:gd name="T15" fmla="*/ 16782 h 7"/>
                <a:gd name="T16" fmla="*/ 11113 w 27"/>
                <a:gd name="T17" fmla="*/ 0 h 7"/>
                <a:gd name="T18" fmla="*/ 0 w 27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2465388" y="3478879"/>
              <a:ext cx="14287" cy="60325"/>
            </a:xfrm>
            <a:custGeom>
              <a:avLst/>
              <a:gdLst>
                <a:gd name="T0" fmla="*/ 0 w 27"/>
                <a:gd name="T1" fmla="*/ 0 h 6"/>
                <a:gd name="T2" fmla="*/ 5821 w 27"/>
                <a:gd name="T3" fmla="*/ 30163 h 6"/>
                <a:gd name="T4" fmla="*/ 14287 w 27"/>
                <a:gd name="T5" fmla="*/ 60325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Line 47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 flipV="1">
              <a:off x="2473325" y="3475704"/>
              <a:ext cx="6350" cy="9525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Line 48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2473325" y="3501104"/>
              <a:ext cx="6350" cy="1111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473325" y="3496341"/>
              <a:ext cx="11113" cy="58738"/>
            </a:xfrm>
            <a:custGeom>
              <a:avLst/>
              <a:gdLst>
                <a:gd name="T0" fmla="*/ 0 w 20"/>
                <a:gd name="T1" fmla="*/ 58738 h 24"/>
                <a:gd name="T2" fmla="*/ 1111 w 20"/>
                <a:gd name="T3" fmla="*/ 58738 h 24"/>
                <a:gd name="T4" fmla="*/ 3334 w 20"/>
                <a:gd name="T5" fmla="*/ 53843 h 24"/>
                <a:gd name="T6" fmla="*/ 5001 w 20"/>
                <a:gd name="T7" fmla="*/ 48948 h 24"/>
                <a:gd name="T8" fmla="*/ 6668 w 20"/>
                <a:gd name="T9" fmla="*/ 39159 h 24"/>
                <a:gd name="T10" fmla="*/ 8335 w 20"/>
                <a:gd name="T11" fmla="*/ 31816 h 24"/>
                <a:gd name="T12" fmla="*/ 10002 w 20"/>
                <a:gd name="T13" fmla="*/ 22027 h 24"/>
                <a:gd name="T14" fmla="*/ 10557 w 20"/>
                <a:gd name="T15" fmla="*/ 9790 h 24"/>
                <a:gd name="T16" fmla="*/ 11113 w 2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2479675" y="3524916"/>
              <a:ext cx="17463" cy="55563"/>
            </a:xfrm>
            <a:custGeom>
              <a:avLst/>
              <a:gdLst>
                <a:gd name="T0" fmla="*/ 6879 w 33"/>
                <a:gd name="T1" fmla="*/ 15558 h 25"/>
                <a:gd name="T2" fmla="*/ 0 w 33"/>
                <a:gd name="T3" fmla="*/ 42228 h 25"/>
                <a:gd name="T4" fmla="*/ 5292 w 33"/>
                <a:gd name="T5" fmla="*/ 44450 h 25"/>
                <a:gd name="T6" fmla="*/ 10054 w 33"/>
                <a:gd name="T7" fmla="*/ 48895 h 25"/>
                <a:gd name="T8" fmla="*/ 14288 w 33"/>
                <a:gd name="T9" fmla="*/ 55563 h 25"/>
                <a:gd name="T10" fmla="*/ 17463 w 33"/>
                <a:gd name="T11" fmla="*/ 55563 h 25"/>
                <a:gd name="T12" fmla="*/ 17463 w 33"/>
                <a:gd name="T13" fmla="*/ 0 h 25"/>
                <a:gd name="T14" fmla="*/ 14288 w 33"/>
                <a:gd name="T15" fmla="*/ 0 h 25"/>
                <a:gd name="T16" fmla="*/ 6879 w 33"/>
                <a:gd name="T17" fmla="*/ 1555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2486025" y="3572541"/>
              <a:ext cx="15875" cy="57150"/>
            </a:xfrm>
            <a:custGeom>
              <a:avLst/>
              <a:gdLst>
                <a:gd name="T0" fmla="*/ 0 w 40"/>
                <a:gd name="T1" fmla="*/ 0 h 18"/>
                <a:gd name="T2" fmla="*/ 1191 w 40"/>
                <a:gd name="T3" fmla="*/ 19050 h 18"/>
                <a:gd name="T4" fmla="*/ 2381 w 40"/>
                <a:gd name="T5" fmla="*/ 34925 h 18"/>
                <a:gd name="T6" fmla="*/ 3969 w 40"/>
                <a:gd name="T7" fmla="*/ 44450 h 18"/>
                <a:gd name="T8" fmla="*/ 5953 w 40"/>
                <a:gd name="T9" fmla="*/ 50800 h 18"/>
                <a:gd name="T10" fmla="*/ 10716 w 40"/>
                <a:gd name="T11" fmla="*/ 57150 h 18"/>
                <a:gd name="T12" fmla="*/ 15875 w 40"/>
                <a:gd name="T13" fmla="*/ 57150 h 18"/>
                <a:gd name="T14" fmla="*/ 15875 w 40"/>
                <a:gd name="T15" fmla="*/ 0 h 18"/>
                <a:gd name="T16" fmla="*/ 11906 w 40"/>
                <a:gd name="T17" fmla="*/ 0 h 18"/>
                <a:gd name="T18" fmla="*/ 7938 w 40"/>
                <a:gd name="T19" fmla="*/ 0 h 18"/>
                <a:gd name="T20" fmla="*/ 3969 w 40"/>
                <a:gd name="T21" fmla="*/ 0 h 18"/>
                <a:gd name="T22" fmla="*/ 0 w 4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2495550" y="3597941"/>
              <a:ext cx="3175" cy="57150"/>
            </a:xfrm>
            <a:custGeom>
              <a:avLst/>
              <a:gdLst>
                <a:gd name="T0" fmla="*/ 1155 w 11"/>
                <a:gd name="T1" fmla="*/ 57150 h 32"/>
                <a:gd name="T2" fmla="*/ 1732 w 11"/>
                <a:gd name="T3" fmla="*/ 50006 h 32"/>
                <a:gd name="T4" fmla="*/ 2309 w 11"/>
                <a:gd name="T5" fmla="*/ 44648 h 32"/>
                <a:gd name="T6" fmla="*/ 2598 w 11"/>
                <a:gd name="T7" fmla="*/ 39291 h 32"/>
                <a:gd name="T8" fmla="*/ 2886 w 11"/>
                <a:gd name="T9" fmla="*/ 32147 h 32"/>
                <a:gd name="T10" fmla="*/ 3175 w 11"/>
                <a:gd name="T11" fmla="*/ 16073 h 32"/>
                <a:gd name="T12" fmla="*/ 3175 w 11"/>
                <a:gd name="T13" fmla="*/ 0 h 32"/>
                <a:gd name="T14" fmla="*/ 1732 w 11"/>
                <a:gd name="T15" fmla="*/ 5358 h 32"/>
                <a:gd name="T16" fmla="*/ 866 w 11"/>
                <a:gd name="T17" fmla="*/ 12502 h 32"/>
                <a:gd name="T18" fmla="*/ 289 w 11"/>
                <a:gd name="T19" fmla="*/ 19645 h 32"/>
                <a:gd name="T20" fmla="*/ 0 w 11"/>
                <a:gd name="T21" fmla="*/ 28575 h 32"/>
                <a:gd name="T22" fmla="*/ 0 w 11"/>
                <a:gd name="T23" fmla="*/ 35719 h 32"/>
                <a:gd name="T24" fmla="*/ 289 w 11"/>
                <a:gd name="T25" fmla="*/ 42863 h 32"/>
                <a:gd name="T26" fmla="*/ 577 w 11"/>
                <a:gd name="T27" fmla="*/ 50006 h 32"/>
                <a:gd name="T28" fmla="*/ 1155 w 11"/>
                <a:gd name="T29" fmla="*/ 5715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2517775" y="3628104"/>
              <a:ext cx="1588" cy="55562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55562 h 24"/>
                <a:gd name="T4" fmla="*/ 1588 w 14"/>
                <a:gd name="T5" fmla="*/ 27781 h 24"/>
                <a:gd name="T6" fmla="*/ 0 w 1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2479675" y="3640804"/>
              <a:ext cx="15875" cy="58737"/>
            </a:xfrm>
            <a:custGeom>
              <a:avLst/>
              <a:gdLst>
                <a:gd name="T0" fmla="*/ 0 w 27"/>
                <a:gd name="T1" fmla="*/ 39158 h 18"/>
                <a:gd name="T2" fmla="*/ 4116 w 27"/>
                <a:gd name="T3" fmla="*/ 48948 h 18"/>
                <a:gd name="T4" fmla="*/ 7644 w 27"/>
                <a:gd name="T5" fmla="*/ 58737 h 18"/>
                <a:gd name="T6" fmla="*/ 12935 w 27"/>
                <a:gd name="T7" fmla="*/ 22842 h 18"/>
                <a:gd name="T8" fmla="*/ 15875 w 27"/>
                <a:gd name="T9" fmla="*/ 0 h 18"/>
                <a:gd name="T10" fmla="*/ 12935 w 27"/>
                <a:gd name="T11" fmla="*/ 0 h 18"/>
                <a:gd name="T12" fmla="*/ 10583 w 27"/>
                <a:gd name="T13" fmla="*/ 3263 h 18"/>
                <a:gd name="T14" fmla="*/ 7644 w 27"/>
                <a:gd name="T15" fmla="*/ 6526 h 18"/>
                <a:gd name="T16" fmla="*/ 5880 w 27"/>
                <a:gd name="T17" fmla="*/ 13053 h 18"/>
                <a:gd name="T18" fmla="*/ 2940 w 27"/>
                <a:gd name="T19" fmla="*/ 26105 h 18"/>
                <a:gd name="T20" fmla="*/ 0 w 27"/>
                <a:gd name="T21" fmla="*/ 39158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2465388" y="3705891"/>
              <a:ext cx="23812" cy="57150"/>
            </a:xfrm>
            <a:custGeom>
              <a:avLst/>
              <a:gdLst>
                <a:gd name="T0" fmla="*/ 0 w 47"/>
                <a:gd name="T1" fmla="*/ 41988 h 49"/>
                <a:gd name="T2" fmla="*/ 507 w 47"/>
                <a:gd name="T3" fmla="*/ 45487 h 49"/>
                <a:gd name="T4" fmla="*/ 1013 w 47"/>
                <a:gd name="T5" fmla="*/ 47819 h 49"/>
                <a:gd name="T6" fmla="*/ 2027 w 47"/>
                <a:gd name="T7" fmla="*/ 50152 h 49"/>
                <a:gd name="T8" fmla="*/ 3040 w 47"/>
                <a:gd name="T9" fmla="*/ 52485 h 49"/>
                <a:gd name="T10" fmla="*/ 6080 w 47"/>
                <a:gd name="T11" fmla="*/ 55984 h 49"/>
                <a:gd name="T12" fmla="*/ 7093 w 47"/>
                <a:gd name="T13" fmla="*/ 57150 h 49"/>
                <a:gd name="T14" fmla="*/ 9119 w 47"/>
                <a:gd name="T15" fmla="*/ 57150 h 49"/>
                <a:gd name="T16" fmla="*/ 12159 w 47"/>
                <a:gd name="T17" fmla="*/ 53651 h 49"/>
                <a:gd name="T18" fmla="*/ 14693 w 47"/>
                <a:gd name="T19" fmla="*/ 48986 h 49"/>
                <a:gd name="T20" fmla="*/ 17732 w 47"/>
                <a:gd name="T21" fmla="*/ 45487 h 49"/>
                <a:gd name="T22" fmla="*/ 19759 w 47"/>
                <a:gd name="T23" fmla="*/ 40821 h 49"/>
                <a:gd name="T24" fmla="*/ 22292 w 47"/>
                <a:gd name="T25" fmla="*/ 36156 h 49"/>
                <a:gd name="T26" fmla="*/ 23305 w 47"/>
                <a:gd name="T27" fmla="*/ 31491 h 49"/>
                <a:gd name="T28" fmla="*/ 23812 w 47"/>
                <a:gd name="T29" fmla="*/ 27992 h 49"/>
                <a:gd name="T30" fmla="*/ 23812 w 47"/>
                <a:gd name="T31" fmla="*/ 13996 h 49"/>
                <a:gd name="T32" fmla="*/ 23812 w 47"/>
                <a:gd name="T33" fmla="*/ 0 h 49"/>
                <a:gd name="T34" fmla="*/ 13679 w 47"/>
                <a:gd name="T35" fmla="*/ 0 h 49"/>
                <a:gd name="T36" fmla="*/ 8613 w 47"/>
                <a:gd name="T37" fmla="*/ 9331 h 49"/>
                <a:gd name="T38" fmla="*/ 4560 w 47"/>
                <a:gd name="T39" fmla="*/ 18661 h 49"/>
                <a:gd name="T40" fmla="*/ 2533 w 47"/>
                <a:gd name="T41" fmla="*/ 23327 h 49"/>
                <a:gd name="T42" fmla="*/ 1013 w 47"/>
                <a:gd name="T43" fmla="*/ 29158 h 49"/>
                <a:gd name="T44" fmla="*/ 507 w 47"/>
                <a:gd name="T45" fmla="*/ 34990 h 49"/>
                <a:gd name="T46" fmla="*/ 0 w 47"/>
                <a:gd name="T47" fmla="*/ 41988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53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2484438" y="3682079"/>
              <a:ext cx="12700" cy="57150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25400 h 9"/>
                <a:gd name="T4" fmla="*/ 1465 w 26"/>
                <a:gd name="T5" fmla="*/ 44450 h 9"/>
                <a:gd name="T6" fmla="*/ 2931 w 26"/>
                <a:gd name="T7" fmla="*/ 50800 h 9"/>
                <a:gd name="T8" fmla="*/ 5373 w 26"/>
                <a:gd name="T9" fmla="*/ 57150 h 9"/>
                <a:gd name="T10" fmla="*/ 7327 w 26"/>
                <a:gd name="T11" fmla="*/ 50800 h 9"/>
                <a:gd name="T12" fmla="*/ 9769 w 26"/>
                <a:gd name="T13" fmla="*/ 44450 h 9"/>
                <a:gd name="T14" fmla="*/ 11235 w 26"/>
                <a:gd name="T15" fmla="*/ 25400 h 9"/>
                <a:gd name="T16" fmla="*/ 12700 w 26"/>
                <a:gd name="T17" fmla="*/ 0 h 9"/>
                <a:gd name="T18" fmla="*/ 0 w 26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1966913" y="3353466"/>
              <a:ext cx="15875" cy="57150"/>
            </a:xfrm>
            <a:custGeom>
              <a:avLst/>
              <a:gdLst>
                <a:gd name="T0" fmla="*/ 0 w 39"/>
                <a:gd name="T1" fmla="*/ 0 h 18"/>
                <a:gd name="T2" fmla="*/ 0 w 39"/>
                <a:gd name="T3" fmla="*/ 57150 h 18"/>
                <a:gd name="T4" fmla="*/ 2442 w 39"/>
                <a:gd name="T5" fmla="*/ 57150 h 18"/>
                <a:gd name="T6" fmla="*/ 5292 w 39"/>
                <a:gd name="T7" fmla="*/ 57150 h 18"/>
                <a:gd name="T8" fmla="*/ 9362 w 39"/>
                <a:gd name="T9" fmla="*/ 53975 h 18"/>
                <a:gd name="T10" fmla="*/ 12212 w 39"/>
                <a:gd name="T11" fmla="*/ 44450 h 18"/>
                <a:gd name="T12" fmla="*/ 13840 w 39"/>
                <a:gd name="T13" fmla="*/ 38100 h 18"/>
                <a:gd name="T14" fmla="*/ 15061 w 39"/>
                <a:gd name="T15" fmla="*/ 31750 h 18"/>
                <a:gd name="T16" fmla="*/ 15468 w 39"/>
                <a:gd name="T17" fmla="*/ 25400 h 18"/>
                <a:gd name="T18" fmla="*/ 15875 w 39"/>
                <a:gd name="T19" fmla="*/ 19050 h 18"/>
                <a:gd name="T20" fmla="*/ 11804 w 39"/>
                <a:gd name="T21" fmla="*/ 15875 h 18"/>
                <a:gd name="T22" fmla="*/ 7734 w 39"/>
                <a:gd name="T23" fmla="*/ 9525 h 18"/>
                <a:gd name="T24" fmla="*/ 4071 w 39"/>
                <a:gd name="T25" fmla="*/ 0 h 18"/>
                <a:gd name="T26" fmla="*/ 0 w 3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6" name="Group 55"/>
            <p:cNvGrpSpPr>
              <a:grpSpLocks/>
            </p:cNvGrpSpPr>
            <p:nvPr>
              <p:custDataLst>
                <p:tags r:id="rId51"/>
              </p:custDataLst>
            </p:nvPr>
          </p:nvGrpSpPr>
          <p:grpSpPr bwMode="auto">
            <a:xfrm>
              <a:off x="2092325" y="3186779"/>
              <a:ext cx="131763" cy="195262"/>
              <a:chOff x="1199" y="2121"/>
              <a:chExt cx="97" cy="123"/>
            </a:xfrm>
            <a:grpFill/>
          </p:grpSpPr>
          <p:sp>
            <p:nvSpPr>
              <p:cNvPr id="539" name="Freeform 538"/>
              <p:cNvSpPr>
                <a:spLocks/>
              </p:cNvSpPr>
              <p:nvPr/>
            </p:nvSpPr>
            <p:spPr bwMode="auto">
              <a:xfrm>
                <a:off x="1274" y="2236"/>
                <a:ext cx="16" cy="8"/>
              </a:xfrm>
              <a:custGeom>
                <a:avLst/>
                <a:gdLst>
                  <a:gd name="T0" fmla="*/ 0 w 52"/>
                  <a:gd name="T1" fmla="*/ 8 h 25"/>
                  <a:gd name="T2" fmla="*/ 2 w 52"/>
                  <a:gd name="T3" fmla="*/ 8 h 25"/>
                  <a:gd name="T4" fmla="*/ 5 w 52"/>
                  <a:gd name="T5" fmla="*/ 8 h 25"/>
                  <a:gd name="T6" fmla="*/ 7 w 52"/>
                  <a:gd name="T7" fmla="*/ 7 h 25"/>
                  <a:gd name="T8" fmla="*/ 9 w 52"/>
                  <a:gd name="T9" fmla="*/ 6 h 25"/>
                  <a:gd name="T10" fmla="*/ 12 w 52"/>
                  <a:gd name="T11" fmla="*/ 5 h 25"/>
                  <a:gd name="T12" fmla="*/ 13 w 52"/>
                  <a:gd name="T13" fmla="*/ 4 h 25"/>
                  <a:gd name="T14" fmla="*/ 15 w 52"/>
                  <a:gd name="T15" fmla="*/ 2 h 25"/>
                  <a:gd name="T16" fmla="*/ 16 w 52"/>
                  <a:gd name="T17" fmla="*/ 0 h 25"/>
                  <a:gd name="T18" fmla="*/ 12 w 52"/>
                  <a:gd name="T19" fmla="*/ 0 h 25"/>
                  <a:gd name="T20" fmla="*/ 10 w 52"/>
                  <a:gd name="T21" fmla="*/ 0 h 25"/>
                  <a:gd name="T22" fmla="*/ 7 w 52"/>
                  <a:gd name="T23" fmla="*/ 0 h 25"/>
                  <a:gd name="T24" fmla="*/ 5 w 52"/>
                  <a:gd name="T25" fmla="*/ 1 h 25"/>
                  <a:gd name="T26" fmla="*/ 3 w 52"/>
                  <a:gd name="T27" fmla="*/ 2 h 25"/>
                  <a:gd name="T28" fmla="*/ 2 w 52"/>
                  <a:gd name="T29" fmla="*/ 3 h 25"/>
                  <a:gd name="T30" fmla="*/ 1 w 52"/>
                  <a:gd name="T31" fmla="*/ 5 h 25"/>
                  <a:gd name="T32" fmla="*/ 0 w 52"/>
                  <a:gd name="T33" fmla="*/ 8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25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539"/>
              <p:cNvSpPr>
                <a:spLocks/>
              </p:cNvSpPr>
              <p:nvPr/>
            </p:nvSpPr>
            <p:spPr bwMode="auto">
              <a:xfrm>
                <a:off x="1199" y="2131"/>
                <a:ext cx="11" cy="4"/>
              </a:xfrm>
              <a:custGeom>
                <a:avLst/>
                <a:gdLst>
                  <a:gd name="T0" fmla="*/ 0 w 33"/>
                  <a:gd name="T1" fmla="*/ 0 h 13"/>
                  <a:gd name="T2" fmla="*/ 0 w 33"/>
                  <a:gd name="T3" fmla="*/ 2 h 13"/>
                  <a:gd name="T4" fmla="*/ 0 w 33"/>
                  <a:gd name="T5" fmla="*/ 4 h 13"/>
                  <a:gd name="T6" fmla="*/ 3 w 33"/>
                  <a:gd name="T7" fmla="*/ 4 h 13"/>
                  <a:gd name="T8" fmla="*/ 5 w 33"/>
                  <a:gd name="T9" fmla="*/ 4 h 13"/>
                  <a:gd name="T10" fmla="*/ 8 w 33"/>
                  <a:gd name="T11" fmla="*/ 3 h 13"/>
                  <a:gd name="T12" fmla="*/ 11 w 33"/>
                  <a:gd name="T13" fmla="*/ 2 h 13"/>
                  <a:gd name="T14" fmla="*/ 8 w 33"/>
                  <a:gd name="T15" fmla="*/ 1 h 13"/>
                  <a:gd name="T16" fmla="*/ 5 w 33"/>
                  <a:gd name="T17" fmla="*/ 0 h 13"/>
                  <a:gd name="T18" fmla="*/ 3 w 33"/>
                  <a:gd name="T19" fmla="*/ 0 h 13"/>
                  <a:gd name="T20" fmla="*/ 0 w 33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540"/>
              <p:cNvSpPr>
                <a:spLocks/>
              </p:cNvSpPr>
              <p:nvPr/>
            </p:nvSpPr>
            <p:spPr bwMode="auto">
              <a:xfrm>
                <a:off x="1210" y="2121"/>
                <a:ext cx="20" cy="28"/>
              </a:xfrm>
              <a:custGeom>
                <a:avLst/>
                <a:gdLst>
                  <a:gd name="T0" fmla="*/ 8 w 67"/>
                  <a:gd name="T1" fmla="*/ 6 h 86"/>
                  <a:gd name="T2" fmla="*/ 0 w 67"/>
                  <a:gd name="T3" fmla="*/ 0 h 86"/>
                  <a:gd name="T4" fmla="*/ 8 w 67"/>
                  <a:gd name="T5" fmla="*/ 0 h 86"/>
                  <a:gd name="T6" fmla="*/ 9 w 67"/>
                  <a:gd name="T7" fmla="*/ 1 h 86"/>
                  <a:gd name="T8" fmla="*/ 10 w 67"/>
                  <a:gd name="T9" fmla="*/ 3 h 86"/>
                  <a:gd name="T10" fmla="*/ 11 w 67"/>
                  <a:gd name="T11" fmla="*/ 4 h 86"/>
                  <a:gd name="T12" fmla="*/ 12 w 67"/>
                  <a:gd name="T13" fmla="*/ 5 h 86"/>
                  <a:gd name="T14" fmla="*/ 14 w 67"/>
                  <a:gd name="T15" fmla="*/ 6 h 86"/>
                  <a:gd name="T16" fmla="*/ 16 w 67"/>
                  <a:gd name="T17" fmla="*/ 6 h 86"/>
                  <a:gd name="T18" fmla="*/ 17 w 67"/>
                  <a:gd name="T19" fmla="*/ 10 h 86"/>
                  <a:gd name="T20" fmla="*/ 19 w 67"/>
                  <a:gd name="T21" fmla="*/ 13 h 86"/>
                  <a:gd name="T22" fmla="*/ 19 w 67"/>
                  <a:gd name="T23" fmla="*/ 15 h 86"/>
                  <a:gd name="T24" fmla="*/ 20 w 67"/>
                  <a:gd name="T25" fmla="*/ 16 h 86"/>
                  <a:gd name="T26" fmla="*/ 20 w 67"/>
                  <a:gd name="T27" fmla="*/ 18 h 86"/>
                  <a:gd name="T28" fmla="*/ 20 w 67"/>
                  <a:gd name="T29" fmla="*/ 20 h 86"/>
                  <a:gd name="T30" fmla="*/ 19 w 67"/>
                  <a:gd name="T31" fmla="*/ 24 h 86"/>
                  <a:gd name="T32" fmla="*/ 18 w 67"/>
                  <a:gd name="T33" fmla="*/ 28 h 86"/>
                  <a:gd name="T34" fmla="*/ 16 w 67"/>
                  <a:gd name="T35" fmla="*/ 22 h 86"/>
                  <a:gd name="T36" fmla="*/ 15 w 67"/>
                  <a:gd name="T37" fmla="*/ 18 h 86"/>
                  <a:gd name="T38" fmla="*/ 15 w 67"/>
                  <a:gd name="T39" fmla="*/ 15 h 86"/>
                  <a:gd name="T40" fmla="*/ 15 w 67"/>
                  <a:gd name="T41" fmla="*/ 13 h 86"/>
                  <a:gd name="T42" fmla="*/ 15 w 67"/>
                  <a:gd name="T43" fmla="*/ 11 h 86"/>
                  <a:gd name="T44" fmla="*/ 16 w 67"/>
                  <a:gd name="T45" fmla="*/ 10 h 86"/>
                  <a:gd name="T46" fmla="*/ 13 w 67"/>
                  <a:gd name="T47" fmla="*/ 10 h 86"/>
                  <a:gd name="T48" fmla="*/ 10 w 67"/>
                  <a:gd name="T49" fmla="*/ 9 h 86"/>
                  <a:gd name="T50" fmla="*/ 10 w 67"/>
                  <a:gd name="T51" fmla="*/ 9 h 86"/>
                  <a:gd name="T52" fmla="*/ 8 w 67"/>
                  <a:gd name="T53" fmla="*/ 8 h 86"/>
                  <a:gd name="T54" fmla="*/ 8 w 67"/>
                  <a:gd name="T55" fmla="*/ 7 h 86"/>
                  <a:gd name="T56" fmla="*/ 8 w 67"/>
                  <a:gd name="T57" fmla="*/ 6 h 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7" h="86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541"/>
              <p:cNvSpPr>
                <a:spLocks/>
              </p:cNvSpPr>
              <p:nvPr/>
            </p:nvSpPr>
            <p:spPr bwMode="auto">
              <a:xfrm>
                <a:off x="1201" y="2159"/>
                <a:ext cx="16" cy="28"/>
              </a:xfrm>
              <a:custGeom>
                <a:avLst/>
                <a:gdLst>
                  <a:gd name="T0" fmla="*/ 9 w 49"/>
                  <a:gd name="T1" fmla="*/ 4 h 86"/>
                  <a:gd name="T2" fmla="*/ 7 w 49"/>
                  <a:gd name="T3" fmla="*/ 2 h 86"/>
                  <a:gd name="T4" fmla="*/ 5 w 49"/>
                  <a:gd name="T5" fmla="*/ 0 h 86"/>
                  <a:gd name="T6" fmla="*/ 3 w 49"/>
                  <a:gd name="T7" fmla="*/ 2 h 86"/>
                  <a:gd name="T8" fmla="*/ 2 w 49"/>
                  <a:gd name="T9" fmla="*/ 4 h 86"/>
                  <a:gd name="T10" fmla="*/ 0 w 49"/>
                  <a:gd name="T11" fmla="*/ 7 h 86"/>
                  <a:gd name="T12" fmla="*/ 0 w 49"/>
                  <a:gd name="T13" fmla="*/ 10 h 86"/>
                  <a:gd name="T14" fmla="*/ 0 w 49"/>
                  <a:gd name="T15" fmla="*/ 12 h 86"/>
                  <a:gd name="T16" fmla="*/ 1 w 49"/>
                  <a:gd name="T17" fmla="*/ 14 h 86"/>
                  <a:gd name="T18" fmla="*/ 2 w 49"/>
                  <a:gd name="T19" fmla="*/ 16 h 86"/>
                  <a:gd name="T20" fmla="*/ 3 w 49"/>
                  <a:gd name="T21" fmla="*/ 19 h 86"/>
                  <a:gd name="T22" fmla="*/ 4 w 49"/>
                  <a:gd name="T23" fmla="*/ 21 h 86"/>
                  <a:gd name="T24" fmla="*/ 6 w 49"/>
                  <a:gd name="T25" fmla="*/ 24 h 86"/>
                  <a:gd name="T26" fmla="*/ 7 w 49"/>
                  <a:gd name="T27" fmla="*/ 26 h 86"/>
                  <a:gd name="T28" fmla="*/ 9 w 49"/>
                  <a:gd name="T29" fmla="*/ 28 h 86"/>
                  <a:gd name="T30" fmla="*/ 10 w 49"/>
                  <a:gd name="T31" fmla="*/ 26 h 86"/>
                  <a:gd name="T32" fmla="*/ 12 w 49"/>
                  <a:gd name="T33" fmla="*/ 22 h 86"/>
                  <a:gd name="T34" fmla="*/ 14 w 49"/>
                  <a:gd name="T35" fmla="*/ 19 h 86"/>
                  <a:gd name="T36" fmla="*/ 15 w 49"/>
                  <a:gd name="T37" fmla="*/ 15 h 86"/>
                  <a:gd name="T38" fmla="*/ 16 w 49"/>
                  <a:gd name="T39" fmla="*/ 13 h 86"/>
                  <a:gd name="T40" fmla="*/ 16 w 49"/>
                  <a:gd name="T41" fmla="*/ 11 h 86"/>
                  <a:gd name="T42" fmla="*/ 16 w 49"/>
                  <a:gd name="T43" fmla="*/ 8 h 86"/>
                  <a:gd name="T44" fmla="*/ 16 w 49"/>
                  <a:gd name="T45" fmla="*/ 7 h 86"/>
                  <a:gd name="T46" fmla="*/ 14 w 49"/>
                  <a:gd name="T47" fmla="*/ 6 h 86"/>
                  <a:gd name="T48" fmla="*/ 13 w 49"/>
                  <a:gd name="T49" fmla="*/ 5 h 86"/>
                  <a:gd name="T50" fmla="*/ 11 w 49"/>
                  <a:gd name="T51" fmla="*/ 4 h 86"/>
                  <a:gd name="T52" fmla="*/ 9 w 49"/>
                  <a:gd name="T53" fmla="*/ 4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542"/>
              <p:cNvSpPr>
                <a:spLocks/>
              </p:cNvSpPr>
              <p:nvPr/>
            </p:nvSpPr>
            <p:spPr bwMode="auto">
              <a:xfrm>
                <a:off x="1226" y="2161"/>
                <a:ext cx="2" cy="4"/>
              </a:xfrm>
              <a:custGeom>
                <a:avLst/>
                <a:gdLst>
                  <a:gd name="T0" fmla="*/ 0 w 6"/>
                  <a:gd name="T1" fmla="*/ 4 h 12"/>
                  <a:gd name="T2" fmla="*/ 2 w 6"/>
                  <a:gd name="T3" fmla="*/ 0 h 12"/>
                  <a:gd name="T4" fmla="*/ 1 w 6"/>
                  <a:gd name="T5" fmla="*/ 0 h 12"/>
                  <a:gd name="T6" fmla="*/ 1 w 6"/>
                  <a:gd name="T7" fmla="*/ 1 h 12"/>
                  <a:gd name="T8" fmla="*/ 0 w 6"/>
                  <a:gd name="T9" fmla="*/ 1 h 12"/>
                  <a:gd name="T10" fmla="*/ 0 w 6"/>
                  <a:gd name="T11" fmla="*/ 2 h 12"/>
                  <a:gd name="T12" fmla="*/ 0 w 6"/>
                  <a:gd name="T13" fmla="*/ 3 h 12"/>
                  <a:gd name="T14" fmla="*/ 0 w 6"/>
                  <a:gd name="T15" fmla="*/ 4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543"/>
              <p:cNvSpPr>
                <a:spLocks/>
              </p:cNvSpPr>
              <p:nvPr/>
            </p:nvSpPr>
            <p:spPr bwMode="auto">
              <a:xfrm>
                <a:off x="1230" y="2154"/>
                <a:ext cx="13" cy="15"/>
              </a:xfrm>
              <a:custGeom>
                <a:avLst/>
                <a:gdLst>
                  <a:gd name="T0" fmla="*/ 0 w 39"/>
                  <a:gd name="T1" fmla="*/ 0 h 48"/>
                  <a:gd name="T2" fmla="*/ 4 w 39"/>
                  <a:gd name="T3" fmla="*/ 3 h 48"/>
                  <a:gd name="T4" fmla="*/ 7 w 39"/>
                  <a:gd name="T5" fmla="*/ 5 h 48"/>
                  <a:gd name="T6" fmla="*/ 11 w 39"/>
                  <a:gd name="T7" fmla="*/ 8 h 48"/>
                  <a:gd name="T8" fmla="*/ 13 w 39"/>
                  <a:gd name="T9" fmla="*/ 9 h 48"/>
                  <a:gd name="T10" fmla="*/ 12 w 39"/>
                  <a:gd name="T11" fmla="*/ 12 h 48"/>
                  <a:gd name="T12" fmla="*/ 11 w 39"/>
                  <a:gd name="T13" fmla="*/ 15 h 48"/>
                  <a:gd name="T14" fmla="*/ 6 w 39"/>
                  <a:gd name="T15" fmla="*/ 11 h 48"/>
                  <a:gd name="T16" fmla="*/ 3 w 39"/>
                  <a:gd name="T17" fmla="*/ 8 h 48"/>
                  <a:gd name="T18" fmla="*/ 1 w 39"/>
                  <a:gd name="T19" fmla="*/ 7 h 48"/>
                  <a:gd name="T20" fmla="*/ 1 w 39"/>
                  <a:gd name="T21" fmla="*/ 5 h 48"/>
                  <a:gd name="T22" fmla="*/ 0 w 39"/>
                  <a:gd name="T23" fmla="*/ 3 h 48"/>
                  <a:gd name="T24" fmla="*/ 0 w 39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48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544"/>
              <p:cNvSpPr>
                <a:spLocks/>
              </p:cNvSpPr>
              <p:nvPr/>
            </p:nvSpPr>
            <p:spPr bwMode="auto">
              <a:xfrm>
                <a:off x="1247" y="2167"/>
                <a:ext cx="6" cy="14"/>
              </a:xfrm>
              <a:custGeom>
                <a:avLst/>
                <a:gdLst>
                  <a:gd name="T0" fmla="*/ 3 w 16"/>
                  <a:gd name="T1" fmla="*/ 0 h 43"/>
                  <a:gd name="T2" fmla="*/ 4 w 16"/>
                  <a:gd name="T3" fmla="*/ 3 h 43"/>
                  <a:gd name="T4" fmla="*/ 6 w 16"/>
                  <a:gd name="T5" fmla="*/ 5 h 43"/>
                  <a:gd name="T6" fmla="*/ 6 w 16"/>
                  <a:gd name="T7" fmla="*/ 7 h 43"/>
                  <a:gd name="T8" fmla="*/ 6 w 16"/>
                  <a:gd name="T9" fmla="*/ 9 h 43"/>
                  <a:gd name="T10" fmla="*/ 6 w 16"/>
                  <a:gd name="T11" fmla="*/ 10 h 43"/>
                  <a:gd name="T12" fmla="*/ 4 w 16"/>
                  <a:gd name="T13" fmla="*/ 11 h 43"/>
                  <a:gd name="T14" fmla="*/ 3 w 16"/>
                  <a:gd name="T15" fmla="*/ 13 h 43"/>
                  <a:gd name="T16" fmla="*/ 0 w 16"/>
                  <a:gd name="T17" fmla="*/ 14 h 43"/>
                  <a:gd name="T18" fmla="*/ 1 w 16"/>
                  <a:gd name="T19" fmla="*/ 9 h 43"/>
                  <a:gd name="T20" fmla="*/ 2 w 16"/>
                  <a:gd name="T21" fmla="*/ 6 h 43"/>
                  <a:gd name="T22" fmla="*/ 2 w 16"/>
                  <a:gd name="T23" fmla="*/ 3 h 43"/>
                  <a:gd name="T24" fmla="*/ 3 w 16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43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545"/>
              <p:cNvSpPr>
                <a:spLocks/>
              </p:cNvSpPr>
              <p:nvPr/>
            </p:nvSpPr>
            <p:spPr bwMode="auto">
              <a:xfrm>
                <a:off x="1248" y="2190"/>
                <a:ext cx="8" cy="12"/>
              </a:xfrm>
              <a:custGeom>
                <a:avLst/>
                <a:gdLst>
                  <a:gd name="T0" fmla="*/ 8 w 24"/>
                  <a:gd name="T1" fmla="*/ 12 h 37"/>
                  <a:gd name="T2" fmla="*/ 6 w 24"/>
                  <a:gd name="T3" fmla="*/ 9 h 37"/>
                  <a:gd name="T4" fmla="*/ 5 w 24"/>
                  <a:gd name="T5" fmla="*/ 6 h 37"/>
                  <a:gd name="T6" fmla="*/ 4 w 24"/>
                  <a:gd name="T7" fmla="*/ 3 h 37"/>
                  <a:gd name="T8" fmla="*/ 4 w 24"/>
                  <a:gd name="T9" fmla="*/ 0 h 37"/>
                  <a:gd name="T10" fmla="*/ 2 w 24"/>
                  <a:gd name="T11" fmla="*/ 3 h 37"/>
                  <a:gd name="T12" fmla="*/ 1 w 24"/>
                  <a:gd name="T13" fmla="*/ 6 h 37"/>
                  <a:gd name="T14" fmla="*/ 0 w 24"/>
                  <a:gd name="T15" fmla="*/ 8 h 37"/>
                  <a:gd name="T16" fmla="*/ 0 w 24"/>
                  <a:gd name="T17" fmla="*/ 10 h 37"/>
                  <a:gd name="T18" fmla="*/ 0 w 24"/>
                  <a:gd name="T19" fmla="*/ 11 h 37"/>
                  <a:gd name="T20" fmla="*/ 1 w 24"/>
                  <a:gd name="T21" fmla="*/ 11 h 37"/>
                  <a:gd name="T22" fmla="*/ 1 w 24"/>
                  <a:gd name="T23" fmla="*/ 12 h 37"/>
                  <a:gd name="T24" fmla="*/ 2 w 24"/>
                  <a:gd name="T25" fmla="*/ 12 h 37"/>
                  <a:gd name="T26" fmla="*/ 5 w 24"/>
                  <a:gd name="T27" fmla="*/ 12 h 37"/>
                  <a:gd name="T28" fmla="*/ 8 w 24"/>
                  <a:gd name="T29" fmla="*/ 12 h 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4" h="37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546"/>
              <p:cNvSpPr>
                <a:spLocks/>
              </p:cNvSpPr>
              <p:nvPr/>
            </p:nvSpPr>
            <p:spPr bwMode="auto">
              <a:xfrm>
                <a:off x="1265" y="2204"/>
                <a:ext cx="11" cy="17"/>
              </a:xfrm>
              <a:custGeom>
                <a:avLst/>
                <a:gdLst>
                  <a:gd name="T0" fmla="*/ 11 w 34"/>
                  <a:gd name="T1" fmla="*/ 0 h 55"/>
                  <a:gd name="T2" fmla="*/ 11 w 34"/>
                  <a:gd name="T3" fmla="*/ 4 h 55"/>
                  <a:gd name="T4" fmla="*/ 11 w 34"/>
                  <a:gd name="T5" fmla="*/ 8 h 55"/>
                  <a:gd name="T6" fmla="*/ 11 w 34"/>
                  <a:gd name="T7" fmla="*/ 10 h 55"/>
                  <a:gd name="T8" fmla="*/ 10 w 34"/>
                  <a:gd name="T9" fmla="*/ 12 h 55"/>
                  <a:gd name="T10" fmla="*/ 9 w 34"/>
                  <a:gd name="T11" fmla="*/ 13 h 55"/>
                  <a:gd name="T12" fmla="*/ 8 w 34"/>
                  <a:gd name="T13" fmla="*/ 15 h 55"/>
                  <a:gd name="T14" fmla="*/ 6 w 34"/>
                  <a:gd name="T15" fmla="*/ 16 h 55"/>
                  <a:gd name="T16" fmla="*/ 5 w 34"/>
                  <a:gd name="T17" fmla="*/ 16 h 55"/>
                  <a:gd name="T18" fmla="*/ 3 w 34"/>
                  <a:gd name="T19" fmla="*/ 17 h 55"/>
                  <a:gd name="T20" fmla="*/ 0 w 34"/>
                  <a:gd name="T21" fmla="*/ 17 h 55"/>
                  <a:gd name="T22" fmla="*/ 3 w 34"/>
                  <a:gd name="T23" fmla="*/ 11 h 55"/>
                  <a:gd name="T24" fmla="*/ 5 w 34"/>
                  <a:gd name="T25" fmla="*/ 6 h 55"/>
                  <a:gd name="T26" fmla="*/ 6 w 34"/>
                  <a:gd name="T27" fmla="*/ 5 h 55"/>
                  <a:gd name="T28" fmla="*/ 7 w 34"/>
                  <a:gd name="T29" fmla="*/ 3 h 55"/>
                  <a:gd name="T30" fmla="*/ 9 w 34"/>
                  <a:gd name="T31" fmla="*/ 2 h 55"/>
                  <a:gd name="T32" fmla="*/ 11 w 34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55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547"/>
              <p:cNvSpPr>
                <a:spLocks/>
              </p:cNvSpPr>
              <p:nvPr/>
            </p:nvSpPr>
            <p:spPr bwMode="auto">
              <a:xfrm>
                <a:off x="1285" y="2215"/>
                <a:ext cx="11" cy="4"/>
              </a:xfrm>
              <a:custGeom>
                <a:avLst/>
                <a:gdLst>
                  <a:gd name="T0" fmla="*/ 0 w 33"/>
                  <a:gd name="T1" fmla="*/ 0 h 12"/>
                  <a:gd name="T2" fmla="*/ 1 w 33"/>
                  <a:gd name="T3" fmla="*/ 1 h 12"/>
                  <a:gd name="T4" fmla="*/ 2 w 33"/>
                  <a:gd name="T5" fmla="*/ 2 h 12"/>
                  <a:gd name="T6" fmla="*/ 3 w 33"/>
                  <a:gd name="T7" fmla="*/ 3 h 12"/>
                  <a:gd name="T8" fmla="*/ 5 w 33"/>
                  <a:gd name="T9" fmla="*/ 4 h 12"/>
                  <a:gd name="T10" fmla="*/ 8 w 33"/>
                  <a:gd name="T11" fmla="*/ 4 h 12"/>
                  <a:gd name="T12" fmla="*/ 11 w 33"/>
                  <a:gd name="T13" fmla="*/ 4 h 12"/>
                  <a:gd name="T14" fmla="*/ 9 w 33"/>
                  <a:gd name="T15" fmla="*/ 3 h 12"/>
                  <a:gd name="T16" fmla="*/ 6 w 33"/>
                  <a:gd name="T17" fmla="*/ 1 h 12"/>
                  <a:gd name="T18" fmla="*/ 3 w 33"/>
                  <a:gd name="T19" fmla="*/ 0 h 12"/>
                  <a:gd name="T20" fmla="*/ 0 w 33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7" name="Freeform 56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7905750" y="4613941"/>
              <a:ext cx="12700" cy="57150"/>
            </a:xfrm>
            <a:custGeom>
              <a:avLst/>
              <a:gdLst>
                <a:gd name="T0" fmla="*/ 0 w 33"/>
                <a:gd name="T1" fmla="*/ 57150 h 62"/>
                <a:gd name="T2" fmla="*/ 0 w 33"/>
                <a:gd name="T3" fmla="*/ 48854 h 62"/>
                <a:gd name="T4" fmla="*/ 0 w 33"/>
                <a:gd name="T5" fmla="*/ 41480 h 62"/>
                <a:gd name="T6" fmla="*/ 0 w 33"/>
                <a:gd name="T7" fmla="*/ 34106 h 62"/>
                <a:gd name="T8" fmla="*/ 0 w 33"/>
                <a:gd name="T9" fmla="*/ 28575 h 62"/>
                <a:gd name="T10" fmla="*/ 0 w 33"/>
                <a:gd name="T11" fmla="*/ 23966 h 62"/>
                <a:gd name="T12" fmla="*/ 770 w 33"/>
                <a:gd name="T13" fmla="*/ 20279 h 62"/>
                <a:gd name="T14" fmla="*/ 1539 w 33"/>
                <a:gd name="T15" fmla="*/ 15670 h 62"/>
                <a:gd name="T16" fmla="*/ 3079 w 33"/>
                <a:gd name="T17" fmla="*/ 11983 h 62"/>
                <a:gd name="T18" fmla="*/ 5388 w 33"/>
                <a:gd name="T19" fmla="*/ 5531 h 62"/>
                <a:gd name="T20" fmla="*/ 7697 w 33"/>
                <a:gd name="T21" fmla="*/ 0 h 62"/>
                <a:gd name="T22" fmla="*/ 10006 w 33"/>
                <a:gd name="T23" fmla="*/ 5531 h 62"/>
                <a:gd name="T24" fmla="*/ 12700 w 33"/>
                <a:gd name="T25" fmla="*/ 11983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62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7915275" y="4704429"/>
              <a:ext cx="9525" cy="58737"/>
            </a:xfrm>
            <a:custGeom>
              <a:avLst/>
              <a:gdLst>
                <a:gd name="T0" fmla="*/ 0 w 26"/>
                <a:gd name="T1" fmla="*/ 58737 h 18"/>
                <a:gd name="T2" fmla="*/ 0 w 26"/>
                <a:gd name="T3" fmla="*/ 0 h 18"/>
                <a:gd name="T4" fmla="*/ 9525 w 26"/>
                <a:gd name="T5" fmla="*/ 0 h 18"/>
                <a:gd name="T6" fmla="*/ 2198 w 26"/>
                <a:gd name="T7" fmla="*/ 39158 h 18"/>
                <a:gd name="T8" fmla="*/ 2198 w 26"/>
                <a:gd name="T9" fmla="*/ 1957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8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58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8029575" y="4613941"/>
              <a:ext cx="77788" cy="130175"/>
            </a:xfrm>
            <a:custGeom>
              <a:avLst/>
              <a:gdLst>
                <a:gd name="T0" fmla="*/ 77788 w 180"/>
                <a:gd name="T1" fmla="*/ 120412 h 240"/>
                <a:gd name="T2" fmla="*/ 75627 w 180"/>
                <a:gd name="T3" fmla="*/ 120954 h 240"/>
                <a:gd name="T4" fmla="*/ 73899 w 180"/>
                <a:gd name="T5" fmla="*/ 120954 h 240"/>
                <a:gd name="T6" fmla="*/ 72170 w 180"/>
                <a:gd name="T7" fmla="*/ 122039 h 240"/>
                <a:gd name="T8" fmla="*/ 70874 w 180"/>
                <a:gd name="T9" fmla="*/ 123124 h 240"/>
                <a:gd name="T10" fmla="*/ 68281 w 180"/>
                <a:gd name="T11" fmla="*/ 125836 h 240"/>
                <a:gd name="T12" fmla="*/ 66120 w 180"/>
                <a:gd name="T13" fmla="*/ 130175 h 240"/>
                <a:gd name="T14" fmla="*/ 60502 w 180"/>
                <a:gd name="T15" fmla="*/ 125836 h 240"/>
                <a:gd name="T16" fmla="*/ 56612 w 180"/>
                <a:gd name="T17" fmla="*/ 120954 h 240"/>
                <a:gd name="T18" fmla="*/ 53155 w 180"/>
                <a:gd name="T19" fmla="*/ 116073 h 240"/>
                <a:gd name="T20" fmla="*/ 50994 w 180"/>
                <a:gd name="T21" fmla="*/ 111734 h 240"/>
                <a:gd name="T22" fmla="*/ 48401 w 180"/>
                <a:gd name="T23" fmla="*/ 105767 h 240"/>
                <a:gd name="T24" fmla="*/ 45808 w 180"/>
                <a:gd name="T25" fmla="*/ 100343 h 240"/>
                <a:gd name="T26" fmla="*/ 42351 w 180"/>
                <a:gd name="T27" fmla="*/ 94377 h 240"/>
                <a:gd name="T28" fmla="*/ 37598 w 180"/>
                <a:gd name="T29" fmla="*/ 87326 h 240"/>
                <a:gd name="T30" fmla="*/ 35437 w 180"/>
                <a:gd name="T31" fmla="*/ 82987 h 240"/>
                <a:gd name="T32" fmla="*/ 32412 w 180"/>
                <a:gd name="T33" fmla="*/ 79190 h 240"/>
                <a:gd name="T34" fmla="*/ 30251 w 180"/>
                <a:gd name="T35" fmla="*/ 75393 h 240"/>
                <a:gd name="T36" fmla="*/ 26794 w 180"/>
                <a:gd name="T37" fmla="*/ 72139 h 240"/>
                <a:gd name="T38" fmla="*/ 20743 w 180"/>
                <a:gd name="T39" fmla="*/ 65630 h 240"/>
                <a:gd name="T40" fmla="*/ 14261 w 180"/>
                <a:gd name="T41" fmla="*/ 59664 h 240"/>
                <a:gd name="T42" fmla="*/ 11668 w 180"/>
                <a:gd name="T43" fmla="*/ 56409 h 240"/>
                <a:gd name="T44" fmla="*/ 9075 w 180"/>
                <a:gd name="T45" fmla="*/ 53155 h 240"/>
                <a:gd name="T46" fmla="*/ 6482 w 180"/>
                <a:gd name="T47" fmla="*/ 49900 h 240"/>
                <a:gd name="T48" fmla="*/ 4322 w 180"/>
                <a:gd name="T49" fmla="*/ 45561 h 240"/>
                <a:gd name="T50" fmla="*/ 2593 w 180"/>
                <a:gd name="T51" fmla="*/ 41764 h 240"/>
                <a:gd name="T52" fmla="*/ 1729 w 180"/>
                <a:gd name="T53" fmla="*/ 36883 h 240"/>
                <a:gd name="T54" fmla="*/ 432 w 180"/>
                <a:gd name="T55" fmla="*/ 32544 h 240"/>
                <a:gd name="T56" fmla="*/ 0 w 180"/>
                <a:gd name="T57" fmla="*/ 27120 h 240"/>
                <a:gd name="T58" fmla="*/ 0 w 180"/>
                <a:gd name="T59" fmla="*/ 18984 h 240"/>
                <a:gd name="T60" fmla="*/ 0 w 180"/>
                <a:gd name="T61" fmla="*/ 13560 h 240"/>
                <a:gd name="T62" fmla="*/ 0 w 180"/>
                <a:gd name="T63" fmla="*/ 8136 h 240"/>
                <a:gd name="T64" fmla="*/ 0 w 180"/>
                <a:gd name="T65" fmla="*/ 0 h 240"/>
                <a:gd name="T66" fmla="*/ 4322 w 180"/>
                <a:gd name="T67" fmla="*/ 4339 h 240"/>
                <a:gd name="T68" fmla="*/ 8211 w 180"/>
                <a:gd name="T69" fmla="*/ 9221 h 240"/>
                <a:gd name="T70" fmla="*/ 11668 w 180"/>
                <a:gd name="T71" fmla="*/ 14645 h 240"/>
                <a:gd name="T72" fmla="*/ 14693 w 180"/>
                <a:gd name="T73" fmla="*/ 20611 h 240"/>
                <a:gd name="T74" fmla="*/ 17718 w 180"/>
                <a:gd name="T75" fmla="*/ 26035 h 240"/>
                <a:gd name="T76" fmla="*/ 19879 w 180"/>
                <a:gd name="T77" fmla="*/ 31459 h 240"/>
                <a:gd name="T78" fmla="*/ 22040 w 180"/>
                <a:gd name="T79" fmla="*/ 35798 h 240"/>
                <a:gd name="T80" fmla="*/ 23336 w 180"/>
                <a:gd name="T81" fmla="*/ 40137 h 240"/>
                <a:gd name="T82" fmla="*/ 25929 w 180"/>
                <a:gd name="T83" fmla="*/ 46646 h 240"/>
                <a:gd name="T84" fmla="*/ 28522 w 180"/>
                <a:gd name="T85" fmla="*/ 53155 h 240"/>
                <a:gd name="T86" fmla="*/ 31980 w 180"/>
                <a:gd name="T87" fmla="*/ 58036 h 240"/>
                <a:gd name="T88" fmla="*/ 35437 w 180"/>
                <a:gd name="T89" fmla="*/ 62918 h 240"/>
                <a:gd name="T90" fmla="*/ 43216 w 180"/>
                <a:gd name="T91" fmla="*/ 72139 h 240"/>
                <a:gd name="T92" fmla="*/ 51427 w 180"/>
                <a:gd name="T93" fmla="*/ 80817 h 240"/>
                <a:gd name="T94" fmla="*/ 60070 w 180"/>
                <a:gd name="T95" fmla="*/ 88953 h 240"/>
                <a:gd name="T96" fmla="*/ 66984 w 180"/>
                <a:gd name="T97" fmla="*/ 97631 h 240"/>
                <a:gd name="T98" fmla="*/ 70441 w 180"/>
                <a:gd name="T99" fmla="*/ 102513 h 240"/>
                <a:gd name="T100" fmla="*/ 73034 w 180"/>
                <a:gd name="T101" fmla="*/ 107937 h 240"/>
                <a:gd name="T102" fmla="*/ 75627 w 180"/>
                <a:gd name="T103" fmla="*/ 113903 h 240"/>
                <a:gd name="T104" fmla="*/ 77788 w 180"/>
                <a:gd name="T105" fmla="*/ 120412 h 2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24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8029575" y="4586954"/>
              <a:ext cx="14288" cy="57150"/>
            </a:xfrm>
            <a:custGeom>
              <a:avLst/>
              <a:gdLst>
                <a:gd name="T0" fmla="*/ 0 w 27"/>
                <a:gd name="T1" fmla="*/ 0 h 30"/>
                <a:gd name="T2" fmla="*/ 529 w 27"/>
                <a:gd name="T3" fmla="*/ 9525 h 30"/>
                <a:gd name="T4" fmla="*/ 1588 w 27"/>
                <a:gd name="T5" fmla="*/ 20955 h 30"/>
                <a:gd name="T6" fmla="*/ 2117 w 27"/>
                <a:gd name="T7" fmla="*/ 26670 h 30"/>
                <a:gd name="T8" fmla="*/ 2117 w 27"/>
                <a:gd name="T9" fmla="*/ 36195 h 30"/>
                <a:gd name="T10" fmla="*/ 1588 w 27"/>
                <a:gd name="T11" fmla="*/ 45720 h 30"/>
                <a:gd name="T12" fmla="*/ 0 w 27"/>
                <a:gd name="T13" fmla="*/ 57150 h 30"/>
                <a:gd name="T14" fmla="*/ 8996 w 27"/>
                <a:gd name="T15" fmla="*/ 51435 h 30"/>
                <a:gd name="T16" fmla="*/ 14288 w 27"/>
                <a:gd name="T17" fmla="*/ 45720 h 30"/>
                <a:gd name="T18" fmla="*/ 12171 w 27"/>
                <a:gd name="T19" fmla="*/ 38100 h 30"/>
                <a:gd name="T20" fmla="*/ 8996 w 27"/>
                <a:gd name="T21" fmla="*/ 22860 h 30"/>
                <a:gd name="T22" fmla="*/ 5821 w 27"/>
                <a:gd name="T23" fmla="*/ 15240 h 30"/>
                <a:gd name="T24" fmla="*/ 3704 w 27"/>
                <a:gd name="T25" fmla="*/ 7620 h 30"/>
                <a:gd name="T26" fmla="*/ 2117 w 27"/>
                <a:gd name="T27" fmla="*/ 1905 h 30"/>
                <a:gd name="T28" fmla="*/ 0 w 27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61" name="Group 60"/>
            <p:cNvGrpSpPr>
              <a:grpSpLocks/>
            </p:cNvGrpSpPr>
            <p:nvPr>
              <p:custDataLst>
                <p:tags r:id="rId56"/>
              </p:custDataLst>
            </p:nvPr>
          </p:nvGrpSpPr>
          <p:grpSpPr bwMode="auto">
            <a:xfrm>
              <a:off x="7720013" y="5107654"/>
              <a:ext cx="458787" cy="404812"/>
              <a:chOff x="5372" y="3323"/>
              <a:chExt cx="341" cy="253"/>
            </a:xfrm>
            <a:grpFill/>
          </p:grpSpPr>
          <p:sp>
            <p:nvSpPr>
              <p:cNvPr id="536" name="Freeform 535"/>
              <p:cNvSpPr>
                <a:spLocks/>
              </p:cNvSpPr>
              <p:nvPr/>
            </p:nvSpPr>
            <p:spPr bwMode="auto">
              <a:xfrm>
                <a:off x="5372" y="3565"/>
                <a:ext cx="16" cy="11"/>
              </a:xfrm>
              <a:custGeom>
                <a:avLst/>
                <a:gdLst>
                  <a:gd name="T0" fmla="*/ 0 w 53"/>
                  <a:gd name="T1" fmla="*/ 10 h 33"/>
                  <a:gd name="T2" fmla="*/ 1 w 53"/>
                  <a:gd name="T3" fmla="*/ 9 h 33"/>
                  <a:gd name="T4" fmla="*/ 2 w 53"/>
                  <a:gd name="T5" fmla="*/ 7 h 33"/>
                  <a:gd name="T6" fmla="*/ 5 w 53"/>
                  <a:gd name="T7" fmla="*/ 5 h 33"/>
                  <a:gd name="T8" fmla="*/ 6 w 53"/>
                  <a:gd name="T9" fmla="*/ 4 h 33"/>
                  <a:gd name="T10" fmla="*/ 9 w 53"/>
                  <a:gd name="T11" fmla="*/ 2 h 33"/>
                  <a:gd name="T12" fmla="*/ 11 w 53"/>
                  <a:gd name="T13" fmla="*/ 1 h 33"/>
                  <a:gd name="T14" fmla="*/ 14 w 53"/>
                  <a:gd name="T15" fmla="*/ 0 h 33"/>
                  <a:gd name="T16" fmla="*/ 16 w 53"/>
                  <a:gd name="T17" fmla="*/ 0 h 33"/>
                  <a:gd name="T18" fmla="*/ 16 w 53"/>
                  <a:gd name="T19" fmla="*/ 6 h 33"/>
                  <a:gd name="T20" fmla="*/ 11 w 53"/>
                  <a:gd name="T21" fmla="*/ 8 h 33"/>
                  <a:gd name="T22" fmla="*/ 8 w 53"/>
                  <a:gd name="T23" fmla="*/ 10 h 33"/>
                  <a:gd name="T24" fmla="*/ 6 w 53"/>
                  <a:gd name="T25" fmla="*/ 11 h 33"/>
                  <a:gd name="T26" fmla="*/ 5 w 53"/>
                  <a:gd name="T27" fmla="*/ 11 h 33"/>
                  <a:gd name="T28" fmla="*/ 3 w 53"/>
                  <a:gd name="T29" fmla="*/ 11 h 33"/>
                  <a:gd name="T30" fmla="*/ 0 w 53"/>
                  <a:gd name="T31" fmla="*/ 10 h 3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3" h="33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536"/>
              <p:cNvSpPr>
                <a:spLocks/>
              </p:cNvSpPr>
              <p:nvPr/>
            </p:nvSpPr>
            <p:spPr bwMode="auto">
              <a:xfrm>
                <a:off x="5379" y="3446"/>
                <a:ext cx="202" cy="117"/>
              </a:xfrm>
              <a:custGeom>
                <a:avLst/>
                <a:gdLst>
                  <a:gd name="T0" fmla="*/ 8 w 631"/>
                  <a:gd name="T1" fmla="*/ 97 h 358"/>
                  <a:gd name="T2" fmla="*/ 16 w 631"/>
                  <a:gd name="T3" fmla="*/ 95 h 358"/>
                  <a:gd name="T4" fmla="*/ 21 w 631"/>
                  <a:gd name="T5" fmla="*/ 91 h 358"/>
                  <a:gd name="T6" fmla="*/ 25 w 631"/>
                  <a:gd name="T7" fmla="*/ 83 h 358"/>
                  <a:gd name="T8" fmla="*/ 32 w 631"/>
                  <a:gd name="T9" fmla="*/ 84 h 358"/>
                  <a:gd name="T10" fmla="*/ 40 w 631"/>
                  <a:gd name="T11" fmla="*/ 83 h 358"/>
                  <a:gd name="T12" fmla="*/ 45 w 631"/>
                  <a:gd name="T13" fmla="*/ 81 h 358"/>
                  <a:gd name="T14" fmla="*/ 52 w 631"/>
                  <a:gd name="T15" fmla="*/ 75 h 358"/>
                  <a:gd name="T16" fmla="*/ 58 w 631"/>
                  <a:gd name="T17" fmla="*/ 68 h 358"/>
                  <a:gd name="T18" fmla="*/ 68 w 631"/>
                  <a:gd name="T19" fmla="*/ 63 h 358"/>
                  <a:gd name="T20" fmla="*/ 83 w 631"/>
                  <a:gd name="T21" fmla="*/ 57 h 358"/>
                  <a:gd name="T22" fmla="*/ 105 w 631"/>
                  <a:gd name="T23" fmla="*/ 50 h 358"/>
                  <a:gd name="T24" fmla="*/ 116 w 631"/>
                  <a:gd name="T25" fmla="*/ 45 h 358"/>
                  <a:gd name="T26" fmla="*/ 125 w 631"/>
                  <a:gd name="T27" fmla="*/ 42 h 358"/>
                  <a:gd name="T28" fmla="*/ 130 w 631"/>
                  <a:gd name="T29" fmla="*/ 42 h 358"/>
                  <a:gd name="T30" fmla="*/ 141 w 631"/>
                  <a:gd name="T31" fmla="*/ 35 h 358"/>
                  <a:gd name="T32" fmla="*/ 150 w 631"/>
                  <a:gd name="T33" fmla="*/ 26 h 358"/>
                  <a:gd name="T34" fmla="*/ 153 w 631"/>
                  <a:gd name="T35" fmla="*/ 21 h 358"/>
                  <a:gd name="T36" fmla="*/ 161 w 631"/>
                  <a:gd name="T37" fmla="*/ 19 h 358"/>
                  <a:gd name="T38" fmla="*/ 172 w 631"/>
                  <a:gd name="T39" fmla="*/ 12 h 358"/>
                  <a:gd name="T40" fmla="*/ 182 w 631"/>
                  <a:gd name="T41" fmla="*/ 4 h 358"/>
                  <a:gd name="T42" fmla="*/ 189 w 631"/>
                  <a:gd name="T43" fmla="*/ 0 h 358"/>
                  <a:gd name="T44" fmla="*/ 193 w 631"/>
                  <a:gd name="T45" fmla="*/ 7 h 358"/>
                  <a:gd name="T46" fmla="*/ 198 w 631"/>
                  <a:gd name="T47" fmla="*/ 10 h 358"/>
                  <a:gd name="T48" fmla="*/ 200 w 631"/>
                  <a:gd name="T49" fmla="*/ 15 h 358"/>
                  <a:gd name="T50" fmla="*/ 192 w 631"/>
                  <a:gd name="T51" fmla="*/ 29 h 358"/>
                  <a:gd name="T52" fmla="*/ 182 w 631"/>
                  <a:gd name="T53" fmla="*/ 41 h 358"/>
                  <a:gd name="T54" fmla="*/ 169 w 631"/>
                  <a:gd name="T55" fmla="*/ 50 h 358"/>
                  <a:gd name="T56" fmla="*/ 156 w 631"/>
                  <a:gd name="T57" fmla="*/ 57 h 358"/>
                  <a:gd name="T58" fmla="*/ 142 w 631"/>
                  <a:gd name="T59" fmla="*/ 59 h 358"/>
                  <a:gd name="T60" fmla="*/ 140 w 631"/>
                  <a:gd name="T61" fmla="*/ 64 h 358"/>
                  <a:gd name="T62" fmla="*/ 139 w 631"/>
                  <a:gd name="T63" fmla="*/ 65 h 358"/>
                  <a:gd name="T64" fmla="*/ 126 w 631"/>
                  <a:gd name="T65" fmla="*/ 65 h 358"/>
                  <a:gd name="T66" fmla="*/ 117 w 631"/>
                  <a:gd name="T67" fmla="*/ 69 h 358"/>
                  <a:gd name="T68" fmla="*/ 111 w 631"/>
                  <a:gd name="T69" fmla="*/ 69 h 358"/>
                  <a:gd name="T70" fmla="*/ 108 w 631"/>
                  <a:gd name="T71" fmla="*/ 67 h 358"/>
                  <a:gd name="T72" fmla="*/ 100 w 631"/>
                  <a:gd name="T73" fmla="*/ 79 h 358"/>
                  <a:gd name="T74" fmla="*/ 87 w 631"/>
                  <a:gd name="T75" fmla="*/ 92 h 358"/>
                  <a:gd name="T76" fmla="*/ 70 w 631"/>
                  <a:gd name="T77" fmla="*/ 103 h 358"/>
                  <a:gd name="T78" fmla="*/ 53 w 631"/>
                  <a:gd name="T79" fmla="*/ 112 h 358"/>
                  <a:gd name="T80" fmla="*/ 35 w 631"/>
                  <a:gd name="T81" fmla="*/ 117 h 358"/>
                  <a:gd name="T82" fmla="*/ 23 w 631"/>
                  <a:gd name="T83" fmla="*/ 116 h 358"/>
                  <a:gd name="T84" fmla="*/ 18 w 631"/>
                  <a:gd name="T85" fmla="*/ 114 h 358"/>
                  <a:gd name="T86" fmla="*/ 11 w 631"/>
                  <a:gd name="T87" fmla="*/ 111 h 3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31" h="358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537"/>
              <p:cNvSpPr>
                <a:spLocks/>
              </p:cNvSpPr>
              <p:nvPr/>
            </p:nvSpPr>
            <p:spPr bwMode="auto">
              <a:xfrm>
                <a:off x="5597" y="3323"/>
                <a:ext cx="116" cy="141"/>
              </a:xfrm>
              <a:custGeom>
                <a:avLst/>
                <a:gdLst>
                  <a:gd name="T0" fmla="*/ 19 w 359"/>
                  <a:gd name="T1" fmla="*/ 94 h 431"/>
                  <a:gd name="T2" fmla="*/ 31 w 359"/>
                  <a:gd name="T3" fmla="*/ 88 h 431"/>
                  <a:gd name="T4" fmla="*/ 53 w 359"/>
                  <a:gd name="T5" fmla="*/ 68 h 431"/>
                  <a:gd name="T6" fmla="*/ 56 w 359"/>
                  <a:gd name="T7" fmla="*/ 55 h 431"/>
                  <a:gd name="T8" fmla="*/ 58 w 359"/>
                  <a:gd name="T9" fmla="*/ 49 h 431"/>
                  <a:gd name="T10" fmla="*/ 62 w 359"/>
                  <a:gd name="T11" fmla="*/ 45 h 431"/>
                  <a:gd name="T12" fmla="*/ 61 w 359"/>
                  <a:gd name="T13" fmla="*/ 41 h 431"/>
                  <a:gd name="T14" fmla="*/ 58 w 359"/>
                  <a:gd name="T15" fmla="*/ 31 h 431"/>
                  <a:gd name="T16" fmla="*/ 56 w 359"/>
                  <a:gd name="T17" fmla="*/ 11 h 431"/>
                  <a:gd name="T18" fmla="*/ 59 w 359"/>
                  <a:gd name="T19" fmla="*/ 0 h 431"/>
                  <a:gd name="T20" fmla="*/ 63 w 359"/>
                  <a:gd name="T21" fmla="*/ 4 h 431"/>
                  <a:gd name="T22" fmla="*/ 67 w 359"/>
                  <a:gd name="T23" fmla="*/ 9 h 431"/>
                  <a:gd name="T24" fmla="*/ 75 w 359"/>
                  <a:gd name="T25" fmla="*/ 18 h 431"/>
                  <a:gd name="T26" fmla="*/ 77 w 359"/>
                  <a:gd name="T27" fmla="*/ 24 h 431"/>
                  <a:gd name="T28" fmla="*/ 77 w 359"/>
                  <a:gd name="T29" fmla="*/ 29 h 431"/>
                  <a:gd name="T30" fmla="*/ 73 w 359"/>
                  <a:gd name="T31" fmla="*/ 33 h 431"/>
                  <a:gd name="T32" fmla="*/ 66 w 359"/>
                  <a:gd name="T33" fmla="*/ 39 h 431"/>
                  <a:gd name="T34" fmla="*/ 64 w 359"/>
                  <a:gd name="T35" fmla="*/ 43 h 431"/>
                  <a:gd name="T36" fmla="*/ 64 w 359"/>
                  <a:gd name="T37" fmla="*/ 49 h 431"/>
                  <a:gd name="T38" fmla="*/ 66 w 359"/>
                  <a:gd name="T39" fmla="*/ 52 h 431"/>
                  <a:gd name="T40" fmla="*/ 73 w 359"/>
                  <a:gd name="T41" fmla="*/ 52 h 431"/>
                  <a:gd name="T42" fmla="*/ 75 w 359"/>
                  <a:gd name="T43" fmla="*/ 50 h 431"/>
                  <a:gd name="T44" fmla="*/ 75 w 359"/>
                  <a:gd name="T45" fmla="*/ 44 h 431"/>
                  <a:gd name="T46" fmla="*/ 84 w 359"/>
                  <a:gd name="T47" fmla="*/ 63 h 431"/>
                  <a:gd name="T48" fmla="*/ 88 w 359"/>
                  <a:gd name="T49" fmla="*/ 68 h 431"/>
                  <a:gd name="T50" fmla="*/ 94 w 359"/>
                  <a:gd name="T51" fmla="*/ 72 h 431"/>
                  <a:gd name="T52" fmla="*/ 97 w 359"/>
                  <a:gd name="T53" fmla="*/ 71 h 431"/>
                  <a:gd name="T54" fmla="*/ 101 w 359"/>
                  <a:gd name="T55" fmla="*/ 67 h 431"/>
                  <a:gd name="T56" fmla="*/ 110 w 359"/>
                  <a:gd name="T57" fmla="*/ 63 h 431"/>
                  <a:gd name="T58" fmla="*/ 115 w 359"/>
                  <a:gd name="T59" fmla="*/ 67 h 431"/>
                  <a:gd name="T60" fmla="*/ 111 w 359"/>
                  <a:gd name="T61" fmla="*/ 79 h 431"/>
                  <a:gd name="T62" fmla="*/ 104 w 359"/>
                  <a:gd name="T63" fmla="*/ 85 h 431"/>
                  <a:gd name="T64" fmla="*/ 95 w 359"/>
                  <a:gd name="T65" fmla="*/ 90 h 431"/>
                  <a:gd name="T66" fmla="*/ 80 w 359"/>
                  <a:gd name="T67" fmla="*/ 94 h 431"/>
                  <a:gd name="T68" fmla="*/ 67 w 359"/>
                  <a:gd name="T69" fmla="*/ 98 h 431"/>
                  <a:gd name="T70" fmla="*/ 62 w 359"/>
                  <a:gd name="T71" fmla="*/ 101 h 431"/>
                  <a:gd name="T72" fmla="*/ 58 w 359"/>
                  <a:gd name="T73" fmla="*/ 111 h 431"/>
                  <a:gd name="T74" fmla="*/ 53 w 359"/>
                  <a:gd name="T75" fmla="*/ 116 h 431"/>
                  <a:gd name="T76" fmla="*/ 35 w 359"/>
                  <a:gd name="T77" fmla="*/ 129 h 431"/>
                  <a:gd name="T78" fmla="*/ 16 w 359"/>
                  <a:gd name="T79" fmla="*/ 139 h 431"/>
                  <a:gd name="T80" fmla="*/ 6 w 359"/>
                  <a:gd name="T81" fmla="*/ 141 h 431"/>
                  <a:gd name="T82" fmla="*/ 2 w 359"/>
                  <a:gd name="T83" fmla="*/ 139 h 431"/>
                  <a:gd name="T84" fmla="*/ 0 w 359"/>
                  <a:gd name="T85" fmla="*/ 136 h 431"/>
                  <a:gd name="T86" fmla="*/ 0 w 359"/>
                  <a:gd name="T87" fmla="*/ 132 h 431"/>
                  <a:gd name="T88" fmla="*/ 3 w 359"/>
                  <a:gd name="T89" fmla="*/ 128 h 431"/>
                  <a:gd name="T90" fmla="*/ 18 w 359"/>
                  <a:gd name="T91" fmla="*/ 122 h 431"/>
                  <a:gd name="T92" fmla="*/ 24 w 359"/>
                  <a:gd name="T93" fmla="*/ 115 h 431"/>
                  <a:gd name="T94" fmla="*/ 23 w 359"/>
                  <a:gd name="T95" fmla="*/ 110 h 431"/>
                  <a:gd name="T96" fmla="*/ 21 w 359"/>
                  <a:gd name="T97" fmla="*/ 107 h 431"/>
                  <a:gd name="T98" fmla="*/ 16 w 359"/>
                  <a:gd name="T99" fmla="*/ 105 h 431"/>
                  <a:gd name="T100" fmla="*/ 6 w 359"/>
                  <a:gd name="T101" fmla="*/ 105 h 4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59" h="431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2" name="Freeform 61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7362825" y="3764629"/>
              <a:ext cx="9525" cy="57150"/>
            </a:xfrm>
            <a:custGeom>
              <a:avLst/>
              <a:gdLst>
                <a:gd name="T0" fmla="*/ 0 w 21"/>
                <a:gd name="T1" fmla="*/ 39636 h 62"/>
                <a:gd name="T2" fmla="*/ 454 w 21"/>
                <a:gd name="T3" fmla="*/ 26731 h 62"/>
                <a:gd name="T4" fmla="*/ 1361 w 21"/>
                <a:gd name="T5" fmla="*/ 15670 h 62"/>
                <a:gd name="T6" fmla="*/ 1814 w 21"/>
                <a:gd name="T7" fmla="*/ 10140 h 62"/>
                <a:gd name="T8" fmla="*/ 2721 w 21"/>
                <a:gd name="T9" fmla="*/ 6452 h 62"/>
                <a:gd name="T10" fmla="*/ 4082 w 21"/>
                <a:gd name="T11" fmla="*/ 2765 h 62"/>
                <a:gd name="T12" fmla="*/ 6804 w 21"/>
                <a:gd name="T13" fmla="*/ 0 h 62"/>
                <a:gd name="T14" fmla="*/ 6804 w 21"/>
                <a:gd name="T15" fmla="*/ 13827 h 62"/>
                <a:gd name="T16" fmla="*/ 8164 w 21"/>
                <a:gd name="T17" fmla="*/ 28575 h 62"/>
                <a:gd name="T18" fmla="*/ 9071 w 21"/>
                <a:gd name="T19" fmla="*/ 40558 h 62"/>
                <a:gd name="T20" fmla="*/ 9525 w 21"/>
                <a:gd name="T21" fmla="*/ 45167 h 62"/>
                <a:gd name="T22" fmla="*/ 4536 w 21"/>
                <a:gd name="T23" fmla="*/ 50698 h 62"/>
                <a:gd name="T24" fmla="*/ 0 w 21"/>
                <a:gd name="T25" fmla="*/ 57150 h 62"/>
                <a:gd name="T26" fmla="*/ 0 w 21"/>
                <a:gd name="T27" fmla="*/ 39636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62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62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8089900" y="4666329"/>
              <a:ext cx="14288" cy="57150"/>
            </a:xfrm>
            <a:custGeom>
              <a:avLst/>
              <a:gdLst>
                <a:gd name="T0" fmla="*/ 0 w 33"/>
                <a:gd name="T1" fmla="*/ 0 h 24"/>
                <a:gd name="T2" fmla="*/ 2165 w 33"/>
                <a:gd name="T3" fmla="*/ 11906 h 24"/>
                <a:gd name="T4" fmla="*/ 4330 w 33"/>
                <a:gd name="T5" fmla="*/ 23813 h 24"/>
                <a:gd name="T6" fmla="*/ 4763 w 33"/>
                <a:gd name="T7" fmla="*/ 30956 h 24"/>
                <a:gd name="T8" fmla="*/ 5196 w 33"/>
                <a:gd name="T9" fmla="*/ 38100 h 24"/>
                <a:gd name="T10" fmla="*/ 5629 w 33"/>
                <a:gd name="T11" fmla="*/ 47625 h 24"/>
                <a:gd name="T12" fmla="*/ 5629 w 33"/>
                <a:gd name="T13" fmla="*/ 57150 h 24"/>
                <a:gd name="T14" fmla="*/ 14288 w 33"/>
                <a:gd name="T15" fmla="*/ 0 h 24"/>
                <a:gd name="T16" fmla="*/ 10391 w 33"/>
                <a:gd name="T17" fmla="*/ 0 h 24"/>
                <a:gd name="T18" fmla="*/ 6928 w 33"/>
                <a:gd name="T19" fmla="*/ 0 h 24"/>
                <a:gd name="T20" fmla="*/ 3897 w 33"/>
                <a:gd name="T21" fmla="*/ 0 h 24"/>
                <a:gd name="T22" fmla="*/ 0 w 33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24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63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8112125" y="4675854"/>
              <a:ext cx="17463" cy="58737"/>
            </a:xfrm>
            <a:custGeom>
              <a:avLst/>
              <a:gdLst>
                <a:gd name="T0" fmla="*/ 13759 w 33"/>
                <a:gd name="T1" fmla="*/ 58737 h 25"/>
                <a:gd name="T2" fmla="*/ 15346 w 33"/>
                <a:gd name="T3" fmla="*/ 51689 h 25"/>
                <a:gd name="T4" fmla="*/ 17463 w 33"/>
                <a:gd name="T5" fmla="*/ 42291 h 25"/>
                <a:gd name="T6" fmla="*/ 17463 w 33"/>
                <a:gd name="T7" fmla="*/ 0 h 25"/>
                <a:gd name="T8" fmla="*/ 13230 w 33"/>
                <a:gd name="T9" fmla="*/ 0 h 25"/>
                <a:gd name="T10" fmla="*/ 8467 w 33"/>
                <a:gd name="T11" fmla="*/ 0 h 25"/>
                <a:gd name="T12" fmla="*/ 3175 w 33"/>
                <a:gd name="T13" fmla="*/ 0 h 25"/>
                <a:gd name="T14" fmla="*/ 0 w 33"/>
                <a:gd name="T15" fmla="*/ 0 h 25"/>
                <a:gd name="T16" fmla="*/ 13759 w 33"/>
                <a:gd name="T17" fmla="*/ 5873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64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7426325" y="3753516"/>
              <a:ext cx="1588" cy="55563"/>
            </a:xfrm>
            <a:custGeom>
              <a:avLst/>
              <a:gdLst>
                <a:gd name="T0" fmla="*/ 0 w 7"/>
                <a:gd name="T1" fmla="*/ 0 h 55563"/>
                <a:gd name="T2" fmla="*/ 1588 w 7"/>
                <a:gd name="T3" fmla="*/ 0 h 55563"/>
                <a:gd name="T4" fmla="*/ 0 w 7"/>
                <a:gd name="T5" fmla="*/ 0 h 555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55563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5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7485063" y="3697954"/>
              <a:ext cx="6350" cy="57150"/>
            </a:xfrm>
            <a:custGeom>
              <a:avLst/>
              <a:gdLst>
                <a:gd name="T0" fmla="*/ 6350 w 16"/>
                <a:gd name="T1" fmla="*/ 0 h 25"/>
                <a:gd name="T2" fmla="*/ 6350 w 16"/>
                <a:gd name="T3" fmla="*/ 13716 h 25"/>
                <a:gd name="T4" fmla="*/ 5556 w 16"/>
                <a:gd name="T5" fmla="*/ 29718 h 25"/>
                <a:gd name="T6" fmla="*/ 5159 w 16"/>
                <a:gd name="T7" fmla="*/ 36576 h 25"/>
                <a:gd name="T8" fmla="*/ 4366 w 16"/>
                <a:gd name="T9" fmla="*/ 45720 h 25"/>
                <a:gd name="T10" fmla="*/ 2778 w 16"/>
                <a:gd name="T11" fmla="*/ 52578 h 25"/>
                <a:gd name="T12" fmla="*/ 1191 w 16"/>
                <a:gd name="T13" fmla="*/ 57150 h 25"/>
                <a:gd name="T14" fmla="*/ 397 w 16"/>
                <a:gd name="T15" fmla="*/ 54864 h 25"/>
                <a:gd name="T16" fmla="*/ 0 w 16"/>
                <a:gd name="T17" fmla="*/ 48006 h 25"/>
                <a:gd name="T18" fmla="*/ 397 w 16"/>
                <a:gd name="T19" fmla="*/ 41148 h 25"/>
                <a:gd name="T20" fmla="*/ 794 w 16"/>
                <a:gd name="T21" fmla="*/ 29718 h 25"/>
                <a:gd name="T22" fmla="*/ 1588 w 16"/>
                <a:gd name="T23" fmla="*/ 20574 h 25"/>
                <a:gd name="T24" fmla="*/ 2778 w 16"/>
                <a:gd name="T25" fmla="*/ 9144 h 25"/>
                <a:gd name="T26" fmla="*/ 4366 w 16"/>
                <a:gd name="T27" fmla="*/ 2286 h 25"/>
                <a:gd name="T28" fmla="*/ 6350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66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7597775" y="3586829"/>
              <a:ext cx="4763" cy="57150"/>
            </a:xfrm>
            <a:custGeom>
              <a:avLst/>
              <a:gdLst>
                <a:gd name="T0" fmla="*/ 0 w 14"/>
                <a:gd name="T1" fmla="*/ 0 h 18"/>
                <a:gd name="T2" fmla="*/ 1021 w 14"/>
                <a:gd name="T3" fmla="*/ 3175 h 18"/>
                <a:gd name="T4" fmla="*/ 1701 w 14"/>
                <a:gd name="T5" fmla="*/ 6350 h 18"/>
                <a:gd name="T6" fmla="*/ 2382 w 14"/>
                <a:gd name="T7" fmla="*/ 12700 h 18"/>
                <a:gd name="T8" fmla="*/ 3062 w 14"/>
                <a:gd name="T9" fmla="*/ 22225 h 18"/>
                <a:gd name="T10" fmla="*/ 4423 w 14"/>
                <a:gd name="T11" fmla="*/ 41275 h 18"/>
                <a:gd name="T12" fmla="*/ 4763 w 14"/>
                <a:gd name="T13" fmla="*/ 57150 h 18"/>
                <a:gd name="T14" fmla="*/ 0 w 14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67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7750175" y="4285329"/>
              <a:ext cx="26988" cy="58737"/>
            </a:xfrm>
            <a:custGeom>
              <a:avLst/>
              <a:gdLst>
                <a:gd name="T0" fmla="*/ 0 w 67"/>
                <a:gd name="T1" fmla="*/ 0 h 74"/>
                <a:gd name="T2" fmla="*/ 403 w 67"/>
                <a:gd name="T3" fmla="*/ 13494 h 74"/>
                <a:gd name="T4" fmla="*/ 1208 w 67"/>
                <a:gd name="T5" fmla="*/ 23812 h 74"/>
                <a:gd name="T6" fmla="*/ 2820 w 67"/>
                <a:gd name="T7" fmla="*/ 32543 h 74"/>
                <a:gd name="T8" fmla="*/ 4834 w 67"/>
                <a:gd name="T9" fmla="*/ 39687 h 74"/>
                <a:gd name="T10" fmla="*/ 6848 w 67"/>
                <a:gd name="T11" fmla="*/ 46037 h 74"/>
                <a:gd name="T12" fmla="*/ 9265 w 67"/>
                <a:gd name="T13" fmla="*/ 50800 h 74"/>
                <a:gd name="T14" fmla="*/ 11279 w 67"/>
                <a:gd name="T15" fmla="*/ 54768 h 74"/>
                <a:gd name="T16" fmla="*/ 13293 w 67"/>
                <a:gd name="T17" fmla="*/ 58737 h 74"/>
                <a:gd name="T18" fmla="*/ 17723 w 67"/>
                <a:gd name="T19" fmla="*/ 51593 h 74"/>
                <a:gd name="T20" fmla="*/ 22154 w 67"/>
                <a:gd name="T21" fmla="*/ 43656 h 74"/>
                <a:gd name="T22" fmla="*/ 23766 w 67"/>
                <a:gd name="T23" fmla="*/ 38893 h 74"/>
                <a:gd name="T24" fmla="*/ 25377 w 67"/>
                <a:gd name="T25" fmla="*/ 34131 h 74"/>
                <a:gd name="T26" fmla="*/ 26585 w 67"/>
                <a:gd name="T27" fmla="*/ 29369 h 74"/>
                <a:gd name="T28" fmla="*/ 26988 w 67"/>
                <a:gd name="T29" fmla="*/ 23812 h 74"/>
                <a:gd name="T30" fmla="*/ 26988 w 67"/>
                <a:gd name="T31" fmla="*/ 19844 h 74"/>
                <a:gd name="T32" fmla="*/ 26988 w 67"/>
                <a:gd name="T33" fmla="*/ 14287 h 74"/>
                <a:gd name="T34" fmla="*/ 26988 w 67"/>
                <a:gd name="T35" fmla="*/ 7144 h 74"/>
                <a:gd name="T36" fmla="*/ 26988 w 67"/>
                <a:gd name="T37" fmla="*/ 0 h 74"/>
                <a:gd name="T38" fmla="*/ 19335 w 67"/>
                <a:gd name="T39" fmla="*/ 0 h 74"/>
                <a:gd name="T40" fmla="*/ 13293 w 67"/>
                <a:gd name="T41" fmla="*/ 0 h 74"/>
                <a:gd name="T42" fmla="*/ 6848 w 67"/>
                <a:gd name="T43" fmla="*/ 0 h 74"/>
                <a:gd name="T44" fmla="*/ 0 w 67"/>
                <a:gd name="T45" fmla="*/ 0 h 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7" h="74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68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7813675" y="4299616"/>
              <a:ext cx="12700" cy="57150"/>
            </a:xfrm>
            <a:custGeom>
              <a:avLst/>
              <a:gdLst>
                <a:gd name="T0" fmla="*/ 0 w 34"/>
                <a:gd name="T1" fmla="*/ 0 h 38"/>
                <a:gd name="T2" fmla="*/ 747 w 34"/>
                <a:gd name="T3" fmla="*/ 4512 h 38"/>
                <a:gd name="T4" fmla="*/ 1494 w 34"/>
                <a:gd name="T5" fmla="*/ 10528 h 38"/>
                <a:gd name="T6" fmla="*/ 1868 w 34"/>
                <a:gd name="T7" fmla="*/ 16543 h 38"/>
                <a:gd name="T8" fmla="*/ 2241 w 34"/>
                <a:gd name="T9" fmla="*/ 24063 h 38"/>
                <a:gd name="T10" fmla="*/ 3735 w 34"/>
                <a:gd name="T11" fmla="*/ 42111 h 38"/>
                <a:gd name="T12" fmla="*/ 4856 w 34"/>
                <a:gd name="T13" fmla="*/ 57150 h 38"/>
                <a:gd name="T14" fmla="*/ 5976 w 34"/>
                <a:gd name="T15" fmla="*/ 55646 h 38"/>
                <a:gd name="T16" fmla="*/ 7471 w 34"/>
                <a:gd name="T17" fmla="*/ 54142 h 38"/>
                <a:gd name="T18" fmla="*/ 8591 w 34"/>
                <a:gd name="T19" fmla="*/ 51134 h 38"/>
                <a:gd name="T20" fmla="*/ 9712 w 34"/>
                <a:gd name="T21" fmla="*/ 46622 h 38"/>
                <a:gd name="T22" fmla="*/ 10459 w 34"/>
                <a:gd name="T23" fmla="*/ 42111 h 38"/>
                <a:gd name="T24" fmla="*/ 11953 w 34"/>
                <a:gd name="T25" fmla="*/ 36095 h 38"/>
                <a:gd name="T26" fmla="*/ 12326 w 34"/>
                <a:gd name="T27" fmla="*/ 31583 h 38"/>
                <a:gd name="T28" fmla="*/ 12700 w 34"/>
                <a:gd name="T29" fmla="*/ 28575 h 38"/>
                <a:gd name="T30" fmla="*/ 11579 w 34"/>
                <a:gd name="T31" fmla="*/ 27071 h 38"/>
                <a:gd name="T32" fmla="*/ 10459 w 34"/>
                <a:gd name="T33" fmla="*/ 25567 h 38"/>
                <a:gd name="T34" fmla="*/ 9712 w 34"/>
                <a:gd name="T35" fmla="*/ 21055 h 38"/>
                <a:gd name="T36" fmla="*/ 8965 w 34"/>
                <a:gd name="T37" fmla="*/ 18047 h 38"/>
                <a:gd name="T38" fmla="*/ 7097 w 34"/>
                <a:gd name="T39" fmla="*/ 9024 h 38"/>
                <a:gd name="T40" fmla="*/ 4856 w 34"/>
                <a:gd name="T41" fmla="*/ 0 h 38"/>
                <a:gd name="T42" fmla="*/ 2241 w 34"/>
                <a:gd name="T43" fmla="*/ 0 h 38"/>
                <a:gd name="T44" fmla="*/ 0 w 34"/>
                <a:gd name="T45" fmla="*/ 0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69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7670800" y="4075779"/>
              <a:ext cx="25400" cy="55562"/>
            </a:xfrm>
            <a:custGeom>
              <a:avLst/>
              <a:gdLst>
                <a:gd name="T0" fmla="*/ 25400 w 53"/>
                <a:gd name="T1" fmla="*/ 55562 h 23"/>
                <a:gd name="T2" fmla="*/ 25400 w 53"/>
                <a:gd name="T3" fmla="*/ 9663 h 23"/>
                <a:gd name="T4" fmla="*/ 23483 w 53"/>
                <a:gd name="T5" fmla="*/ 4831 h 23"/>
                <a:gd name="T6" fmla="*/ 21566 w 53"/>
                <a:gd name="T7" fmla="*/ 2416 h 23"/>
                <a:gd name="T8" fmla="*/ 20128 w 53"/>
                <a:gd name="T9" fmla="*/ 0 h 23"/>
                <a:gd name="T10" fmla="*/ 18211 w 53"/>
                <a:gd name="T11" fmla="*/ 0 h 23"/>
                <a:gd name="T12" fmla="*/ 14857 w 53"/>
                <a:gd name="T13" fmla="*/ 2416 h 23"/>
                <a:gd name="T14" fmla="*/ 11502 w 53"/>
                <a:gd name="T15" fmla="*/ 9663 h 23"/>
                <a:gd name="T16" fmla="*/ 5272 w 53"/>
                <a:gd name="T17" fmla="*/ 31405 h 23"/>
                <a:gd name="T18" fmla="*/ 0 w 53"/>
                <a:gd name="T19" fmla="*/ 55562 h 23"/>
                <a:gd name="T20" fmla="*/ 25400 w 53"/>
                <a:gd name="T21" fmla="*/ 55562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3" h="23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0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7613650" y="4050379"/>
              <a:ext cx="11113" cy="57150"/>
            </a:xfrm>
            <a:custGeom>
              <a:avLst/>
              <a:gdLst>
                <a:gd name="T0" fmla="*/ 0 w 26"/>
                <a:gd name="T1" fmla="*/ 0 h 12"/>
                <a:gd name="T2" fmla="*/ 1710 w 26"/>
                <a:gd name="T3" fmla="*/ 19050 h 12"/>
                <a:gd name="T4" fmla="*/ 4702 w 26"/>
                <a:gd name="T5" fmla="*/ 38100 h 12"/>
                <a:gd name="T6" fmla="*/ 5984 w 26"/>
                <a:gd name="T7" fmla="*/ 42863 h 12"/>
                <a:gd name="T8" fmla="*/ 7694 w 26"/>
                <a:gd name="T9" fmla="*/ 52388 h 12"/>
                <a:gd name="T10" fmla="*/ 9403 w 26"/>
                <a:gd name="T11" fmla="*/ 52388 h 12"/>
                <a:gd name="T12" fmla="*/ 11113 w 26"/>
                <a:gd name="T13" fmla="*/ 57150 h 12"/>
                <a:gd name="T14" fmla="*/ 8976 w 26"/>
                <a:gd name="T15" fmla="*/ 33338 h 12"/>
                <a:gd name="T16" fmla="*/ 5557 w 26"/>
                <a:gd name="T17" fmla="*/ 14288 h 12"/>
                <a:gd name="T18" fmla="*/ 2137 w 26"/>
                <a:gd name="T19" fmla="*/ 4763 h 12"/>
                <a:gd name="T20" fmla="*/ 0 w 26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1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7813675" y="4382166"/>
              <a:ext cx="31750" cy="57150"/>
            </a:xfrm>
            <a:custGeom>
              <a:avLst/>
              <a:gdLst>
                <a:gd name="T0" fmla="*/ 0 w 73"/>
                <a:gd name="T1" fmla="*/ 0 h 57150"/>
                <a:gd name="T2" fmla="*/ 8699 w 73"/>
                <a:gd name="T3" fmla="*/ 0 h 57150"/>
                <a:gd name="T4" fmla="*/ 16092 w 73"/>
                <a:gd name="T5" fmla="*/ 0 h 57150"/>
                <a:gd name="T6" fmla="*/ 23921 w 73"/>
                <a:gd name="T7" fmla="*/ 0 h 57150"/>
                <a:gd name="T8" fmla="*/ 31750 w 73"/>
                <a:gd name="T9" fmla="*/ 0 h 57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5715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72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7769225" y="4371054"/>
              <a:ext cx="22225" cy="57150"/>
            </a:xfrm>
            <a:custGeom>
              <a:avLst/>
              <a:gdLst>
                <a:gd name="T0" fmla="*/ 0 w 53"/>
                <a:gd name="T1" fmla="*/ 0 h 3"/>
                <a:gd name="T2" fmla="*/ 5871 w 53"/>
                <a:gd name="T3" fmla="*/ 0 h 3"/>
                <a:gd name="T4" fmla="*/ 11322 w 53"/>
                <a:gd name="T5" fmla="*/ 57150 h 3"/>
                <a:gd name="T6" fmla="*/ 13419 w 53"/>
                <a:gd name="T7" fmla="*/ 57150 h 3"/>
                <a:gd name="T8" fmla="*/ 16354 w 53"/>
                <a:gd name="T9" fmla="*/ 57150 h 3"/>
                <a:gd name="T10" fmla="*/ 18870 w 53"/>
                <a:gd name="T11" fmla="*/ 19050 h 3"/>
                <a:gd name="T12" fmla="*/ 22225 w 53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Line 8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>
              <a:off x="7802563" y="4356766"/>
              <a:ext cx="20637" cy="6350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4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7823200" y="4363116"/>
              <a:ext cx="1588" cy="57150"/>
            </a:xfrm>
            <a:custGeom>
              <a:avLst/>
              <a:gdLst>
                <a:gd name="T0" fmla="*/ 0 w 1588"/>
                <a:gd name="T1" fmla="*/ 0 h 13"/>
                <a:gd name="T2" fmla="*/ 0 w 1588"/>
                <a:gd name="T3" fmla="*/ 26377 h 13"/>
                <a:gd name="T4" fmla="*/ 0 w 1588"/>
                <a:gd name="T5" fmla="*/ 5715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75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7777163" y="4356766"/>
              <a:ext cx="14287" cy="58738"/>
            </a:xfrm>
            <a:custGeom>
              <a:avLst/>
              <a:gdLst>
                <a:gd name="T0" fmla="*/ 0 w 26"/>
                <a:gd name="T1" fmla="*/ 0 h 58738"/>
                <a:gd name="T2" fmla="*/ 8243 w 26"/>
                <a:gd name="T3" fmla="*/ 0 h 58738"/>
                <a:gd name="T4" fmla="*/ 14287 w 26"/>
                <a:gd name="T5" fmla="*/ 0 h 587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58738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76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7770813" y="4337716"/>
              <a:ext cx="6350" cy="60325"/>
            </a:xfrm>
            <a:custGeom>
              <a:avLst/>
              <a:gdLst>
                <a:gd name="T0" fmla="*/ 6350 w 20"/>
                <a:gd name="T1" fmla="*/ 0 h 25"/>
                <a:gd name="T2" fmla="*/ 0 w 20"/>
                <a:gd name="T3" fmla="*/ 31369 h 25"/>
                <a:gd name="T4" fmla="*/ 1270 w 20"/>
                <a:gd name="T5" fmla="*/ 43434 h 25"/>
                <a:gd name="T6" fmla="*/ 3175 w 20"/>
                <a:gd name="T7" fmla="*/ 50673 h 25"/>
                <a:gd name="T8" fmla="*/ 4445 w 20"/>
                <a:gd name="T9" fmla="*/ 57912 h 25"/>
                <a:gd name="T10" fmla="*/ 6350 w 20"/>
                <a:gd name="T11" fmla="*/ 60325 h 25"/>
                <a:gd name="T12" fmla="*/ 6350 w 20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25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7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7851775" y="4064666"/>
              <a:ext cx="1588" cy="57150"/>
            </a:xfrm>
            <a:custGeom>
              <a:avLst/>
              <a:gdLst>
                <a:gd name="T0" fmla="*/ 0 w 6"/>
                <a:gd name="T1" fmla="*/ 57150 h 24"/>
                <a:gd name="T2" fmla="*/ 0 w 6"/>
                <a:gd name="T3" fmla="*/ 0 h 24"/>
                <a:gd name="T4" fmla="*/ 1588 w 6"/>
                <a:gd name="T5" fmla="*/ 28575 h 24"/>
                <a:gd name="T6" fmla="*/ 0 w 6"/>
                <a:gd name="T7" fmla="*/ 5715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79" name="Group 78"/>
            <p:cNvGrpSpPr>
              <a:grpSpLocks/>
            </p:cNvGrpSpPr>
            <p:nvPr>
              <p:custDataLst>
                <p:tags r:id="rId74"/>
              </p:custDataLst>
            </p:nvPr>
          </p:nvGrpSpPr>
          <p:grpSpPr bwMode="auto">
            <a:xfrm>
              <a:off x="7726363" y="3736054"/>
              <a:ext cx="163512" cy="114300"/>
              <a:chOff x="5379" y="2466"/>
              <a:chExt cx="122" cy="71"/>
            </a:xfrm>
            <a:grpFill/>
          </p:grpSpPr>
          <p:sp>
            <p:nvSpPr>
              <p:cNvPr id="527" name="Freeform 526"/>
              <p:cNvSpPr>
                <a:spLocks/>
              </p:cNvSpPr>
              <p:nvPr/>
            </p:nvSpPr>
            <p:spPr bwMode="auto">
              <a:xfrm>
                <a:off x="5428" y="2492"/>
                <a:ext cx="6" cy="9"/>
              </a:xfrm>
              <a:custGeom>
                <a:avLst/>
                <a:gdLst>
                  <a:gd name="T0" fmla="*/ 6 w 19"/>
                  <a:gd name="T1" fmla="*/ 9 h 25"/>
                  <a:gd name="T2" fmla="*/ 6 w 19"/>
                  <a:gd name="T3" fmla="*/ 7 h 25"/>
                  <a:gd name="T4" fmla="*/ 5 w 19"/>
                  <a:gd name="T5" fmla="*/ 4 h 25"/>
                  <a:gd name="T6" fmla="*/ 5 w 19"/>
                  <a:gd name="T7" fmla="*/ 3 h 25"/>
                  <a:gd name="T8" fmla="*/ 5 w 19"/>
                  <a:gd name="T9" fmla="*/ 2 h 25"/>
                  <a:gd name="T10" fmla="*/ 5 w 19"/>
                  <a:gd name="T11" fmla="*/ 1 h 25"/>
                  <a:gd name="T12" fmla="*/ 6 w 19"/>
                  <a:gd name="T13" fmla="*/ 0 h 25"/>
                  <a:gd name="T14" fmla="*/ 0 w 19"/>
                  <a:gd name="T15" fmla="*/ 0 h 25"/>
                  <a:gd name="T16" fmla="*/ 0 w 19"/>
                  <a:gd name="T17" fmla="*/ 3 h 25"/>
                  <a:gd name="T18" fmla="*/ 2 w 19"/>
                  <a:gd name="T19" fmla="*/ 5 h 25"/>
                  <a:gd name="T20" fmla="*/ 2 w 19"/>
                  <a:gd name="T21" fmla="*/ 7 h 25"/>
                  <a:gd name="T22" fmla="*/ 3 w 19"/>
                  <a:gd name="T23" fmla="*/ 8 h 25"/>
                  <a:gd name="T24" fmla="*/ 5 w 19"/>
                  <a:gd name="T25" fmla="*/ 9 h 25"/>
                  <a:gd name="T26" fmla="*/ 6 w 19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25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 527"/>
              <p:cNvSpPr>
                <a:spLocks/>
              </p:cNvSpPr>
              <p:nvPr/>
            </p:nvSpPr>
            <p:spPr bwMode="auto">
              <a:xfrm>
                <a:off x="5379" y="2505"/>
                <a:ext cx="7" cy="6"/>
              </a:xfrm>
              <a:custGeom>
                <a:avLst/>
                <a:gdLst>
                  <a:gd name="T0" fmla="*/ 7 w 26"/>
                  <a:gd name="T1" fmla="*/ 6 h 18"/>
                  <a:gd name="T2" fmla="*/ 2 w 26"/>
                  <a:gd name="T3" fmla="*/ 6 h 18"/>
                  <a:gd name="T4" fmla="*/ 1 w 26"/>
                  <a:gd name="T5" fmla="*/ 3 h 18"/>
                  <a:gd name="T6" fmla="*/ 0 w 26"/>
                  <a:gd name="T7" fmla="*/ 0 h 18"/>
                  <a:gd name="T8" fmla="*/ 2 w 26"/>
                  <a:gd name="T9" fmla="*/ 1 h 18"/>
                  <a:gd name="T10" fmla="*/ 4 w 26"/>
                  <a:gd name="T11" fmla="*/ 2 h 18"/>
                  <a:gd name="T12" fmla="*/ 5 w 26"/>
                  <a:gd name="T13" fmla="*/ 4 h 18"/>
                  <a:gd name="T14" fmla="*/ 7 w 26"/>
                  <a:gd name="T15" fmla="*/ 6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 528"/>
              <p:cNvSpPr>
                <a:spLocks/>
              </p:cNvSpPr>
              <p:nvPr/>
            </p:nvSpPr>
            <p:spPr bwMode="auto">
              <a:xfrm>
                <a:off x="5392" y="2466"/>
                <a:ext cx="5" cy="6"/>
              </a:xfrm>
              <a:custGeom>
                <a:avLst/>
                <a:gdLst>
                  <a:gd name="T0" fmla="*/ 0 w 13"/>
                  <a:gd name="T1" fmla="*/ 6 h 18"/>
                  <a:gd name="T2" fmla="*/ 5 w 13"/>
                  <a:gd name="T3" fmla="*/ 0 h 18"/>
                  <a:gd name="T4" fmla="*/ 0 w 13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 529"/>
              <p:cNvSpPr>
                <a:spLocks/>
              </p:cNvSpPr>
              <p:nvPr/>
            </p:nvSpPr>
            <p:spPr bwMode="auto">
              <a:xfrm>
                <a:off x="5426" y="2468"/>
                <a:ext cx="8" cy="8"/>
              </a:xfrm>
              <a:custGeom>
                <a:avLst/>
                <a:gdLst>
                  <a:gd name="T0" fmla="*/ 0 w 26"/>
                  <a:gd name="T1" fmla="*/ 8 h 24"/>
                  <a:gd name="T2" fmla="*/ 1 w 26"/>
                  <a:gd name="T3" fmla="*/ 8 h 24"/>
                  <a:gd name="T4" fmla="*/ 2 w 26"/>
                  <a:gd name="T5" fmla="*/ 7 h 24"/>
                  <a:gd name="T6" fmla="*/ 3 w 26"/>
                  <a:gd name="T7" fmla="*/ 6 h 24"/>
                  <a:gd name="T8" fmla="*/ 5 w 26"/>
                  <a:gd name="T9" fmla="*/ 5 h 24"/>
                  <a:gd name="T10" fmla="*/ 6 w 26"/>
                  <a:gd name="T11" fmla="*/ 4 h 24"/>
                  <a:gd name="T12" fmla="*/ 7 w 26"/>
                  <a:gd name="T13" fmla="*/ 3 h 24"/>
                  <a:gd name="T14" fmla="*/ 8 w 26"/>
                  <a:gd name="T15" fmla="*/ 1 h 24"/>
                  <a:gd name="T16" fmla="*/ 8 w 26"/>
                  <a:gd name="T17" fmla="*/ 0 h 24"/>
                  <a:gd name="T18" fmla="*/ 0 w 2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 530"/>
              <p:cNvSpPr>
                <a:spLocks/>
              </p:cNvSpPr>
              <p:nvPr/>
            </p:nvSpPr>
            <p:spPr bwMode="auto">
              <a:xfrm>
                <a:off x="5490" y="2490"/>
                <a:ext cx="11" cy="2"/>
              </a:xfrm>
              <a:custGeom>
                <a:avLst/>
                <a:gdLst>
                  <a:gd name="T0" fmla="*/ 0 w 34"/>
                  <a:gd name="T1" fmla="*/ 2 h 6"/>
                  <a:gd name="T2" fmla="*/ 3 w 34"/>
                  <a:gd name="T3" fmla="*/ 2 h 6"/>
                  <a:gd name="T4" fmla="*/ 6 w 34"/>
                  <a:gd name="T5" fmla="*/ 2 h 6"/>
                  <a:gd name="T6" fmla="*/ 8 w 34"/>
                  <a:gd name="T7" fmla="*/ 1 h 6"/>
                  <a:gd name="T8" fmla="*/ 11 w 3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Line 100"/>
              <p:cNvSpPr>
                <a:spLocks noChangeShapeType="1"/>
              </p:cNvSpPr>
              <p:nvPr/>
            </p:nvSpPr>
            <p:spPr bwMode="auto">
              <a:xfrm flipH="1">
                <a:off x="5495" y="249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532"/>
              <p:cNvSpPr>
                <a:spLocks/>
              </p:cNvSpPr>
              <p:nvPr/>
            </p:nvSpPr>
            <p:spPr bwMode="auto">
              <a:xfrm>
                <a:off x="5464" y="2530"/>
                <a:ext cx="1" cy="7"/>
              </a:xfrm>
              <a:custGeom>
                <a:avLst/>
                <a:gdLst>
                  <a:gd name="T0" fmla="*/ 0 w 1"/>
                  <a:gd name="T1" fmla="*/ 7 h 19"/>
                  <a:gd name="T2" fmla="*/ 0 w 1"/>
                  <a:gd name="T3" fmla="*/ 3 h 19"/>
                  <a:gd name="T4" fmla="*/ 0 w 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Line 102"/>
              <p:cNvSpPr>
                <a:spLocks noChangeShapeType="1"/>
              </p:cNvSpPr>
              <p:nvPr/>
            </p:nvSpPr>
            <p:spPr bwMode="auto">
              <a:xfrm>
                <a:off x="5464" y="253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534"/>
              <p:cNvSpPr>
                <a:spLocks/>
              </p:cNvSpPr>
              <p:nvPr/>
            </p:nvSpPr>
            <p:spPr bwMode="auto">
              <a:xfrm>
                <a:off x="5466" y="2530"/>
                <a:ext cx="4" cy="2"/>
              </a:xfrm>
              <a:custGeom>
                <a:avLst/>
                <a:gdLst>
                  <a:gd name="T0" fmla="*/ 4 w 14"/>
                  <a:gd name="T1" fmla="*/ 0 h 6"/>
                  <a:gd name="T2" fmla="*/ 2 w 14"/>
                  <a:gd name="T3" fmla="*/ 1 h 6"/>
                  <a:gd name="T4" fmla="*/ 0 w 14"/>
                  <a:gd name="T5" fmla="*/ 2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0" name="Freeform 79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6310313" y="3597941"/>
              <a:ext cx="6350" cy="57150"/>
            </a:xfrm>
            <a:custGeom>
              <a:avLst/>
              <a:gdLst>
                <a:gd name="T0" fmla="*/ 3175 w 26"/>
                <a:gd name="T1" fmla="*/ 57150 h 111"/>
                <a:gd name="T2" fmla="*/ 2198 w 26"/>
                <a:gd name="T3" fmla="*/ 53031 h 111"/>
                <a:gd name="T4" fmla="*/ 977 w 26"/>
                <a:gd name="T5" fmla="*/ 48912 h 111"/>
                <a:gd name="T6" fmla="*/ 488 w 26"/>
                <a:gd name="T7" fmla="*/ 46853 h 111"/>
                <a:gd name="T8" fmla="*/ 244 w 26"/>
                <a:gd name="T9" fmla="*/ 44793 h 111"/>
                <a:gd name="T10" fmla="*/ 0 w 26"/>
                <a:gd name="T11" fmla="*/ 41189 h 111"/>
                <a:gd name="T12" fmla="*/ 0 w 26"/>
                <a:gd name="T13" fmla="*/ 38100 h 111"/>
                <a:gd name="T14" fmla="*/ 0 w 26"/>
                <a:gd name="T15" fmla="*/ 31407 h 111"/>
                <a:gd name="T16" fmla="*/ 244 w 26"/>
                <a:gd name="T17" fmla="*/ 26258 h 111"/>
                <a:gd name="T18" fmla="*/ 733 w 26"/>
                <a:gd name="T19" fmla="*/ 21109 h 111"/>
                <a:gd name="T20" fmla="*/ 1221 w 26"/>
                <a:gd name="T21" fmla="*/ 16991 h 111"/>
                <a:gd name="T22" fmla="*/ 2198 w 26"/>
                <a:gd name="T23" fmla="*/ 12357 h 111"/>
                <a:gd name="T24" fmla="*/ 3419 w 26"/>
                <a:gd name="T25" fmla="*/ 8753 h 111"/>
                <a:gd name="T26" fmla="*/ 4885 w 26"/>
                <a:gd name="T27" fmla="*/ 4634 h 111"/>
                <a:gd name="T28" fmla="*/ 6350 w 26"/>
                <a:gd name="T29" fmla="*/ 0 h 111"/>
                <a:gd name="T30" fmla="*/ 6350 w 26"/>
                <a:gd name="T31" fmla="*/ 3089 h 111"/>
                <a:gd name="T32" fmla="*/ 6350 w 26"/>
                <a:gd name="T33" fmla="*/ 6693 h 111"/>
                <a:gd name="T34" fmla="*/ 6350 w 26"/>
                <a:gd name="T35" fmla="*/ 11327 h 111"/>
                <a:gd name="T36" fmla="*/ 6350 w 26"/>
                <a:gd name="T37" fmla="*/ 16476 h 111"/>
                <a:gd name="T38" fmla="*/ 6106 w 26"/>
                <a:gd name="T39" fmla="*/ 22654 h 111"/>
                <a:gd name="T40" fmla="*/ 5373 w 26"/>
                <a:gd name="T41" fmla="*/ 28832 h 111"/>
                <a:gd name="T42" fmla="*/ 4396 w 26"/>
                <a:gd name="T43" fmla="*/ 34496 h 111"/>
                <a:gd name="T44" fmla="*/ 3175 w 26"/>
                <a:gd name="T45" fmla="*/ 41189 h 111"/>
                <a:gd name="T46" fmla="*/ 3175 w 26"/>
                <a:gd name="T47" fmla="*/ 57150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80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3209925" y="5737891"/>
              <a:ext cx="53975" cy="58738"/>
            </a:xfrm>
            <a:custGeom>
              <a:avLst/>
              <a:gdLst>
                <a:gd name="T0" fmla="*/ 0 w 126"/>
                <a:gd name="T1" fmla="*/ 18000 h 62"/>
                <a:gd name="T2" fmla="*/ 4712 w 126"/>
                <a:gd name="T3" fmla="*/ 18948 h 62"/>
                <a:gd name="T4" fmla="*/ 8996 w 126"/>
                <a:gd name="T5" fmla="*/ 19895 h 62"/>
                <a:gd name="T6" fmla="*/ 12423 w 126"/>
                <a:gd name="T7" fmla="*/ 21790 h 62"/>
                <a:gd name="T8" fmla="*/ 15421 w 126"/>
                <a:gd name="T9" fmla="*/ 24632 h 62"/>
                <a:gd name="T10" fmla="*/ 21419 w 126"/>
                <a:gd name="T11" fmla="*/ 31264 h 62"/>
                <a:gd name="T12" fmla="*/ 26131 w 126"/>
                <a:gd name="T13" fmla="*/ 37895 h 62"/>
                <a:gd name="T14" fmla="*/ 29986 w 126"/>
                <a:gd name="T15" fmla="*/ 45475 h 62"/>
                <a:gd name="T16" fmla="*/ 33841 w 126"/>
                <a:gd name="T17" fmla="*/ 52106 h 62"/>
                <a:gd name="T18" fmla="*/ 35983 w 126"/>
                <a:gd name="T19" fmla="*/ 54948 h 62"/>
                <a:gd name="T20" fmla="*/ 38125 w 126"/>
                <a:gd name="T21" fmla="*/ 56843 h 62"/>
                <a:gd name="T22" fmla="*/ 40695 w 126"/>
                <a:gd name="T23" fmla="*/ 57791 h 62"/>
                <a:gd name="T24" fmla="*/ 42837 w 126"/>
                <a:gd name="T25" fmla="*/ 58738 h 62"/>
                <a:gd name="T26" fmla="*/ 44979 w 126"/>
                <a:gd name="T27" fmla="*/ 57791 h 62"/>
                <a:gd name="T28" fmla="*/ 46693 w 126"/>
                <a:gd name="T29" fmla="*/ 56843 h 62"/>
                <a:gd name="T30" fmla="*/ 48406 w 126"/>
                <a:gd name="T31" fmla="*/ 54948 h 62"/>
                <a:gd name="T32" fmla="*/ 50120 w 126"/>
                <a:gd name="T33" fmla="*/ 53054 h 62"/>
                <a:gd name="T34" fmla="*/ 52262 w 126"/>
                <a:gd name="T35" fmla="*/ 48317 h 62"/>
                <a:gd name="T36" fmla="*/ 53975 w 126"/>
                <a:gd name="T37" fmla="*/ 46422 h 62"/>
                <a:gd name="T38" fmla="*/ 47121 w 126"/>
                <a:gd name="T39" fmla="*/ 31264 h 62"/>
                <a:gd name="T40" fmla="*/ 41124 w 126"/>
                <a:gd name="T41" fmla="*/ 19895 h 62"/>
                <a:gd name="T42" fmla="*/ 38125 w 126"/>
                <a:gd name="T43" fmla="*/ 14211 h 62"/>
                <a:gd name="T44" fmla="*/ 34698 w 126"/>
                <a:gd name="T45" fmla="*/ 8526 h 62"/>
                <a:gd name="T46" fmla="*/ 30843 w 126"/>
                <a:gd name="T47" fmla="*/ 4737 h 62"/>
                <a:gd name="T48" fmla="*/ 26131 w 126"/>
                <a:gd name="T49" fmla="*/ 0 h 62"/>
                <a:gd name="T50" fmla="*/ 0 w 126"/>
                <a:gd name="T51" fmla="*/ 0 h 62"/>
                <a:gd name="T52" fmla="*/ 0 w 126"/>
                <a:gd name="T53" fmla="*/ 8526 h 62"/>
                <a:gd name="T54" fmla="*/ 0 w 126"/>
                <a:gd name="T55" fmla="*/ 18000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6" h="62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81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5511800" y="5575966"/>
              <a:ext cx="30163" cy="55563"/>
            </a:xfrm>
            <a:custGeom>
              <a:avLst/>
              <a:gdLst>
                <a:gd name="T0" fmla="*/ 0 w 66"/>
                <a:gd name="T1" fmla="*/ 0 h 44"/>
                <a:gd name="T2" fmla="*/ 5941 w 66"/>
                <a:gd name="T3" fmla="*/ 1263 h 44"/>
                <a:gd name="T4" fmla="*/ 10511 w 66"/>
                <a:gd name="T5" fmla="*/ 2526 h 44"/>
                <a:gd name="T6" fmla="*/ 14624 w 66"/>
                <a:gd name="T7" fmla="*/ 5051 h 44"/>
                <a:gd name="T8" fmla="*/ 17367 w 66"/>
                <a:gd name="T9" fmla="*/ 8840 h 44"/>
                <a:gd name="T10" fmla="*/ 20109 w 66"/>
                <a:gd name="T11" fmla="*/ 11365 h 44"/>
                <a:gd name="T12" fmla="*/ 22851 w 66"/>
                <a:gd name="T13" fmla="*/ 13891 h 44"/>
                <a:gd name="T14" fmla="*/ 26050 w 66"/>
                <a:gd name="T15" fmla="*/ 15154 h 44"/>
                <a:gd name="T16" fmla="*/ 30163 w 66"/>
                <a:gd name="T17" fmla="*/ 16416 h 44"/>
                <a:gd name="T18" fmla="*/ 29706 w 66"/>
                <a:gd name="T19" fmla="*/ 21468 h 44"/>
                <a:gd name="T20" fmla="*/ 28335 w 66"/>
                <a:gd name="T21" fmla="*/ 26519 h 44"/>
                <a:gd name="T22" fmla="*/ 27421 w 66"/>
                <a:gd name="T23" fmla="*/ 31570 h 44"/>
                <a:gd name="T24" fmla="*/ 26050 w 66"/>
                <a:gd name="T25" fmla="*/ 35358 h 44"/>
                <a:gd name="T26" fmla="*/ 22394 w 66"/>
                <a:gd name="T27" fmla="*/ 42935 h 44"/>
                <a:gd name="T28" fmla="*/ 18281 w 66"/>
                <a:gd name="T29" fmla="*/ 49249 h 44"/>
                <a:gd name="T30" fmla="*/ 14167 w 66"/>
                <a:gd name="T31" fmla="*/ 53037 h 44"/>
                <a:gd name="T32" fmla="*/ 9597 w 66"/>
                <a:gd name="T33" fmla="*/ 55563 h 44"/>
                <a:gd name="T34" fmla="*/ 4570 w 66"/>
                <a:gd name="T35" fmla="*/ 55563 h 44"/>
                <a:gd name="T36" fmla="*/ 0 w 66"/>
                <a:gd name="T37" fmla="*/ 54300 h 44"/>
                <a:gd name="T38" fmla="*/ 0 w 66"/>
                <a:gd name="T39" fmla="*/ 39147 h 44"/>
                <a:gd name="T40" fmla="*/ 0 w 66"/>
                <a:gd name="T41" fmla="*/ 27782 h 44"/>
                <a:gd name="T42" fmla="*/ 0 w 66"/>
                <a:gd name="T43" fmla="*/ 15154 h 44"/>
                <a:gd name="T44" fmla="*/ 0 w 66"/>
                <a:gd name="T45" fmla="*/ 0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6" h="44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82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7666038" y="2346991"/>
              <a:ext cx="20637" cy="57150"/>
            </a:xfrm>
            <a:custGeom>
              <a:avLst/>
              <a:gdLst>
                <a:gd name="T0" fmla="*/ 20637 w 46"/>
                <a:gd name="T1" fmla="*/ 0 h 16"/>
                <a:gd name="T2" fmla="*/ 17945 w 46"/>
                <a:gd name="T3" fmla="*/ 25003 h 16"/>
                <a:gd name="T4" fmla="*/ 15702 w 46"/>
                <a:gd name="T5" fmla="*/ 46434 h 16"/>
                <a:gd name="T6" fmla="*/ 13908 w 46"/>
                <a:gd name="T7" fmla="*/ 50006 h 16"/>
                <a:gd name="T8" fmla="*/ 13010 w 46"/>
                <a:gd name="T9" fmla="*/ 53578 h 16"/>
                <a:gd name="T10" fmla="*/ 11664 w 46"/>
                <a:gd name="T11" fmla="*/ 57150 h 16"/>
                <a:gd name="T12" fmla="*/ 10319 w 46"/>
                <a:gd name="T13" fmla="*/ 57150 h 16"/>
                <a:gd name="T14" fmla="*/ 7178 w 46"/>
                <a:gd name="T15" fmla="*/ 50006 h 16"/>
                <a:gd name="T16" fmla="*/ 4935 w 46"/>
                <a:gd name="T17" fmla="*/ 39291 h 16"/>
                <a:gd name="T18" fmla="*/ 2243 w 46"/>
                <a:gd name="T19" fmla="*/ 21431 h 16"/>
                <a:gd name="T20" fmla="*/ 0 w 46"/>
                <a:gd name="T21" fmla="*/ 0 h 16"/>
                <a:gd name="T22" fmla="*/ 20637 w 46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83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7842250" y="2380329"/>
              <a:ext cx="15875" cy="57150"/>
            </a:xfrm>
            <a:custGeom>
              <a:avLst/>
              <a:gdLst>
                <a:gd name="T0" fmla="*/ 15875 w 39"/>
                <a:gd name="T1" fmla="*/ 54952 h 26"/>
                <a:gd name="T2" fmla="*/ 14654 w 39"/>
                <a:gd name="T3" fmla="*/ 57150 h 26"/>
                <a:gd name="T4" fmla="*/ 13026 w 39"/>
                <a:gd name="T5" fmla="*/ 57150 h 26"/>
                <a:gd name="T6" fmla="*/ 11397 w 39"/>
                <a:gd name="T7" fmla="*/ 57150 h 26"/>
                <a:gd name="T8" fmla="*/ 10176 w 39"/>
                <a:gd name="T9" fmla="*/ 54952 h 26"/>
                <a:gd name="T10" fmla="*/ 7327 w 39"/>
                <a:gd name="T11" fmla="*/ 48358 h 26"/>
                <a:gd name="T12" fmla="*/ 4885 w 39"/>
                <a:gd name="T13" fmla="*/ 39565 h 26"/>
                <a:gd name="T14" fmla="*/ 2849 w 39"/>
                <a:gd name="T15" fmla="*/ 28575 h 26"/>
                <a:gd name="T16" fmla="*/ 1221 w 39"/>
                <a:gd name="T17" fmla="*/ 15387 h 26"/>
                <a:gd name="T18" fmla="*/ 407 w 39"/>
                <a:gd name="T19" fmla="*/ 6594 h 26"/>
                <a:gd name="T20" fmla="*/ 0 w 39"/>
                <a:gd name="T21" fmla="*/ 0 h 26"/>
                <a:gd name="T22" fmla="*/ 4478 w 39"/>
                <a:gd name="T23" fmla="*/ 13188 h 26"/>
                <a:gd name="T24" fmla="*/ 8955 w 39"/>
                <a:gd name="T25" fmla="*/ 28575 h 26"/>
                <a:gd name="T26" fmla="*/ 13433 w 39"/>
                <a:gd name="T27" fmla="*/ 43962 h 26"/>
                <a:gd name="T28" fmla="*/ 15875 w 39"/>
                <a:gd name="T29" fmla="*/ 5495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" h="26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84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7291388" y="2610516"/>
              <a:ext cx="4762" cy="58738"/>
            </a:xfrm>
            <a:custGeom>
              <a:avLst/>
              <a:gdLst>
                <a:gd name="T0" fmla="*/ 4762 w 11"/>
                <a:gd name="T1" fmla="*/ 0 h 25"/>
                <a:gd name="T2" fmla="*/ 4762 w 11"/>
                <a:gd name="T3" fmla="*/ 11748 h 25"/>
                <a:gd name="T4" fmla="*/ 4329 w 11"/>
                <a:gd name="T5" fmla="*/ 28194 h 25"/>
                <a:gd name="T6" fmla="*/ 3896 w 11"/>
                <a:gd name="T7" fmla="*/ 46990 h 25"/>
                <a:gd name="T8" fmla="*/ 1732 w 11"/>
                <a:gd name="T9" fmla="*/ 58738 h 25"/>
                <a:gd name="T10" fmla="*/ 866 w 11"/>
                <a:gd name="T11" fmla="*/ 54039 h 25"/>
                <a:gd name="T12" fmla="*/ 433 w 11"/>
                <a:gd name="T13" fmla="*/ 46990 h 25"/>
                <a:gd name="T14" fmla="*/ 0 w 11"/>
                <a:gd name="T15" fmla="*/ 35243 h 25"/>
                <a:gd name="T16" fmla="*/ 0 w 11"/>
                <a:gd name="T17" fmla="*/ 28194 h 25"/>
                <a:gd name="T18" fmla="*/ 433 w 11"/>
                <a:gd name="T19" fmla="*/ 21146 h 25"/>
                <a:gd name="T20" fmla="*/ 1299 w 11"/>
                <a:gd name="T21" fmla="*/ 11748 h 25"/>
                <a:gd name="T22" fmla="*/ 2597 w 11"/>
                <a:gd name="T23" fmla="*/ 4699 h 25"/>
                <a:gd name="T24" fmla="*/ 4762 w 11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85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7105650" y="3172491"/>
              <a:ext cx="14288" cy="58738"/>
            </a:xfrm>
            <a:custGeom>
              <a:avLst/>
              <a:gdLst>
                <a:gd name="T0" fmla="*/ 14288 w 20"/>
                <a:gd name="T1" fmla="*/ 0 h 31"/>
                <a:gd name="T2" fmla="*/ 11430 w 20"/>
                <a:gd name="T3" fmla="*/ 22737 h 31"/>
                <a:gd name="T4" fmla="*/ 7144 w 20"/>
                <a:gd name="T5" fmla="*/ 37895 h 31"/>
                <a:gd name="T6" fmla="*/ 3572 w 20"/>
                <a:gd name="T7" fmla="*/ 49264 h 31"/>
                <a:gd name="T8" fmla="*/ 0 w 20"/>
                <a:gd name="T9" fmla="*/ 58738 h 31"/>
                <a:gd name="T10" fmla="*/ 0 w 20"/>
                <a:gd name="T11" fmla="*/ 47369 h 31"/>
                <a:gd name="T12" fmla="*/ 714 w 20"/>
                <a:gd name="T13" fmla="*/ 36001 h 31"/>
                <a:gd name="T14" fmla="*/ 1429 w 20"/>
                <a:gd name="T15" fmla="*/ 24632 h 31"/>
                <a:gd name="T16" fmla="*/ 3572 w 20"/>
                <a:gd name="T17" fmla="*/ 17053 h 31"/>
                <a:gd name="T18" fmla="*/ 5715 w 20"/>
                <a:gd name="T19" fmla="*/ 11369 h 31"/>
                <a:gd name="T20" fmla="*/ 7858 w 20"/>
                <a:gd name="T21" fmla="*/ 5684 h 31"/>
                <a:gd name="T22" fmla="*/ 11430 w 20"/>
                <a:gd name="T23" fmla="*/ 0 h 31"/>
                <a:gd name="T24" fmla="*/ 14288 w 20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31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86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7123113" y="3107404"/>
              <a:ext cx="15875" cy="57150"/>
            </a:xfrm>
            <a:custGeom>
              <a:avLst/>
              <a:gdLst>
                <a:gd name="T0" fmla="*/ 7938 w 26"/>
                <a:gd name="T1" fmla="*/ 57150 h 37"/>
                <a:gd name="T2" fmla="*/ 0 w 26"/>
                <a:gd name="T3" fmla="*/ 18535 h 37"/>
                <a:gd name="T4" fmla="*/ 3663 w 26"/>
                <a:gd name="T5" fmla="*/ 10812 h 37"/>
                <a:gd name="T6" fmla="*/ 7938 w 26"/>
                <a:gd name="T7" fmla="*/ 6178 h 37"/>
                <a:gd name="T8" fmla="*/ 12822 w 26"/>
                <a:gd name="T9" fmla="*/ 1545 h 37"/>
                <a:gd name="T10" fmla="*/ 15875 w 26"/>
                <a:gd name="T11" fmla="*/ 0 h 37"/>
                <a:gd name="T12" fmla="*/ 15875 w 26"/>
                <a:gd name="T13" fmla="*/ 9268 h 37"/>
                <a:gd name="T14" fmla="*/ 15264 w 26"/>
                <a:gd name="T15" fmla="*/ 16991 h 37"/>
                <a:gd name="T16" fmla="*/ 14654 w 26"/>
                <a:gd name="T17" fmla="*/ 26258 h 37"/>
                <a:gd name="T18" fmla="*/ 14043 w 26"/>
                <a:gd name="T19" fmla="*/ 32436 h 37"/>
                <a:gd name="T20" fmla="*/ 10990 w 26"/>
                <a:gd name="T21" fmla="*/ 44793 h 37"/>
                <a:gd name="T22" fmla="*/ 7938 w 26"/>
                <a:gd name="T23" fmla="*/ 57150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87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7011988" y="2956591"/>
              <a:ext cx="1587" cy="60325"/>
            </a:xfrm>
            <a:custGeom>
              <a:avLst/>
              <a:gdLst>
                <a:gd name="T0" fmla="*/ 0 w 7"/>
                <a:gd name="T1" fmla="*/ 60325 h 18"/>
                <a:gd name="T2" fmla="*/ 0 w 7"/>
                <a:gd name="T3" fmla="*/ 0 h 18"/>
                <a:gd name="T4" fmla="*/ 1587 w 7"/>
                <a:gd name="T5" fmla="*/ 40217 h 18"/>
                <a:gd name="T6" fmla="*/ 0 w 7"/>
                <a:gd name="T7" fmla="*/ 6032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88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3863975" y="2083466"/>
              <a:ext cx="9525" cy="57150"/>
            </a:xfrm>
            <a:custGeom>
              <a:avLst/>
              <a:gdLst>
                <a:gd name="T0" fmla="*/ 0 w 33"/>
                <a:gd name="T1" fmla="*/ 22123 h 31"/>
                <a:gd name="T2" fmla="*/ 5484 w 33"/>
                <a:gd name="T3" fmla="*/ 0 h 31"/>
                <a:gd name="T4" fmla="*/ 6927 w 33"/>
                <a:gd name="T5" fmla="*/ 9218 h 31"/>
                <a:gd name="T6" fmla="*/ 8082 w 33"/>
                <a:gd name="T7" fmla="*/ 22123 h 31"/>
                <a:gd name="T8" fmla="*/ 9236 w 33"/>
                <a:gd name="T9" fmla="*/ 40558 h 31"/>
                <a:gd name="T10" fmla="*/ 9525 w 33"/>
                <a:gd name="T11" fmla="*/ 57150 h 31"/>
                <a:gd name="T12" fmla="*/ 7793 w 33"/>
                <a:gd name="T13" fmla="*/ 55306 h 31"/>
                <a:gd name="T14" fmla="*/ 6350 w 33"/>
                <a:gd name="T15" fmla="*/ 51619 h 31"/>
                <a:gd name="T16" fmla="*/ 4618 w 33"/>
                <a:gd name="T17" fmla="*/ 46089 h 31"/>
                <a:gd name="T18" fmla="*/ 3175 w 33"/>
                <a:gd name="T19" fmla="*/ 40558 h 31"/>
                <a:gd name="T20" fmla="*/ 866 w 33"/>
                <a:gd name="T21" fmla="*/ 27653 h 31"/>
                <a:gd name="T22" fmla="*/ 0 w 33"/>
                <a:gd name="T23" fmla="*/ 22123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31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89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3849688" y="1851691"/>
              <a:ext cx="3175" cy="57150"/>
            </a:xfrm>
            <a:custGeom>
              <a:avLst/>
              <a:gdLst>
                <a:gd name="T0" fmla="*/ 3175 w 14"/>
                <a:gd name="T1" fmla="*/ 0 h 6"/>
                <a:gd name="T2" fmla="*/ 0 w 14"/>
                <a:gd name="T3" fmla="*/ 57150 h 6"/>
                <a:gd name="T4" fmla="*/ 3175 w 14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90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5330825" y="3629691"/>
              <a:ext cx="25400" cy="55563"/>
            </a:xfrm>
            <a:custGeom>
              <a:avLst/>
              <a:gdLst>
                <a:gd name="T0" fmla="*/ 25400 w 59"/>
                <a:gd name="T1" fmla="*/ 10754 h 31"/>
                <a:gd name="T2" fmla="*/ 24539 w 59"/>
                <a:gd name="T3" fmla="*/ 19716 h 31"/>
                <a:gd name="T4" fmla="*/ 22817 w 59"/>
                <a:gd name="T5" fmla="*/ 26885 h 31"/>
                <a:gd name="T6" fmla="*/ 21095 w 59"/>
                <a:gd name="T7" fmla="*/ 34055 h 31"/>
                <a:gd name="T8" fmla="*/ 19373 w 59"/>
                <a:gd name="T9" fmla="*/ 43017 h 31"/>
                <a:gd name="T10" fmla="*/ 17220 w 59"/>
                <a:gd name="T11" fmla="*/ 48394 h 31"/>
                <a:gd name="T12" fmla="*/ 15498 w 59"/>
                <a:gd name="T13" fmla="*/ 51978 h 31"/>
                <a:gd name="T14" fmla="*/ 12915 w 59"/>
                <a:gd name="T15" fmla="*/ 55563 h 31"/>
                <a:gd name="T16" fmla="*/ 11193 w 59"/>
                <a:gd name="T17" fmla="*/ 55563 h 31"/>
                <a:gd name="T18" fmla="*/ 9041 w 59"/>
                <a:gd name="T19" fmla="*/ 55563 h 31"/>
                <a:gd name="T20" fmla="*/ 7319 w 59"/>
                <a:gd name="T21" fmla="*/ 53771 h 31"/>
                <a:gd name="T22" fmla="*/ 6027 w 59"/>
                <a:gd name="T23" fmla="*/ 51978 h 31"/>
                <a:gd name="T24" fmla="*/ 4736 w 59"/>
                <a:gd name="T25" fmla="*/ 48394 h 31"/>
                <a:gd name="T26" fmla="*/ 1722 w 59"/>
                <a:gd name="T27" fmla="*/ 35847 h 31"/>
                <a:gd name="T28" fmla="*/ 0 w 59"/>
                <a:gd name="T29" fmla="*/ 21508 h 31"/>
                <a:gd name="T30" fmla="*/ 431 w 59"/>
                <a:gd name="T31" fmla="*/ 16131 h 31"/>
                <a:gd name="T32" fmla="*/ 1292 w 59"/>
                <a:gd name="T33" fmla="*/ 10754 h 31"/>
                <a:gd name="T34" fmla="*/ 2153 w 59"/>
                <a:gd name="T35" fmla="*/ 7169 h 31"/>
                <a:gd name="T36" fmla="*/ 3444 w 59"/>
                <a:gd name="T37" fmla="*/ 5377 h 31"/>
                <a:gd name="T38" fmla="*/ 6888 w 59"/>
                <a:gd name="T39" fmla="*/ 1792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585 h 31"/>
                <a:gd name="T46" fmla="*/ 21956 w 59"/>
                <a:gd name="T47" fmla="*/ 7169 h 31"/>
                <a:gd name="T48" fmla="*/ 25400 w 59"/>
                <a:gd name="T49" fmla="*/ 10754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91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5033963" y="3491579"/>
              <a:ext cx="19050" cy="58737"/>
            </a:xfrm>
            <a:custGeom>
              <a:avLst/>
              <a:gdLst>
                <a:gd name="T0" fmla="*/ 5674 w 47"/>
                <a:gd name="T1" fmla="*/ 0 h 68"/>
                <a:gd name="T2" fmla="*/ 3243 w 47"/>
                <a:gd name="T3" fmla="*/ 8638 h 68"/>
                <a:gd name="T4" fmla="*/ 1621 w 47"/>
                <a:gd name="T5" fmla="*/ 16412 h 68"/>
                <a:gd name="T6" fmla="*/ 811 w 47"/>
                <a:gd name="T7" fmla="*/ 24186 h 68"/>
                <a:gd name="T8" fmla="*/ 0 w 47"/>
                <a:gd name="T9" fmla="*/ 31960 h 68"/>
                <a:gd name="T10" fmla="*/ 0 w 47"/>
                <a:gd name="T11" fmla="*/ 36279 h 68"/>
                <a:gd name="T12" fmla="*/ 811 w 47"/>
                <a:gd name="T13" fmla="*/ 40598 h 68"/>
                <a:gd name="T14" fmla="*/ 1216 w 47"/>
                <a:gd name="T15" fmla="*/ 44053 h 68"/>
                <a:gd name="T16" fmla="*/ 2027 w 47"/>
                <a:gd name="T17" fmla="*/ 47508 h 68"/>
                <a:gd name="T18" fmla="*/ 2837 w 47"/>
                <a:gd name="T19" fmla="*/ 50099 h 68"/>
                <a:gd name="T20" fmla="*/ 3648 w 47"/>
                <a:gd name="T21" fmla="*/ 51827 h 68"/>
                <a:gd name="T22" fmla="*/ 5269 w 47"/>
                <a:gd name="T23" fmla="*/ 53554 h 68"/>
                <a:gd name="T24" fmla="*/ 6485 w 47"/>
                <a:gd name="T25" fmla="*/ 55282 h 68"/>
                <a:gd name="T26" fmla="*/ 8917 w 47"/>
                <a:gd name="T27" fmla="*/ 57873 h 68"/>
                <a:gd name="T28" fmla="*/ 12565 w 47"/>
                <a:gd name="T29" fmla="*/ 58737 h 68"/>
                <a:gd name="T30" fmla="*/ 15807 w 47"/>
                <a:gd name="T31" fmla="*/ 58737 h 68"/>
                <a:gd name="T32" fmla="*/ 19050 w 47"/>
                <a:gd name="T33" fmla="*/ 58737 h 68"/>
                <a:gd name="T34" fmla="*/ 16618 w 47"/>
                <a:gd name="T35" fmla="*/ 50099 h 68"/>
                <a:gd name="T36" fmla="*/ 15402 w 47"/>
                <a:gd name="T37" fmla="*/ 41461 h 68"/>
                <a:gd name="T38" fmla="*/ 14591 w 47"/>
                <a:gd name="T39" fmla="*/ 37143 h 68"/>
                <a:gd name="T40" fmla="*/ 14186 w 47"/>
                <a:gd name="T41" fmla="*/ 32824 h 68"/>
                <a:gd name="T42" fmla="*/ 13376 w 47"/>
                <a:gd name="T43" fmla="*/ 26777 h 68"/>
                <a:gd name="T44" fmla="*/ 13376 w 47"/>
                <a:gd name="T45" fmla="*/ 21594 h 68"/>
                <a:gd name="T46" fmla="*/ 9728 w 47"/>
                <a:gd name="T47" fmla="*/ 11229 h 68"/>
                <a:gd name="T48" fmla="*/ 5674 w 47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93" name="Group 92"/>
            <p:cNvGrpSpPr>
              <a:grpSpLocks/>
            </p:cNvGrpSpPr>
            <p:nvPr>
              <p:custDataLst>
                <p:tags r:id="rId88"/>
              </p:custDataLst>
            </p:nvPr>
          </p:nvGrpSpPr>
          <p:grpSpPr bwMode="auto">
            <a:xfrm>
              <a:off x="5805488" y="3678904"/>
              <a:ext cx="46037" cy="374650"/>
              <a:chOff x="3950" y="2430"/>
              <a:chExt cx="36" cy="234"/>
            </a:xfrm>
            <a:grpFill/>
          </p:grpSpPr>
          <p:sp>
            <p:nvSpPr>
              <p:cNvPr id="496" name="Freeform 495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496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497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Rectangle 498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Line 122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500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501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Line 125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503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 504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Line 128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506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507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508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509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510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511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512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Rectangle 513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Line 137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515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516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Line 140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518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519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Line 143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 521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 522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 523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 524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 525"/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5 w 20"/>
                  <a:gd name="T1" fmla="*/ 6 h 18"/>
                  <a:gd name="T2" fmla="*/ 7 w 20"/>
                  <a:gd name="T3" fmla="*/ 0 h 18"/>
                  <a:gd name="T4" fmla="*/ 0 w 20"/>
                  <a:gd name="T5" fmla="*/ 0 h 18"/>
                  <a:gd name="T6" fmla="*/ 5 w 20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4" name="Group 93"/>
            <p:cNvGrpSpPr>
              <a:grpSpLocks/>
            </p:cNvGrpSpPr>
            <p:nvPr>
              <p:custDataLst>
                <p:tags r:id="rId89"/>
              </p:custDataLst>
            </p:nvPr>
          </p:nvGrpSpPr>
          <p:grpSpPr bwMode="auto">
            <a:xfrm>
              <a:off x="7870825" y="4178966"/>
              <a:ext cx="185738" cy="214313"/>
              <a:chOff x="5486" y="2743"/>
              <a:chExt cx="137" cy="132"/>
            </a:xfrm>
            <a:grpFill/>
          </p:grpSpPr>
          <p:sp>
            <p:nvSpPr>
              <p:cNvPr id="487" name="Freeform 486"/>
              <p:cNvSpPr>
                <a:spLocks/>
              </p:cNvSpPr>
              <p:nvPr/>
            </p:nvSpPr>
            <p:spPr bwMode="auto">
              <a:xfrm>
                <a:off x="5595" y="2806"/>
                <a:ext cx="13" cy="28"/>
              </a:xfrm>
              <a:custGeom>
                <a:avLst/>
                <a:gdLst>
                  <a:gd name="T0" fmla="*/ 0 w 40"/>
                  <a:gd name="T1" fmla="*/ 10 h 87"/>
                  <a:gd name="T2" fmla="*/ 0 w 40"/>
                  <a:gd name="T3" fmla="*/ 14 h 87"/>
                  <a:gd name="T4" fmla="*/ 1 w 40"/>
                  <a:gd name="T5" fmla="*/ 16 h 87"/>
                  <a:gd name="T6" fmla="*/ 2 w 40"/>
                  <a:gd name="T7" fmla="*/ 19 h 87"/>
                  <a:gd name="T8" fmla="*/ 3 w 40"/>
                  <a:gd name="T9" fmla="*/ 21 h 87"/>
                  <a:gd name="T10" fmla="*/ 5 w 40"/>
                  <a:gd name="T11" fmla="*/ 23 h 87"/>
                  <a:gd name="T12" fmla="*/ 7 w 40"/>
                  <a:gd name="T13" fmla="*/ 25 h 87"/>
                  <a:gd name="T14" fmla="*/ 10 w 40"/>
                  <a:gd name="T15" fmla="*/ 26 h 87"/>
                  <a:gd name="T16" fmla="*/ 13 w 40"/>
                  <a:gd name="T17" fmla="*/ 28 h 87"/>
                  <a:gd name="T18" fmla="*/ 11 w 40"/>
                  <a:gd name="T19" fmla="*/ 26 h 87"/>
                  <a:gd name="T20" fmla="*/ 10 w 40"/>
                  <a:gd name="T21" fmla="*/ 25 h 87"/>
                  <a:gd name="T22" fmla="*/ 9 w 40"/>
                  <a:gd name="T23" fmla="*/ 23 h 87"/>
                  <a:gd name="T24" fmla="*/ 8 w 40"/>
                  <a:gd name="T25" fmla="*/ 21 h 87"/>
                  <a:gd name="T26" fmla="*/ 7 w 40"/>
                  <a:gd name="T27" fmla="*/ 17 h 87"/>
                  <a:gd name="T28" fmla="*/ 7 w 40"/>
                  <a:gd name="T29" fmla="*/ 13 h 87"/>
                  <a:gd name="T30" fmla="*/ 6 w 40"/>
                  <a:gd name="T31" fmla="*/ 9 h 87"/>
                  <a:gd name="T32" fmla="*/ 4 w 40"/>
                  <a:gd name="T33" fmla="*/ 5 h 87"/>
                  <a:gd name="T34" fmla="*/ 4 w 40"/>
                  <a:gd name="T35" fmla="*/ 4 h 87"/>
                  <a:gd name="T36" fmla="*/ 3 w 40"/>
                  <a:gd name="T37" fmla="*/ 2 h 87"/>
                  <a:gd name="T38" fmla="*/ 1 w 40"/>
                  <a:gd name="T39" fmla="*/ 1 h 87"/>
                  <a:gd name="T40" fmla="*/ 0 w 40"/>
                  <a:gd name="T41" fmla="*/ 0 h 87"/>
                  <a:gd name="T42" fmla="*/ 0 w 40"/>
                  <a:gd name="T43" fmla="*/ 3 h 87"/>
                  <a:gd name="T44" fmla="*/ 0 w 40"/>
                  <a:gd name="T45" fmla="*/ 5 h 87"/>
                  <a:gd name="T46" fmla="*/ 0 w 40"/>
                  <a:gd name="T47" fmla="*/ 7 h 87"/>
                  <a:gd name="T48" fmla="*/ 0 w 40"/>
                  <a:gd name="T49" fmla="*/ 10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0" h="87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487"/>
              <p:cNvSpPr>
                <a:spLocks/>
              </p:cNvSpPr>
              <p:nvPr/>
            </p:nvSpPr>
            <p:spPr bwMode="auto">
              <a:xfrm>
                <a:off x="5603" y="2842"/>
                <a:ext cx="20" cy="12"/>
              </a:xfrm>
              <a:custGeom>
                <a:avLst/>
                <a:gdLst>
                  <a:gd name="T0" fmla="*/ 0 w 61"/>
                  <a:gd name="T1" fmla="*/ 10 h 37"/>
                  <a:gd name="T2" fmla="*/ 6 w 61"/>
                  <a:gd name="T3" fmla="*/ 10 h 37"/>
                  <a:gd name="T4" fmla="*/ 11 w 61"/>
                  <a:gd name="T5" fmla="*/ 11 h 37"/>
                  <a:gd name="T6" fmla="*/ 16 w 61"/>
                  <a:gd name="T7" fmla="*/ 12 h 37"/>
                  <a:gd name="T8" fmla="*/ 20 w 61"/>
                  <a:gd name="T9" fmla="*/ 12 h 37"/>
                  <a:gd name="T10" fmla="*/ 18 w 61"/>
                  <a:gd name="T11" fmla="*/ 9 h 37"/>
                  <a:gd name="T12" fmla="*/ 16 w 61"/>
                  <a:gd name="T13" fmla="*/ 7 h 37"/>
                  <a:gd name="T14" fmla="*/ 14 w 61"/>
                  <a:gd name="T15" fmla="*/ 6 h 37"/>
                  <a:gd name="T16" fmla="*/ 11 w 61"/>
                  <a:gd name="T17" fmla="*/ 4 h 37"/>
                  <a:gd name="T18" fmla="*/ 9 w 61"/>
                  <a:gd name="T19" fmla="*/ 3 h 37"/>
                  <a:gd name="T20" fmla="*/ 6 w 61"/>
                  <a:gd name="T21" fmla="*/ 2 h 37"/>
                  <a:gd name="T22" fmla="*/ 3 w 61"/>
                  <a:gd name="T23" fmla="*/ 1 h 37"/>
                  <a:gd name="T24" fmla="*/ 0 w 61"/>
                  <a:gd name="T25" fmla="*/ 0 h 37"/>
                  <a:gd name="T26" fmla="*/ 0 w 61"/>
                  <a:gd name="T27" fmla="*/ 1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" h="37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488"/>
              <p:cNvSpPr>
                <a:spLocks/>
              </p:cNvSpPr>
              <p:nvPr/>
            </p:nvSpPr>
            <p:spPr bwMode="auto">
              <a:xfrm>
                <a:off x="5568" y="2865"/>
                <a:ext cx="13" cy="10"/>
              </a:xfrm>
              <a:custGeom>
                <a:avLst/>
                <a:gdLst>
                  <a:gd name="T0" fmla="*/ 13 w 40"/>
                  <a:gd name="T1" fmla="*/ 10 h 30"/>
                  <a:gd name="T2" fmla="*/ 11 w 40"/>
                  <a:gd name="T3" fmla="*/ 9 h 30"/>
                  <a:gd name="T4" fmla="*/ 8 w 40"/>
                  <a:gd name="T5" fmla="*/ 8 h 30"/>
                  <a:gd name="T6" fmla="*/ 7 w 40"/>
                  <a:gd name="T7" fmla="*/ 7 h 30"/>
                  <a:gd name="T8" fmla="*/ 5 w 40"/>
                  <a:gd name="T9" fmla="*/ 6 h 30"/>
                  <a:gd name="T10" fmla="*/ 4 w 40"/>
                  <a:gd name="T11" fmla="*/ 5 h 30"/>
                  <a:gd name="T12" fmla="*/ 2 w 40"/>
                  <a:gd name="T13" fmla="*/ 4 h 30"/>
                  <a:gd name="T14" fmla="*/ 1 w 40"/>
                  <a:gd name="T15" fmla="*/ 2 h 30"/>
                  <a:gd name="T16" fmla="*/ 0 w 40"/>
                  <a:gd name="T17" fmla="*/ 0 h 30"/>
                  <a:gd name="T18" fmla="*/ 3 w 40"/>
                  <a:gd name="T19" fmla="*/ 1 h 30"/>
                  <a:gd name="T20" fmla="*/ 5 w 40"/>
                  <a:gd name="T21" fmla="*/ 2 h 30"/>
                  <a:gd name="T22" fmla="*/ 7 w 40"/>
                  <a:gd name="T23" fmla="*/ 3 h 30"/>
                  <a:gd name="T24" fmla="*/ 9 w 40"/>
                  <a:gd name="T25" fmla="*/ 5 h 30"/>
                  <a:gd name="T26" fmla="*/ 11 w 40"/>
                  <a:gd name="T27" fmla="*/ 6 h 30"/>
                  <a:gd name="T28" fmla="*/ 12 w 40"/>
                  <a:gd name="T29" fmla="*/ 8 h 30"/>
                  <a:gd name="T30" fmla="*/ 13 w 40"/>
                  <a:gd name="T31" fmla="*/ 9 h 30"/>
                  <a:gd name="T32" fmla="*/ 13 w 40"/>
                  <a:gd name="T33" fmla="*/ 1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489"/>
              <p:cNvSpPr>
                <a:spLocks/>
              </p:cNvSpPr>
              <p:nvPr/>
            </p:nvSpPr>
            <p:spPr bwMode="auto">
              <a:xfrm>
                <a:off x="5515" y="2789"/>
                <a:ext cx="24" cy="26"/>
              </a:xfrm>
              <a:custGeom>
                <a:avLst/>
                <a:gdLst>
                  <a:gd name="T0" fmla="*/ 24 w 74"/>
                  <a:gd name="T1" fmla="*/ 26 h 80"/>
                  <a:gd name="T2" fmla="*/ 23 w 74"/>
                  <a:gd name="T3" fmla="*/ 24 h 80"/>
                  <a:gd name="T4" fmla="*/ 23 w 74"/>
                  <a:gd name="T5" fmla="*/ 21 h 80"/>
                  <a:gd name="T6" fmla="*/ 22 w 74"/>
                  <a:gd name="T7" fmla="*/ 20 h 80"/>
                  <a:gd name="T8" fmla="*/ 21 w 74"/>
                  <a:gd name="T9" fmla="*/ 17 h 80"/>
                  <a:gd name="T10" fmla="*/ 19 w 74"/>
                  <a:gd name="T11" fmla="*/ 14 h 80"/>
                  <a:gd name="T12" fmla="*/ 16 w 74"/>
                  <a:gd name="T13" fmla="*/ 11 h 80"/>
                  <a:gd name="T14" fmla="*/ 12 w 74"/>
                  <a:gd name="T15" fmla="*/ 8 h 80"/>
                  <a:gd name="T16" fmla="*/ 9 w 74"/>
                  <a:gd name="T17" fmla="*/ 6 h 80"/>
                  <a:gd name="T18" fmla="*/ 6 w 74"/>
                  <a:gd name="T19" fmla="*/ 3 h 80"/>
                  <a:gd name="T20" fmla="*/ 4 w 74"/>
                  <a:gd name="T21" fmla="*/ 0 h 80"/>
                  <a:gd name="T22" fmla="*/ 3 w 74"/>
                  <a:gd name="T23" fmla="*/ 2 h 80"/>
                  <a:gd name="T24" fmla="*/ 1 w 74"/>
                  <a:gd name="T25" fmla="*/ 3 h 80"/>
                  <a:gd name="T26" fmla="*/ 0 w 74"/>
                  <a:gd name="T27" fmla="*/ 5 h 80"/>
                  <a:gd name="T28" fmla="*/ 0 w 74"/>
                  <a:gd name="T29" fmla="*/ 6 h 80"/>
                  <a:gd name="T30" fmla="*/ 0 w 74"/>
                  <a:gd name="T31" fmla="*/ 8 h 80"/>
                  <a:gd name="T32" fmla="*/ 1 w 74"/>
                  <a:gd name="T33" fmla="*/ 10 h 80"/>
                  <a:gd name="T34" fmla="*/ 1 w 74"/>
                  <a:gd name="T35" fmla="*/ 12 h 80"/>
                  <a:gd name="T36" fmla="*/ 2 w 74"/>
                  <a:gd name="T37" fmla="*/ 13 h 80"/>
                  <a:gd name="T38" fmla="*/ 3 w 74"/>
                  <a:gd name="T39" fmla="*/ 15 h 80"/>
                  <a:gd name="T40" fmla="*/ 5 w 74"/>
                  <a:gd name="T41" fmla="*/ 17 h 80"/>
                  <a:gd name="T42" fmla="*/ 6 w 74"/>
                  <a:gd name="T43" fmla="*/ 18 h 80"/>
                  <a:gd name="T44" fmla="*/ 8 w 74"/>
                  <a:gd name="T45" fmla="*/ 20 h 80"/>
                  <a:gd name="T46" fmla="*/ 10 w 74"/>
                  <a:gd name="T47" fmla="*/ 21 h 80"/>
                  <a:gd name="T48" fmla="*/ 11 w 74"/>
                  <a:gd name="T49" fmla="*/ 22 h 80"/>
                  <a:gd name="T50" fmla="*/ 14 w 74"/>
                  <a:gd name="T51" fmla="*/ 23 h 80"/>
                  <a:gd name="T52" fmla="*/ 15 w 74"/>
                  <a:gd name="T53" fmla="*/ 24 h 80"/>
                  <a:gd name="T54" fmla="*/ 18 w 74"/>
                  <a:gd name="T55" fmla="*/ 25 h 80"/>
                  <a:gd name="T56" fmla="*/ 19 w 74"/>
                  <a:gd name="T57" fmla="*/ 26 h 80"/>
                  <a:gd name="T58" fmla="*/ 22 w 74"/>
                  <a:gd name="T59" fmla="*/ 26 h 80"/>
                  <a:gd name="T60" fmla="*/ 24 w 74"/>
                  <a:gd name="T61" fmla="*/ 26 h 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4" h="8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490"/>
              <p:cNvSpPr>
                <a:spLocks/>
              </p:cNvSpPr>
              <p:nvPr/>
            </p:nvSpPr>
            <p:spPr bwMode="auto">
              <a:xfrm>
                <a:off x="5555" y="2785"/>
                <a:ext cx="26" cy="27"/>
              </a:xfrm>
              <a:custGeom>
                <a:avLst/>
                <a:gdLst>
                  <a:gd name="T0" fmla="*/ 16 w 86"/>
                  <a:gd name="T1" fmla="*/ 27 h 80"/>
                  <a:gd name="T2" fmla="*/ 26 w 86"/>
                  <a:gd name="T3" fmla="*/ 27 h 80"/>
                  <a:gd name="T4" fmla="*/ 26 w 86"/>
                  <a:gd name="T5" fmla="*/ 21 h 80"/>
                  <a:gd name="T6" fmla="*/ 24 w 86"/>
                  <a:gd name="T7" fmla="*/ 20 h 80"/>
                  <a:gd name="T8" fmla="*/ 22 w 86"/>
                  <a:gd name="T9" fmla="*/ 19 h 80"/>
                  <a:gd name="T10" fmla="*/ 20 w 86"/>
                  <a:gd name="T11" fmla="*/ 18 h 80"/>
                  <a:gd name="T12" fmla="*/ 18 w 86"/>
                  <a:gd name="T13" fmla="*/ 17 h 80"/>
                  <a:gd name="T14" fmla="*/ 15 w 86"/>
                  <a:gd name="T15" fmla="*/ 14 h 80"/>
                  <a:gd name="T16" fmla="*/ 13 w 86"/>
                  <a:gd name="T17" fmla="*/ 11 h 80"/>
                  <a:gd name="T18" fmla="*/ 10 w 86"/>
                  <a:gd name="T19" fmla="*/ 8 h 80"/>
                  <a:gd name="T20" fmla="*/ 7 w 86"/>
                  <a:gd name="T21" fmla="*/ 5 h 80"/>
                  <a:gd name="T22" fmla="*/ 4 w 86"/>
                  <a:gd name="T23" fmla="*/ 2 h 80"/>
                  <a:gd name="T24" fmla="*/ 0 w 86"/>
                  <a:gd name="T25" fmla="*/ 0 h 80"/>
                  <a:gd name="T26" fmla="*/ 0 w 86"/>
                  <a:gd name="T27" fmla="*/ 3 h 80"/>
                  <a:gd name="T28" fmla="*/ 2 w 86"/>
                  <a:gd name="T29" fmla="*/ 7 h 80"/>
                  <a:gd name="T30" fmla="*/ 3 w 86"/>
                  <a:gd name="T31" fmla="*/ 11 h 80"/>
                  <a:gd name="T32" fmla="*/ 5 w 86"/>
                  <a:gd name="T33" fmla="*/ 15 h 80"/>
                  <a:gd name="T34" fmla="*/ 8 w 86"/>
                  <a:gd name="T35" fmla="*/ 19 h 80"/>
                  <a:gd name="T36" fmla="*/ 11 w 86"/>
                  <a:gd name="T37" fmla="*/ 23 h 80"/>
                  <a:gd name="T38" fmla="*/ 12 w 86"/>
                  <a:gd name="T39" fmla="*/ 24 h 80"/>
                  <a:gd name="T40" fmla="*/ 14 w 86"/>
                  <a:gd name="T41" fmla="*/ 26 h 80"/>
                  <a:gd name="T42" fmla="*/ 15 w 86"/>
                  <a:gd name="T43" fmla="*/ 27 h 80"/>
                  <a:gd name="T44" fmla="*/ 16 w 86"/>
                  <a:gd name="T45" fmla="*/ 27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6" h="8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491"/>
              <p:cNvSpPr>
                <a:spLocks/>
              </p:cNvSpPr>
              <p:nvPr/>
            </p:nvSpPr>
            <p:spPr bwMode="auto">
              <a:xfrm>
                <a:off x="5570" y="2825"/>
                <a:ext cx="25" cy="11"/>
              </a:xfrm>
              <a:custGeom>
                <a:avLst/>
                <a:gdLst>
                  <a:gd name="T0" fmla="*/ 0 w 74"/>
                  <a:gd name="T1" fmla="*/ 2 h 31"/>
                  <a:gd name="T2" fmla="*/ 1 w 74"/>
                  <a:gd name="T3" fmla="*/ 4 h 31"/>
                  <a:gd name="T4" fmla="*/ 2 w 74"/>
                  <a:gd name="T5" fmla="*/ 5 h 31"/>
                  <a:gd name="T6" fmla="*/ 3 w 74"/>
                  <a:gd name="T7" fmla="*/ 6 h 31"/>
                  <a:gd name="T8" fmla="*/ 5 w 74"/>
                  <a:gd name="T9" fmla="*/ 7 h 31"/>
                  <a:gd name="T10" fmla="*/ 6 w 74"/>
                  <a:gd name="T11" fmla="*/ 9 h 31"/>
                  <a:gd name="T12" fmla="*/ 8 w 74"/>
                  <a:gd name="T13" fmla="*/ 9 h 31"/>
                  <a:gd name="T14" fmla="*/ 10 w 74"/>
                  <a:gd name="T15" fmla="*/ 10 h 31"/>
                  <a:gd name="T16" fmla="*/ 11 w 74"/>
                  <a:gd name="T17" fmla="*/ 10 h 31"/>
                  <a:gd name="T18" fmla="*/ 16 w 74"/>
                  <a:gd name="T19" fmla="*/ 11 h 31"/>
                  <a:gd name="T20" fmla="*/ 20 w 74"/>
                  <a:gd name="T21" fmla="*/ 11 h 31"/>
                  <a:gd name="T22" fmla="*/ 21 w 74"/>
                  <a:gd name="T23" fmla="*/ 11 h 31"/>
                  <a:gd name="T24" fmla="*/ 23 w 74"/>
                  <a:gd name="T25" fmla="*/ 10 h 31"/>
                  <a:gd name="T26" fmla="*/ 24 w 74"/>
                  <a:gd name="T27" fmla="*/ 10 h 31"/>
                  <a:gd name="T28" fmla="*/ 25 w 74"/>
                  <a:gd name="T29" fmla="*/ 9 h 31"/>
                  <a:gd name="T30" fmla="*/ 22 w 74"/>
                  <a:gd name="T31" fmla="*/ 6 h 31"/>
                  <a:gd name="T32" fmla="*/ 19 w 74"/>
                  <a:gd name="T33" fmla="*/ 5 h 31"/>
                  <a:gd name="T34" fmla="*/ 17 w 74"/>
                  <a:gd name="T35" fmla="*/ 4 h 31"/>
                  <a:gd name="T36" fmla="*/ 16 w 74"/>
                  <a:gd name="T37" fmla="*/ 3 h 31"/>
                  <a:gd name="T38" fmla="*/ 15 w 74"/>
                  <a:gd name="T39" fmla="*/ 2 h 31"/>
                  <a:gd name="T40" fmla="*/ 14 w 74"/>
                  <a:gd name="T41" fmla="*/ 0 h 31"/>
                  <a:gd name="T42" fmla="*/ 11 w 74"/>
                  <a:gd name="T43" fmla="*/ 0 h 31"/>
                  <a:gd name="T44" fmla="*/ 9 w 74"/>
                  <a:gd name="T45" fmla="*/ 0 h 31"/>
                  <a:gd name="T46" fmla="*/ 7 w 74"/>
                  <a:gd name="T47" fmla="*/ 0 h 31"/>
                  <a:gd name="T48" fmla="*/ 6 w 74"/>
                  <a:gd name="T49" fmla="*/ 0 h 31"/>
                  <a:gd name="T50" fmla="*/ 5 w 74"/>
                  <a:gd name="T51" fmla="*/ 0 h 31"/>
                  <a:gd name="T52" fmla="*/ 3 w 74"/>
                  <a:gd name="T53" fmla="*/ 0 h 31"/>
                  <a:gd name="T54" fmla="*/ 2 w 74"/>
                  <a:gd name="T55" fmla="*/ 1 h 31"/>
                  <a:gd name="T56" fmla="*/ 0 w 74"/>
                  <a:gd name="T57" fmla="*/ 2 h 3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4" h="31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492"/>
              <p:cNvSpPr>
                <a:spLocks/>
              </p:cNvSpPr>
              <p:nvPr/>
            </p:nvSpPr>
            <p:spPr bwMode="auto">
              <a:xfrm>
                <a:off x="5562" y="2819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0 w 20"/>
                  <a:gd name="T3" fmla="*/ 0 h 1"/>
                  <a:gd name="T4" fmla="*/ 3 w 20"/>
                  <a:gd name="T5" fmla="*/ 0 h 1"/>
                  <a:gd name="T6" fmla="*/ 6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493"/>
              <p:cNvSpPr>
                <a:spLocks/>
              </p:cNvSpPr>
              <p:nvPr/>
            </p:nvSpPr>
            <p:spPr bwMode="auto">
              <a:xfrm>
                <a:off x="5509" y="2769"/>
                <a:ext cx="32" cy="21"/>
              </a:xfrm>
              <a:custGeom>
                <a:avLst/>
                <a:gdLst>
                  <a:gd name="T0" fmla="*/ 2 w 100"/>
                  <a:gd name="T1" fmla="*/ 8 h 65"/>
                  <a:gd name="T2" fmla="*/ 11 w 100"/>
                  <a:gd name="T3" fmla="*/ 13 h 65"/>
                  <a:gd name="T4" fmla="*/ 20 w 100"/>
                  <a:gd name="T5" fmla="*/ 18 h 65"/>
                  <a:gd name="T6" fmla="*/ 23 w 100"/>
                  <a:gd name="T7" fmla="*/ 19 h 65"/>
                  <a:gd name="T8" fmla="*/ 27 w 100"/>
                  <a:gd name="T9" fmla="*/ 21 h 65"/>
                  <a:gd name="T10" fmla="*/ 28 w 100"/>
                  <a:gd name="T11" fmla="*/ 21 h 65"/>
                  <a:gd name="T12" fmla="*/ 29 w 100"/>
                  <a:gd name="T13" fmla="*/ 21 h 65"/>
                  <a:gd name="T14" fmla="*/ 31 w 100"/>
                  <a:gd name="T15" fmla="*/ 21 h 65"/>
                  <a:gd name="T16" fmla="*/ 32 w 100"/>
                  <a:gd name="T17" fmla="*/ 20 h 65"/>
                  <a:gd name="T18" fmla="*/ 30 w 100"/>
                  <a:gd name="T19" fmla="*/ 19 h 65"/>
                  <a:gd name="T20" fmla="*/ 28 w 100"/>
                  <a:gd name="T21" fmla="*/ 18 h 65"/>
                  <a:gd name="T22" fmla="*/ 27 w 100"/>
                  <a:gd name="T23" fmla="*/ 17 h 65"/>
                  <a:gd name="T24" fmla="*/ 25 w 100"/>
                  <a:gd name="T25" fmla="*/ 15 h 65"/>
                  <a:gd name="T26" fmla="*/ 21 w 100"/>
                  <a:gd name="T27" fmla="*/ 11 h 65"/>
                  <a:gd name="T28" fmla="*/ 18 w 100"/>
                  <a:gd name="T29" fmla="*/ 7 h 65"/>
                  <a:gd name="T30" fmla="*/ 17 w 100"/>
                  <a:gd name="T31" fmla="*/ 5 h 65"/>
                  <a:gd name="T32" fmla="*/ 15 w 100"/>
                  <a:gd name="T33" fmla="*/ 3 h 65"/>
                  <a:gd name="T34" fmla="*/ 13 w 100"/>
                  <a:gd name="T35" fmla="*/ 1 h 65"/>
                  <a:gd name="T36" fmla="*/ 11 w 100"/>
                  <a:gd name="T37" fmla="*/ 0 h 65"/>
                  <a:gd name="T38" fmla="*/ 9 w 100"/>
                  <a:gd name="T39" fmla="*/ 0 h 65"/>
                  <a:gd name="T40" fmla="*/ 6 w 100"/>
                  <a:gd name="T41" fmla="*/ 0 h 65"/>
                  <a:gd name="T42" fmla="*/ 3 w 100"/>
                  <a:gd name="T43" fmla="*/ 1 h 65"/>
                  <a:gd name="T44" fmla="*/ 0 w 100"/>
                  <a:gd name="T45" fmla="*/ 2 h 65"/>
                  <a:gd name="T46" fmla="*/ 2 w 100"/>
                  <a:gd name="T47" fmla="*/ 8 h 6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0" h="65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 494"/>
              <p:cNvSpPr>
                <a:spLocks/>
              </p:cNvSpPr>
              <p:nvPr/>
            </p:nvSpPr>
            <p:spPr bwMode="auto">
              <a:xfrm>
                <a:off x="5486" y="2743"/>
                <a:ext cx="24" cy="34"/>
              </a:xfrm>
              <a:custGeom>
                <a:avLst/>
                <a:gdLst>
                  <a:gd name="T0" fmla="*/ 22 w 79"/>
                  <a:gd name="T1" fmla="*/ 28 h 104"/>
                  <a:gd name="T2" fmla="*/ 17 w 79"/>
                  <a:gd name="T3" fmla="*/ 20 h 104"/>
                  <a:gd name="T4" fmla="*/ 13 w 79"/>
                  <a:gd name="T5" fmla="*/ 13 h 104"/>
                  <a:gd name="T6" fmla="*/ 9 w 79"/>
                  <a:gd name="T7" fmla="*/ 7 h 104"/>
                  <a:gd name="T8" fmla="*/ 4 w 79"/>
                  <a:gd name="T9" fmla="*/ 0 h 104"/>
                  <a:gd name="T10" fmla="*/ 2 w 79"/>
                  <a:gd name="T11" fmla="*/ 5 h 104"/>
                  <a:gd name="T12" fmla="*/ 1 w 79"/>
                  <a:gd name="T13" fmla="*/ 11 h 104"/>
                  <a:gd name="T14" fmla="*/ 0 w 79"/>
                  <a:gd name="T15" fmla="*/ 13 h 104"/>
                  <a:gd name="T16" fmla="*/ 0 w 79"/>
                  <a:gd name="T17" fmla="*/ 16 h 104"/>
                  <a:gd name="T18" fmla="*/ 0 w 79"/>
                  <a:gd name="T19" fmla="*/ 18 h 104"/>
                  <a:gd name="T20" fmla="*/ 0 w 79"/>
                  <a:gd name="T21" fmla="*/ 20 h 104"/>
                  <a:gd name="T22" fmla="*/ 0 w 79"/>
                  <a:gd name="T23" fmla="*/ 22 h 104"/>
                  <a:gd name="T24" fmla="*/ 1 w 79"/>
                  <a:gd name="T25" fmla="*/ 24 h 104"/>
                  <a:gd name="T26" fmla="*/ 2 w 79"/>
                  <a:gd name="T27" fmla="*/ 26 h 104"/>
                  <a:gd name="T28" fmla="*/ 3 w 79"/>
                  <a:gd name="T29" fmla="*/ 27 h 104"/>
                  <a:gd name="T30" fmla="*/ 4 w 79"/>
                  <a:gd name="T31" fmla="*/ 29 h 104"/>
                  <a:gd name="T32" fmla="*/ 6 w 79"/>
                  <a:gd name="T33" fmla="*/ 29 h 104"/>
                  <a:gd name="T34" fmla="*/ 8 w 79"/>
                  <a:gd name="T35" fmla="*/ 30 h 104"/>
                  <a:gd name="T36" fmla="*/ 10 w 79"/>
                  <a:gd name="T37" fmla="*/ 30 h 104"/>
                  <a:gd name="T38" fmla="*/ 13 w 79"/>
                  <a:gd name="T39" fmla="*/ 30 h 104"/>
                  <a:gd name="T40" fmla="*/ 16 w 79"/>
                  <a:gd name="T41" fmla="*/ 31 h 104"/>
                  <a:gd name="T42" fmla="*/ 20 w 79"/>
                  <a:gd name="T43" fmla="*/ 33 h 104"/>
                  <a:gd name="T44" fmla="*/ 24 w 79"/>
                  <a:gd name="T45" fmla="*/ 34 h 104"/>
                  <a:gd name="T46" fmla="*/ 22 w 79"/>
                  <a:gd name="T47" fmla="*/ 28 h 1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9" h="104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5" name="Freeform 94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4216400" y="3917029"/>
              <a:ext cx="11113" cy="55562"/>
            </a:xfrm>
            <a:custGeom>
              <a:avLst/>
              <a:gdLst>
                <a:gd name="T0" fmla="*/ 11113 w 27"/>
                <a:gd name="T1" fmla="*/ 0 h 19"/>
                <a:gd name="T2" fmla="*/ 11113 w 27"/>
                <a:gd name="T3" fmla="*/ 35092 h 19"/>
                <a:gd name="T4" fmla="*/ 11113 w 27"/>
                <a:gd name="T5" fmla="*/ 55562 h 19"/>
                <a:gd name="T6" fmla="*/ 3704 w 27"/>
                <a:gd name="T7" fmla="*/ 55562 h 19"/>
                <a:gd name="T8" fmla="*/ 0 w 27"/>
                <a:gd name="T9" fmla="*/ 55562 h 19"/>
                <a:gd name="T10" fmla="*/ 3704 w 27"/>
                <a:gd name="T11" fmla="*/ 35092 h 19"/>
                <a:gd name="T12" fmla="*/ 11113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95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4140200" y="4056729"/>
              <a:ext cx="14288" cy="57150"/>
            </a:xfrm>
            <a:custGeom>
              <a:avLst/>
              <a:gdLst>
                <a:gd name="T0" fmla="*/ 0 w 39"/>
                <a:gd name="T1" fmla="*/ 0 h 35"/>
                <a:gd name="T2" fmla="*/ 14288 w 39"/>
                <a:gd name="T3" fmla="*/ 0 h 35"/>
                <a:gd name="T4" fmla="*/ 13189 w 39"/>
                <a:gd name="T5" fmla="*/ 14696 h 35"/>
                <a:gd name="T6" fmla="*/ 12090 w 39"/>
                <a:gd name="T7" fmla="*/ 31024 h 35"/>
                <a:gd name="T8" fmla="*/ 9892 w 39"/>
                <a:gd name="T9" fmla="*/ 45720 h 35"/>
                <a:gd name="T10" fmla="*/ 8060 w 39"/>
                <a:gd name="T11" fmla="*/ 55517 h 35"/>
                <a:gd name="T12" fmla="*/ 6961 w 39"/>
                <a:gd name="T13" fmla="*/ 57150 h 35"/>
                <a:gd name="T14" fmla="*/ 5862 w 39"/>
                <a:gd name="T15" fmla="*/ 57150 h 35"/>
                <a:gd name="T16" fmla="*/ 4763 w 39"/>
                <a:gd name="T17" fmla="*/ 55517 h 35"/>
                <a:gd name="T18" fmla="*/ 4030 w 39"/>
                <a:gd name="T19" fmla="*/ 50619 h 35"/>
                <a:gd name="T20" fmla="*/ 2565 w 39"/>
                <a:gd name="T21" fmla="*/ 42454 h 35"/>
                <a:gd name="T22" fmla="*/ 1832 w 39"/>
                <a:gd name="T23" fmla="*/ 32657 h 35"/>
                <a:gd name="T24" fmla="*/ 733 w 39"/>
                <a:gd name="T25" fmla="*/ 17961 h 35"/>
                <a:gd name="T26" fmla="*/ 0 w 39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96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5938838" y="2383504"/>
              <a:ext cx="728662" cy="331787"/>
            </a:xfrm>
            <a:custGeom>
              <a:avLst/>
              <a:gdLst>
                <a:gd name="T0" fmla="*/ 13813 w 1688"/>
                <a:gd name="T1" fmla="*/ 113756 h 630"/>
                <a:gd name="T2" fmla="*/ 37124 w 1688"/>
                <a:gd name="T3" fmla="*/ 131135 h 630"/>
                <a:gd name="T4" fmla="*/ 66909 w 1688"/>
                <a:gd name="T5" fmla="*/ 139035 h 630"/>
                <a:gd name="T6" fmla="*/ 82449 w 1688"/>
                <a:gd name="T7" fmla="*/ 147988 h 630"/>
                <a:gd name="T8" fmla="*/ 102738 w 1688"/>
                <a:gd name="T9" fmla="*/ 174320 h 630"/>
                <a:gd name="T10" fmla="*/ 109213 w 1688"/>
                <a:gd name="T11" fmla="*/ 183799 h 630"/>
                <a:gd name="T12" fmla="*/ 109645 w 1688"/>
                <a:gd name="T13" fmla="*/ 203285 h 630"/>
                <a:gd name="T14" fmla="*/ 117846 w 1688"/>
                <a:gd name="T15" fmla="*/ 214872 h 630"/>
                <a:gd name="T16" fmla="*/ 147200 w 1688"/>
                <a:gd name="T17" fmla="*/ 219085 h 630"/>
                <a:gd name="T18" fmla="*/ 199864 w 1688"/>
                <a:gd name="T19" fmla="*/ 238044 h 630"/>
                <a:gd name="T20" fmla="*/ 235693 w 1688"/>
                <a:gd name="T21" fmla="*/ 246997 h 630"/>
                <a:gd name="T22" fmla="*/ 248211 w 1688"/>
                <a:gd name="T23" fmla="*/ 268589 h 630"/>
                <a:gd name="T24" fmla="*/ 268500 w 1688"/>
                <a:gd name="T25" fmla="*/ 285442 h 630"/>
                <a:gd name="T26" fmla="*/ 289220 w 1688"/>
                <a:gd name="T27" fmla="*/ 292289 h 630"/>
                <a:gd name="T28" fmla="*/ 395843 w 1688"/>
                <a:gd name="T29" fmla="*/ 303348 h 630"/>
                <a:gd name="T30" fmla="*/ 447644 w 1688"/>
                <a:gd name="T31" fmla="*/ 323361 h 630"/>
                <a:gd name="T32" fmla="*/ 482177 w 1688"/>
                <a:gd name="T33" fmla="*/ 331787 h 630"/>
                <a:gd name="T34" fmla="*/ 499444 w 1688"/>
                <a:gd name="T35" fmla="*/ 322834 h 630"/>
                <a:gd name="T36" fmla="*/ 580167 w 1688"/>
                <a:gd name="T37" fmla="*/ 297028 h 630"/>
                <a:gd name="T38" fmla="*/ 602182 w 1688"/>
                <a:gd name="T39" fmla="*/ 268589 h 630"/>
                <a:gd name="T40" fmla="*/ 605636 w 1688"/>
                <a:gd name="T41" fmla="*/ 254370 h 630"/>
                <a:gd name="T42" fmla="*/ 598297 w 1688"/>
                <a:gd name="T43" fmla="*/ 239624 h 630"/>
                <a:gd name="T44" fmla="*/ 591390 w 1688"/>
                <a:gd name="T45" fmla="*/ 218558 h 630"/>
                <a:gd name="T46" fmla="*/ 647076 w 1688"/>
                <a:gd name="T47" fmla="*/ 207499 h 630"/>
                <a:gd name="T48" fmla="*/ 688085 w 1688"/>
                <a:gd name="T49" fmla="*/ 180640 h 630"/>
                <a:gd name="T50" fmla="*/ 712690 w 1688"/>
                <a:gd name="T51" fmla="*/ 171160 h 630"/>
                <a:gd name="T52" fmla="*/ 728662 w 1688"/>
                <a:gd name="T53" fmla="*/ 156414 h 630"/>
                <a:gd name="T54" fmla="*/ 714849 w 1688"/>
                <a:gd name="T55" fmla="*/ 146934 h 630"/>
                <a:gd name="T56" fmla="*/ 698877 w 1688"/>
                <a:gd name="T57" fmla="*/ 132715 h 630"/>
                <a:gd name="T58" fmla="*/ 683336 w 1688"/>
                <a:gd name="T59" fmla="*/ 130608 h 630"/>
                <a:gd name="T60" fmla="*/ 670386 w 1688"/>
                <a:gd name="T61" fmla="*/ 135875 h 630"/>
                <a:gd name="T62" fmla="*/ 646213 w 1688"/>
                <a:gd name="T63" fmla="*/ 134821 h 630"/>
                <a:gd name="T64" fmla="*/ 628946 w 1688"/>
                <a:gd name="T65" fmla="*/ 123762 h 630"/>
                <a:gd name="T66" fmla="*/ 619017 w 1688"/>
                <a:gd name="T67" fmla="*/ 98483 h 630"/>
                <a:gd name="T68" fmla="*/ 590095 w 1688"/>
                <a:gd name="T69" fmla="*/ 65304 h 630"/>
                <a:gd name="T70" fmla="*/ 555130 w 1688"/>
                <a:gd name="T71" fmla="*/ 63198 h 630"/>
                <a:gd name="T72" fmla="*/ 543906 w 1688"/>
                <a:gd name="T73" fmla="*/ 77417 h 630"/>
                <a:gd name="T74" fmla="*/ 533546 w 1688"/>
                <a:gd name="T75" fmla="*/ 86897 h 630"/>
                <a:gd name="T76" fmla="*/ 504193 w 1688"/>
                <a:gd name="T77" fmla="*/ 87950 h 630"/>
                <a:gd name="T78" fmla="*/ 450665 w 1688"/>
                <a:gd name="T79" fmla="*/ 87950 h 630"/>
                <a:gd name="T80" fmla="*/ 425628 w 1688"/>
                <a:gd name="T81" fmla="*/ 73730 h 630"/>
                <a:gd name="T82" fmla="*/ 398001 w 1688"/>
                <a:gd name="T83" fmla="*/ 56878 h 630"/>
                <a:gd name="T84" fmla="*/ 367784 w 1688"/>
                <a:gd name="T85" fmla="*/ 52665 h 630"/>
                <a:gd name="T86" fmla="*/ 345769 w 1688"/>
                <a:gd name="T87" fmla="*/ 60038 h 630"/>
                <a:gd name="T88" fmla="*/ 319437 w 1688"/>
                <a:gd name="T89" fmla="*/ 61091 h 630"/>
                <a:gd name="T90" fmla="*/ 298717 w 1688"/>
                <a:gd name="T91" fmla="*/ 53191 h 630"/>
                <a:gd name="T92" fmla="*/ 285767 w 1688"/>
                <a:gd name="T93" fmla="*/ 35812 h 630"/>
                <a:gd name="T94" fmla="*/ 192526 w 1688"/>
                <a:gd name="T95" fmla="*/ 3687 h 630"/>
                <a:gd name="T96" fmla="*/ 192526 w 1688"/>
                <a:gd name="T97" fmla="*/ 23172 h 630"/>
                <a:gd name="T98" fmla="*/ 203317 w 1688"/>
                <a:gd name="T99" fmla="*/ 41605 h 630"/>
                <a:gd name="T100" fmla="*/ 211519 w 1688"/>
                <a:gd name="T101" fmla="*/ 55824 h 630"/>
                <a:gd name="T102" fmla="*/ 132523 w 1688"/>
                <a:gd name="T103" fmla="*/ 64251 h 630"/>
                <a:gd name="T104" fmla="*/ 126912 w 1688"/>
                <a:gd name="T105" fmla="*/ 45818 h 630"/>
                <a:gd name="T106" fmla="*/ 97126 w 1688"/>
                <a:gd name="T107" fmla="*/ 51085 h 630"/>
                <a:gd name="T108" fmla="*/ 79859 w 1688"/>
                <a:gd name="T109" fmla="*/ 46345 h 630"/>
                <a:gd name="T110" fmla="*/ 59571 w 1688"/>
                <a:gd name="T111" fmla="*/ 51085 h 630"/>
                <a:gd name="T112" fmla="*/ 29354 w 1688"/>
                <a:gd name="T113" fmla="*/ 75310 h 630"/>
                <a:gd name="T114" fmla="*/ 13382 w 1688"/>
                <a:gd name="T115" fmla="*/ 79524 h 630"/>
                <a:gd name="T116" fmla="*/ 1727 w 1688"/>
                <a:gd name="T117" fmla="*/ 89003 h 6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88" h="63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97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2265363" y="4350416"/>
              <a:ext cx="328612" cy="415925"/>
            </a:xfrm>
            <a:custGeom>
              <a:avLst/>
              <a:gdLst>
                <a:gd name="T0" fmla="*/ 11272 w 758"/>
                <a:gd name="T1" fmla="*/ 41854 h 795"/>
                <a:gd name="T2" fmla="*/ 21243 w 758"/>
                <a:gd name="T3" fmla="*/ 46039 h 795"/>
                <a:gd name="T4" fmla="*/ 31214 w 758"/>
                <a:gd name="T5" fmla="*/ 56503 h 795"/>
                <a:gd name="T6" fmla="*/ 38150 w 758"/>
                <a:gd name="T7" fmla="*/ 70106 h 795"/>
                <a:gd name="T8" fmla="*/ 40318 w 758"/>
                <a:gd name="T9" fmla="*/ 88417 h 795"/>
                <a:gd name="T10" fmla="*/ 36416 w 758"/>
                <a:gd name="T11" fmla="*/ 97311 h 795"/>
                <a:gd name="T12" fmla="*/ 35116 w 758"/>
                <a:gd name="T13" fmla="*/ 107251 h 795"/>
                <a:gd name="T14" fmla="*/ 38150 w 758"/>
                <a:gd name="T15" fmla="*/ 125562 h 795"/>
                <a:gd name="T16" fmla="*/ 41185 w 758"/>
                <a:gd name="T17" fmla="*/ 145443 h 795"/>
                <a:gd name="T18" fmla="*/ 35983 w 758"/>
                <a:gd name="T19" fmla="*/ 161138 h 795"/>
                <a:gd name="T20" fmla="*/ 35116 w 758"/>
                <a:gd name="T21" fmla="*/ 184158 h 795"/>
                <a:gd name="T22" fmla="*/ 40318 w 758"/>
                <a:gd name="T23" fmla="*/ 204039 h 795"/>
                <a:gd name="T24" fmla="*/ 42919 w 758"/>
                <a:gd name="T25" fmla="*/ 217118 h 795"/>
                <a:gd name="T26" fmla="*/ 33815 w 758"/>
                <a:gd name="T27" fmla="*/ 239091 h 795"/>
                <a:gd name="T28" fmla="*/ 48988 w 758"/>
                <a:gd name="T29" fmla="*/ 276760 h 795"/>
                <a:gd name="T30" fmla="*/ 59826 w 758"/>
                <a:gd name="T31" fmla="*/ 301873 h 795"/>
                <a:gd name="T32" fmla="*/ 63295 w 758"/>
                <a:gd name="T33" fmla="*/ 325416 h 795"/>
                <a:gd name="T34" fmla="*/ 65896 w 758"/>
                <a:gd name="T35" fmla="*/ 344773 h 795"/>
                <a:gd name="T36" fmla="*/ 81069 w 758"/>
                <a:gd name="T37" fmla="*/ 386104 h 795"/>
                <a:gd name="T38" fmla="*/ 92774 w 758"/>
                <a:gd name="T39" fmla="*/ 409124 h 795"/>
                <a:gd name="T40" fmla="*/ 99711 w 758"/>
                <a:gd name="T41" fmla="*/ 415402 h 795"/>
                <a:gd name="T42" fmla="*/ 108815 w 758"/>
                <a:gd name="T43" fmla="*/ 413309 h 795"/>
                <a:gd name="T44" fmla="*/ 125289 w 758"/>
                <a:gd name="T45" fmla="*/ 398137 h 795"/>
                <a:gd name="T46" fmla="*/ 140462 w 758"/>
                <a:gd name="T47" fmla="*/ 390289 h 795"/>
                <a:gd name="T48" fmla="*/ 153901 w 758"/>
                <a:gd name="T49" fmla="*/ 391336 h 795"/>
                <a:gd name="T50" fmla="*/ 168208 w 758"/>
                <a:gd name="T51" fmla="*/ 402846 h 795"/>
                <a:gd name="T52" fmla="*/ 181213 w 758"/>
                <a:gd name="T53" fmla="*/ 408077 h 795"/>
                <a:gd name="T54" fmla="*/ 189450 w 758"/>
                <a:gd name="T55" fmla="*/ 396567 h 795"/>
                <a:gd name="T56" fmla="*/ 207225 w 758"/>
                <a:gd name="T57" fmla="*/ 389766 h 795"/>
                <a:gd name="T58" fmla="*/ 227601 w 758"/>
                <a:gd name="T59" fmla="*/ 325416 h 795"/>
                <a:gd name="T60" fmla="*/ 233670 w 758"/>
                <a:gd name="T61" fmla="*/ 313906 h 795"/>
                <a:gd name="T62" fmla="*/ 249277 w 758"/>
                <a:gd name="T63" fmla="*/ 305535 h 795"/>
                <a:gd name="T64" fmla="*/ 288294 w 758"/>
                <a:gd name="T65" fmla="*/ 299780 h 795"/>
                <a:gd name="T66" fmla="*/ 297832 w 758"/>
                <a:gd name="T67" fmla="*/ 302919 h 795"/>
                <a:gd name="T68" fmla="*/ 305202 w 758"/>
                <a:gd name="T69" fmla="*/ 306058 h 795"/>
                <a:gd name="T70" fmla="*/ 322543 w 758"/>
                <a:gd name="T71" fmla="*/ 299780 h 795"/>
                <a:gd name="T72" fmla="*/ 328178 w 758"/>
                <a:gd name="T73" fmla="*/ 283038 h 795"/>
                <a:gd name="T74" fmla="*/ 326011 w 758"/>
                <a:gd name="T75" fmla="*/ 261065 h 795"/>
                <a:gd name="T76" fmla="*/ 314739 w 758"/>
                <a:gd name="T77" fmla="*/ 241707 h 795"/>
                <a:gd name="T78" fmla="*/ 307803 w 758"/>
                <a:gd name="T79" fmla="*/ 227582 h 795"/>
                <a:gd name="T80" fmla="*/ 290895 w 758"/>
                <a:gd name="T81" fmla="*/ 209794 h 795"/>
                <a:gd name="T82" fmla="*/ 274421 w 758"/>
                <a:gd name="T83" fmla="*/ 208747 h 795"/>
                <a:gd name="T84" fmla="*/ 262283 w 758"/>
                <a:gd name="T85" fmla="*/ 197761 h 795"/>
                <a:gd name="T86" fmla="*/ 255780 w 758"/>
                <a:gd name="T87" fmla="*/ 182588 h 795"/>
                <a:gd name="T88" fmla="*/ 253612 w 758"/>
                <a:gd name="T89" fmla="*/ 162708 h 795"/>
                <a:gd name="T90" fmla="*/ 252745 w 758"/>
                <a:gd name="T91" fmla="*/ 140734 h 795"/>
                <a:gd name="T92" fmla="*/ 242774 w 758"/>
                <a:gd name="T93" fmla="*/ 126609 h 795"/>
                <a:gd name="T94" fmla="*/ 218063 w 758"/>
                <a:gd name="T95" fmla="*/ 107251 h 795"/>
                <a:gd name="T96" fmla="*/ 190751 w 758"/>
                <a:gd name="T97" fmla="*/ 93125 h 795"/>
                <a:gd name="T98" fmla="*/ 169942 w 758"/>
                <a:gd name="T99" fmla="*/ 87370 h 795"/>
                <a:gd name="T100" fmla="*/ 155635 w 758"/>
                <a:gd name="T101" fmla="*/ 84231 h 795"/>
                <a:gd name="T102" fmla="*/ 143063 w 758"/>
                <a:gd name="T103" fmla="*/ 75861 h 795"/>
                <a:gd name="T104" fmla="*/ 133092 w 758"/>
                <a:gd name="T105" fmla="*/ 63827 h 795"/>
                <a:gd name="T106" fmla="*/ 126589 w 758"/>
                <a:gd name="T107" fmla="*/ 48132 h 795"/>
                <a:gd name="T108" fmla="*/ 120953 w 758"/>
                <a:gd name="T109" fmla="*/ 9940 h 795"/>
                <a:gd name="T110" fmla="*/ 113150 w 758"/>
                <a:gd name="T111" fmla="*/ 1570 h 795"/>
                <a:gd name="T112" fmla="*/ 98410 w 758"/>
                <a:gd name="T113" fmla="*/ 1570 h 795"/>
                <a:gd name="T114" fmla="*/ 75000 w 758"/>
                <a:gd name="T115" fmla="*/ 15695 h 795"/>
                <a:gd name="T116" fmla="*/ 51589 w 758"/>
                <a:gd name="T117" fmla="*/ 34530 h 795"/>
                <a:gd name="T118" fmla="*/ 0 w 758"/>
                <a:gd name="T119" fmla="*/ 41854 h 7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58" h="795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98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2479675" y="3780504"/>
              <a:ext cx="119063" cy="215900"/>
            </a:xfrm>
            <a:custGeom>
              <a:avLst/>
              <a:gdLst>
                <a:gd name="T0" fmla="*/ 98129 w 273"/>
                <a:gd name="T1" fmla="*/ 73010 h 414"/>
                <a:gd name="T2" fmla="*/ 92895 w 273"/>
                <a:gd name="T3" fmla="*/ 69359 h 414"/>
                <a:gd name="T4" fmla="*/ 87662 w 273"/>
                <a:gd name="T5" fmla="*/ 63101 h 414"/>
                <a:gd name="T6" fmla="*/ 82864 w 273"/>
                <a:gd name="T7" fmla="*/ 54757 h 414"/>
                <a:gd name="T8" fmla="*/ 79811 w 273"/>
                <a:gd name="T9" fmla="*/ 50064 h 414"/>
                <a:gd name="T10" fmla="*/ 76759 w 273"/>
                <a:gd name="T11" fmla="*/ 48499 h 414"/>
                <a:gd name="T12" fmla="*/ 72833 w 273"/>
                <a:gd name="T13" fmla="*/ 49021 h 414"/>
                <a:gd name="T14" fmla="*/ 70217 w 273"/>
                <a:gd name="T15" fmla="*/ 52671 h 414"/>
                <a:gd name="T16" fmla="*/ 66728 w 273"/>
                <a:gd name="T17" fmla="*/ 44849 h 414"/>
                <a:gd name="T18" fmla="*/ 61930 w 273"/>
                <a:gd name="T19" fmla="*/ 28161 h 414"/>
                <a:gd name="T20" fmla="*/ 57569 w 273"/>
                <a:gd name="T21" fmla="*/ 18774 h 414"/>
                <a:gd name="T22" fmla="*/ 53644 w 273"/>
                <a:gd name="T23" fmla="*/ 13037 h 414"/>
                <a:gd name="T24" fmla="*/ 48410 w 273"/>
                <a:gd name="T25" fmla="*/ 7301 h 414"/>
                <a:gd name="T26" fmla="*/ 41868 w 273"/>
                <a:gd name="T27" fmla="*/ 2607 h 414"/>
                <a:gd name="T28" fmla="*/ 34890 w 273"/>
                <a:gd name="T29" fmla="*/ 3650 h 414"/>
                <a:gd name="T30" fmla="*/ 30093 w 273"/>
                <a:gd name="T31" fmla="*/ 9908 h 414"/>
                <a:gd name="T32" fmla="*/ 27476 w 273"/>
                <a:gd name="T33" fmla="*/ 13037 h 414"/>
                <a:gd name="T34" fmla="*/ 24859 w 273"/>
                <a:gd name="T35" fmla="*/ 16688 h 414"/>
                <a:gd name="T36" fmla="*/ 24423 w 273"/>
                <a:gd name="T37" fmla="*/ 21903 h 414"/>
                <a:gd name="T38" fmla="*/ 25295 w 273"/>
                <a:gd name="T39" fmla="*/ 30768 h 414"/>
                <a:gd name="T40" fmla="*/ 22679 w 273"/>
                <a:gd name="T41" fmla="*/ 40677 h 414"/>
                <a:gd name="T42" fmla="*/ 14392 w 273"/>
                <a:gd name="T43" fmla="*/ 46935 h 414"/>
                <a:gd name="T44" fmla="*/ 7414 w 273"/>
                <a:gd name="T45" fmla="*/ 54236 h 414"/>
                <a:gd name="T46" fmla="*/ 1745 w 273"/>
                <a:gd name="T47" fmla="*/ 61537 h 414"/>
                <a:gd name="T48" fmla="*/ 17445 w 273"/>
                <a:gd name="T49" fmla="*/ 103257 h 414"/>
                <a:gd name="T50" fmla="*/ 31837 w 273"/>
                <a:gd name="T51" fmla="*/ 106907 h 414"/>
                <a:gd name="T52" fmla="*/ 36635 w 273"/>
                <a:gd name="T53" fmla="*/ 109514 h 414"/>
                <a:gd name="T54" fmla="*/ 40560 w 273"/>
                <a:gd name="T55" fmla="*/ 113686 h 414"/>
                <a:gd name="T56" fmla="*/ 43177 w 273"/>
                <a:gd name="T57" fmla="*/ 117858 h 414"/>
                <a:gd name="T58" fmla="*/ 44921 w 273"/>
                <a:gd name="T59" fmla="*/ 123595 h 414"/>
                <a:gd name="T60" fmla="*/ 46230 w 273"/>
                <a:gd name="T61" fmla="*/ 138197 h 414"/>
                <a:gd name="T62" fmla="*/ 44921 w 273"/>
                <a:gd name="T63" fmla="*/ 145498 h 414"/>
                <a:gd name="T64" fmla="*/ 41868 w 273"/>
                <a:gd name="T65" fmla="*/ 152799 h 414"/>
                <a:gd name="T66" fmla="*/ 38815 w 273"/>
                <a:gd name="T67" fmla="*/ 160100 h 414"/>
                <a:gd name="T68" fmla="*/ 37507 w 273"/>
                <a:gd name="T69" fmla="*/ 167401 h 414"/>
                <a:gd name="T70" fmla="*/ 39688 w 273"/>
                <a:gd name="T71" fmla="*/ 178874 h 414"/>
                <a:gd name="T72" fmla="*/ 46666 w 273"/>
                <a:gd name="T73" fmla="*/ 195040 h 414"/>
                <a:gd name="T74" fmla="*/ 51027 w 273"/>
                <a:gd name="T75" fmla="*/ 202863 h 414"/>
                <a:gd name="T76" fmla="*/ 56261 w 273"/>
                <a:gd name="T77" fmla="*/ 209121 h 414"/>
                <a:gd name="T78" fmla="*/ 61494 w 273"/>
                <a:gd name="T79" fmla="*/ 214336 h 414"/>
                <a:gd name="T80" fmla="*/ 66728 w 273"/>
                <a:gd name="T81" fmla="*/ 215900 h 414"/>
                <a:gd name="T82" fmla="*/ 93768 w 273"/>
                <a:gd name="T83" fmla="*/ 207556 h 414"/>
                <a:gd name="T84" fmla="*/ 111213 w 273"/>
                <a:gd name="T85" fmla="*/ 200777 h 414"/>
                <a:gd name="T86" fmla="*/ 116446 w 273"/>
                <a:gd name="T87" fmla="*/ 196605 h 414"/>
                <a:gd name="T88" fmla="*/ 119063 w 273"/>
                <a:gd name="T89" fmla="*/ 192954 h 414"/>
                <a:gd name="T90" fmla="*/ 117318 w 273"/>
                <a:gd name="T91" fmla="*/ 183567 h 414"/>
                <a:gd name="T92" fmla="*/ 114702 w 273"/>
                <a:gd name="T93" fmla="*/ 174702 h 414"/>
                <a:gd name="T94" fmla="*/ 105543 w 273"/>
                <a:gd name="T95" fmla="*/ 161143 h 414"/>
                <a:gd name="T96" fmla="*/ 96820 w 273"/>
                <a:gd name="T97" fmla="*/ 147062 h 414"/>
                <a:gd name="T98" fmla="*/ 93768 w 273"/>
                <a:gd name="T99" fmla="*/ 138718 h 414"/>
                <a:gd name="T100" fmla="*/ 92459 w 273"/>
                <a:gd name="T101" fmla="*/ 128810 h 414"/>
                <a:gd name="T102" fmla="*/ 93768 w 273"/>
                <a:gd name="T103" fmla="*/ 112122 h 414"/>
                <a:gd name="T104" fmla="*/ 96820 w 273"/>
                <a:gd name="T105" fmla="*/ 99085 h 414"/>
                <a:gd name="T106" fmla="*/ 100309 w 273"/>
                <a:gd name="T107" fmla="*/ 87090 h 414"/>
                <a:gd name="T108" fmla="*/ 101182 w 273"/>
                <a:gd name="T109" fmla="*/ 74053 h 4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3" h="414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0" name="Group 99"/>
            <p:cNvGrpSpPr>
              <a:grpSpLocks/>
            </p:cNvGrpSpPr>
            <p:nvPr>
              <p:custDataLst>
                <p:tags r:id="rId95"/>
              </p:custDataLst>
            </p:nvPr>
          </p:nvGrpSpPr>
          <p:grpSpPr bwMode="auto">
            <a:xfrm>
              <a:off x="2193925" y="3615404"/>
              <a:ext cx="323850" cy="401637"/>
              <a:chOff x="1486" y="2412"/>
              <a:chExt cx="244" cy="256"/>
            </a:xfrm>
            <a:grpFill/>
          </p:grpSpPr>
          <p:sp>
            <p:nvSpPr>
              <p:cNvPr id="483" name="Freeform 482"/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6 h 22"/>
                  <a:gd name="T4" fmla="*/ 2 w 54"/>
                  <a:gd name="T5" fmla="*/ 6 h 22"/>
                  <a:gd name="T6" fmla="*/ 3 w 54"/>
                  <a:gd name="T7" fmla="*/ 7 h 22"/>
                  <a:gd name="T8" fmla="*/ 5 w 54"/>
                  <a:gd name="T9" fmla="*/ 7 h 22"/>
                  <a:gd name="T10" fmla="*/ 7 w 54"/>
                  <a:gd name="T11" fmla="*/ 7 h 22"/>
                  <a:gd name="T12" fmla="*/ 8 w 54"/>
                  <a:gd name="T13" fmla="*/ 7 h 22"/>
                  <a:gd name="T14" fmla="*/ 9 w 54"/>
                  <a:gd name="T15" fmla="*/ 7 h 22"/>
                  <a:gd name="T16" fmla="*/ 10 w 54"/>
                  <a:gd name="T17" fmla="*/ 6 h 22"/>
                  <a:gd name="T18" fmla="*/ 11 w 54"/>
                  <a:gd name="T19" fmla="*/ 6 h 22"/>
                  <a:gd name="T20" fmla="*/ 12 w 54"/>
                  <a:gd name="T21" fmla="*/ 5 h 22"/>
                  <a:gd name="T22" fmla="*/ 14 w 54"/>
                  <a:gd name="T23" fmla="*/ 4 h 22"/>
                  <a:gd name="T24" fmla="*/ 16 w 54"/>
                  <a:gd name="T25" fmla="*/ 3 h 22"/>
                  <a:gd name="T26" fmla="*/ 18 w 54"/>
                  <a:gd name="T27" fmla="*/ 2 h 22"/>
                  <a:gd name="T28" fmla="*/ 12 w 54"/>
                  <a:gd name="T29" fmla="*/ 2 h 22"/>
                  <a:gd name="T30" fmla="*/ 7 w 54"/>
                  <a:gd name="T31" fmla="*/ 1 h 22"/>
                  <a:gd name="T32" fmla="*/ 2 w 54"/>
                  <a:gd name="T33" fmla="*/ 0 h 22"/>
                  <a:gd name="T34" fmla="*/ 0 w 54"/>
                  <a:gd name="T35" fmla="*/ 0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483"/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2 w 6"/>
                  <a:gd name="T1" fmla="*/ 8 h 24"/>
                  <a:gd name="T2" fmla="*/ 2 w 6"/>
                  <a:gd name="T3" fmla="*/ 0 h 24"/>
                  <a:gd name="T4" fmla="*/ 1 w 6"/>
                  <a:gd name="T5" fmla="*/ 0 h 24"/>
                  <a:gd name="T6" fmla="*/ 0 w 6"/>
                  <a:gd name="T7" fmla="*/ 1 h 24"/>
                  <a:gd name="T8" fmla="*/ 0 w 6"/>
                  <a:gd name="T9" fmla="*/ 2 h 24"/>
                  <a:gd name="T10" fmla="*/ 0 w 6"/>
                  <a:gd name="T11" fmla="*/ 4 h 24"/>
                  <a:gd name="T12" fmla="*/ 0 w 6"/>
                  <a:gd name="T13" fmla="*/ 5 h 24"/>
                  <a:gd name="T14" fmla="*/ 0 w 6"/>
                  <a:gd name="T15" fmla="*/ 7 h 24"/>
                  <a:gd name="T16" fmla="*/ 1 w 6"/>
                  <a:gd name="T17" fmla="*/ 8 h 24"/>
                  <a:gd name="T18" fmla="*/ 2 w 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484"/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4 h 12"/>
                  <a:gd name="T2" fmla="*/ 8 w 27"/>
                  <a:gd name="T3" fmla="*/ 4 h 12"/>
                  <a:gd name="T4" fmla="*/ 4 w 27"/>
                  <a:gd name="T5" fmla="*/ 0 h 12"/>
                  <a:gd name="T6" fmla="*/ 0 w 27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485"/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3 w 743"/>
                  <a:gd name="T1" fmla="*/ 69 h 672"/>
                  <a:gd name="T2" fmla="*/ 16 w 743"/>
                  <a:gd name="T3" fmla="*/ 89 h 672"/>
                  <a:gd name="T4" fmla="*/ 40 w 743"/>
                  <a:gd name="T5" fmla="*/ 98 h 672"/>
                  <a:gd name="T6" fmla="*/ 55 w 743"/>
                  <a:gd name="T7" fmla="*/ 105 h 672"/>
                  <a:gd name="T8" fmla="*/ 65 w 743"/>
                  <a:gd name="T9" fmla="*/ 115 h 672"/>
                  <a:gd name="T10" fmla="*/ 97 w 743"/>
                  <a:gd name="T11" fmla="*/ 126 h 672"/>
                  <a:gd name="T12" fmla="*/ 94 w 743"/>
                  <a:gd name="T13" fmla="*/ 140 h 672"/>
                  <a:gd name="T14" fmla="*/ 102 w 743"/>
                  <a:gd name="T15" fmla="*/ 171 h 672"/>
                  <a:gd name="T16" fmla="*/ 100 w 743"/>
                  <a:gd name="T17" fmla="*/ 178 h 672"/>
                  <a:gd name="T18" fmla="*/ 99 w 743"/>
                  <a:gd name="T19" fmla="*/ 189 h 672"/>
                  <a:gd name="T20" fmla="*/ 108 w 743"/>
                  <a:gd name="T21" fmla="*/ 206 h 672"/>
                  <a:gd name="T22" fmla="*/ 122 w 743"/>
                  <a:gd name="T23" fmla="*/ 220 h 672"/>
                  <a:gd name="T24" fmla="*/ 136 w 743"/>
                  <a:gd name="T25" fmla="*/ 224 h 672"/>
                  <a:gd name="T26" fmla="*/ 153 w 743"/>
                  <a:gd name="T27" fmla="*/ 218 h 672"/>
                  <a:gd name="T28" fmla="*/ 166 w 743"/>
                  <a:gd name="T29" fmla="*/ 206 h 672"/>
                  <a:gd name="T30" fmla="*/ 172 w 743"/>
                  <a:gd name="T31" fmla="*/ 195 h 672"/>
                  <a:gd name="T32" fmla="*/ 157 w 743"/>
                  <a:gd name="T33" fmla="*/ 156 h 672"/>
                  <a:gd name="T34" fmla="*/ 189 w 743"/>
                  <a:gd name="T35" fmla="*/ 167 h 672"/>
                  <a:gd name="T36" fmla="*/ 197 w 743"/>
                  <a:gd name="T37" fmla="*/ 159 h 672"/>
                  <a:gd name="T38" fmla="*/ 214 w 743"/>
                  <a:gd name="T39" fmla="*/ 148 h 672"/>
                  <a:gd name="T40" fmla="*/ 220 w 743"/>
                  <a:gd name="T41" fmla="*/ 147 h 672"/>
                  <a:gd name="T42" fmla="*/ 225 w 743"/>
                  <a:gd name="T43" fmla="*/ 145 h 672"/>
                  <a:gd name="T44" fmla="*/ 219 w 743"/>
                  <a:gd name="T45" fmla="*/ 109 h 672"/>
                  <a:gd name="T46" fmla="*/ 233 w 743"/>
                  <a:gd name="T47" fmla="*/ 98 h 672"/>
                  <a:gd name="T48" fmla="*/ 234 w 743"/>
                  <a:gd name="T49" fmla="*/ 84 h 672"/>
                  <a:gd name="T50" fmla="*/ 238 w 743"/>
                  <a:gd name="T51" fmla="*/ 78 h 672"/>
                  <a:gd name="T52" fmla="*/ 239 w 743"/>
                  <a:gd name="T53" fmla="*/ 71 h 672"/>
                  <a:gd name="T54" fmla="*/ 230 w 743"/>
                  <a:gd name="T55" fmla="*/ 65 h 672"/>
                  <a:gd name="T56" fmla="*/ 225 w 743"/>
                  <a:gd name="T57" fmla="*/ 56 h 672"/>
                  <a:gd name="T58" fmla="*/ 220 w 743"/>
                  <a:gd name="T59" fmla="*/ 48 h 672"/>
                  <a:gd name="T60" fmla="*/ 210 w 743"/>
                  <a:gd name="T61" fmla="*/ 51 h 672"/>
                  <a:gd name="T62" fmla="*/ 207 w 743"/>
                  <a:gd name="T63" fmla="*/ 45 h 672"/>
                  <a:gd name="T64" fmla="*/ 198 w 743"/>
                  <a:gd name="T65" fmla="*/ 38 h 672"/>
                  <a:gd name="T66" fmla="*/ 192 w 743"/>
                  <a:gd name="T67" fmla="*/ 32 h 672"/>
                  <a:gd name="T68" fmla="*/ 176 w 743"/>
                  <a:gd name="T69" fmla="*/ 25 h 672"/>
                  <a:gd name="T70" fmla="*/ 161 w 743"/>
                  <a:gd name="T71" fmla="*/ 29 h 672"/>
                  <a:gd name="T72" fmla="*/ 155 w 743"/>
                  <a:gd name="T73" fmla="*/ 34 h 672"/>
                  <a:gd name="T74" fmla="*/ 143 w 743"/>
                  <a:gd name="T75" fmla="*/ 39 h 672"/>
                  <a:gd name="T76" fmla="*/ 137 w 743"/>
                  <a:gd name="T77" fmla="*/ 35 h 672"/>
                  <a:gd name="T78" fmla="*/ 129 w 743"/>
                  <a:gd name="T79" fmla="*/ 34 h 672"/>
                  <a:gd name="T80" fmla="*/ 118 w 743"/>
                  <a:gd name="T81" fmla="*/ 28 h 672"/>
                  <a:gd name="T82" fmla="*/ 104 w 743"/>
                  <a:gd name="T83" fmla="*/ 28 h 672"/>
                  <a:gd name="T84" fmla="*/ 96 w 743"/>
                  <a:gd name="T85" fmla="*/ 31 h 672"/>
                  <a:gd name="T86" fmla="*/ 83 w 743"/>
                  <a:gd name="T87" fmla="*/ 31 h 672"/>
                  <a:gd name="T88" fmla="*/ 77 w 743"/>
                  <a:gd name="T89" fmla="*/ 17 h 672"/>
                  <a:gd name="T90" fmla="*/ 59 w 743"/>
                  <a:gd name="T91" fmla="*/ 7 h 672"/>
                  <a:gd name="T92" fmla="*/ 49 w 743"/>
                  <a:gd name="T93" fmla="*/ 3 h 672"/>
                  <a:gd name="T94" fmla="*/ 45 w 743"/>
                  <a:gd name="T95" fmla="*/ 15 h 672"/>
                  <a:gd name="T96" fmla="*/ 39 w 743"/>
                  <a:gd name="T97" fmla="*/ 23 h 672"/>
                  <a:gd name="T98" fmla="*/ 39 w 743"/>
                  <a:gd name="T99" fmla="*/ 46 h 672"/>
                  <a:gd name="T100" fmla="*/ 34 w 743"/>
                  <a:gd name="T101" fmla="*/ 65 h 672"/>
                  <a:gd name="T102" fmla="*/ 29 w 743"/>
                  <a:gd name="T103" fmla="*/ 63 h 672"/>
                  <a:gd name="T104" fmla="*/ 23 w 743"/>
                  <a:gd name="T105" fmla="*/ 61 h 672"/>
                  <a:gd name="T106" fmla="*/ 19 w 743"/>
                  <a:gd name="T107" fmla="*/ 56 h 672"/>
                  <a:gd name="T108" fmla="*/ 17 w 743"/>
                  <a:gd name="T109" fmla="*/ 40 h 672"/>
                  <a:gd name="T110" fmla="*/ 24 w 743"/>
                  <a:gd name="T111" fmla="*/ 20 h 672"/>
                  <a:gd name="T112" fmla="*/ 32 w 743"/>
                  <a:gd name="T113" fmla="*/ 5 h 672"/>
                  <a:gd name="T114" fmla="*/ 17 w 743"/>
                  <a:gd name="T115" fmla="*/ 10 h 672"/>
                  <a:gd name="T116" fmla="*/ 5 w 743"/>
                  <a:gd name="T117" fmla="*/ 23 h 672"/>
                  <a:gd name="T118" fmla="*/ 0 w 743"/>
                  <a:gd name="T119" fmla="*/ 40 h 6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1" name="Freeform 100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7215188" y="5155279"/>
              <a:ext cx="31750" cy="11112"/>
            </a:xfrm>
            <a:custGeom>
              <a:avLst/>
              <a:gdLst>
                <a:gd name="T0" fmla="*/ 0 w 79"/>
                <a:gd name="T1" fmla="*/ 11112 h 23"/>
                <a:gd name="T2" fmla="*/ 8842 w 79"/>
                <a:gd name="T3" fmla="*/ 6281 h 23"/>
                <a:gd name="T4" fmla="*/ 18085 w 79"/>
                <a:gd name="T5" fmla="*/ 1933 h 23"/>
                <a:gd name="T6" fmla="*/ 22506 w 79"/>
                <a:gd name="T7" fmla="*/ 483 h 23"/>
                <a:gd name="T8" fmla="*/ 26123 w 79"/>
                <a:gd name="T9" fmla="*/ 0 h 23"/>
                <a:gd name="T10" fmla="*/ 27731 w 79"/>
                <a:gd name="T11" fmla="*/ 0 h 23"/>
                <a:gd name="T12" fmla="*/ 29741 w 79"/>
                <a:gd name="T13" fmla="*/ 483 h 23"/>
                <a:gd name="T14" fmla="*/ 30946 w 79"/>
                <a:gd name="T15" fmla="*/ 966 h 23"/>
                <a:gd name="T16" fmla="*/ 31750 w 79"/>
                <a:gd name="T17" fmla="*/ 1933 h 23"/>
                <a:gd name="T18" fmla="*/ 30946 w 79"/>
                <a:gd name="T19" fmla="*/ 3865 h 23"/>
                <a:gd name="T20" fmla="*/ 30142 w 79"/>
                <a:gd name="T21" fmla="*/ 6281 h 23"/>
                <a:gd name="T22" fmla="*/ 28937 w 79"/>
                <a:gd name="T23" fmla="*/ 7730 h 23"/>
                <a:gd name="T24" fmla="*/ 27329 w 79"/>
                <a:gd name="T25" fmla="*/ 9179 h 23"/>
                <a:gd name="T26" fmla="*/ 25722 w 79"/>
                <a:gd name="T27" fmla="*/ 10146 h 23"/>
                <a:gd name="T28" fmla="*/ 23712 w 79"/>
                <a:gd name="T29" fmla="*/ 10629 h 23"/>
                <a:gd name="T30" fmla="*/ 21301 w 79"/>
                <a:gd name="T31" fmla="*/ 11112 h 23"/>
                <a:gd name="T32" fmla="*/ 18487 w 79"/>
                <a:gd name="T33" fmla="*/ 11112 h 23"/>
                <a:gd name="T34" fmla="*/ 14870 w 79"/>
                <a:gd name="T35" fmla="*/ 11112 h 23"/>
                <a:gd name="T36" fmla="*/ 12861 w 79"/>
                <a:gd name="T37" fmla="*/ 10146 h 23"/>
                <a:gd name="T38" fmla="*/ 10449 w 79"/>
                <a:gd name="T39" fmla="*/ 9663 h 23"/>
                <a:gd name="T40" fmla="*/ 9244 w 79"/>
                <a:gd name="T41" fmla="*/ 9179 h 23"/>
                <a:gd name="T42" fmla="*/ 7636 w 79"/>
                <a:gd name="T43" fmla="*/ 8696 h 23"/>
                <a:gd name="T44" fmla="*/ 5627 w 79"/>
                <a:gd name="T45" fmla="*/ 8696 h 23"/>
                <a:gd name="T46" fmla="*/ 3617 w 79"/>
                <a:gd name="T47" fmla="*/ 9663 h 23"/>
                <a:gd name="T48" fmla="*/ 0 w 79"/>
                <a:gd name="T49" fmla="*/ 11112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23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01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7331075" y="5288629"/>
              <a:ext cx="1588" cy="4762"/>
            </a:xfrm>
            <a:custGeom>
              <a:avLst/>
              <a:gdLst>
                <a:gd name="T0" fmla="*/ 0 w 1588"/>
                <a:gd name="T1" fmla="*/ 0 h 6"/>
                <a:gd name="T2" fmla="*/ 0 w 1588"/>
                <a:gd name="T3" fmla="*/ 4762 h 6"/>
                <a:gd name="T4" fmla="*/ 0 w 158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171"/>
            <p:cNvSpPr>
              <a:spLocks noChangeShapeType="1"/>
            </p:cNvSpPr>
            <p:nvPr>
              <p:custDataLst>
                <p:tags r:id="rId98"/>
              </p:custDataLst>
            </p:nvPr>
          </p:nvSpPr>
          <p:spPr bwMode="auto">
            <a:xfrm flipV="1">
              <a:off x="7421563" y="5287041"/>
              <a:ext cx="1587" cy="12700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03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7421563" y="5287041"/>
              <a:ext cx="3175" cy="15875"/>
            </a:xfrm>
            <a:custGeom>
              <a:avLst/>
              <a:gdLst>
                <a:gd name="T0" fmla="*/ 0 w 5"/>
                <a:gd name="T1" fmla="*/ 0 h 30"/>
                <a:gd name="T2" fmla="*/ 1270 w 5"/>
                <a:gd name="T3" fmla="*/ 529 h 30"/>
                <a:gd name="T4" fmla="*/ 2540 w 5"/>
                <a:gd name="T5" fmla="*/ 2117 h 30"/>
                <a:gd name="T6" fmla="*/ 3175 w 5"/>
                <a:gd name="T7" fmla="*/ 4233 h 30"/>
                <a:gd name="T8" fmla="*/ 3175 w 5"/>
                <a:gd name="T9" fmla="*/ 6879 h 30"/>
                <a:gd name="T10" fmla="*/ 3175 w 5"/>
                <a:gd name="T11" fmla="*/ 9525 h 30"/>
                <a:gd name="T12" fmla="*/ 2540 w 5"/>
                <a:gd name="T13" fmla="*/ 12171 h 30"/>
                <a:gd name="T14" fmla="*/ 1270 w 5"/>
                <a:gd name="T15" fmla="*/ 14287 h 30"/>
                <a:gd name="T16" fmla="*/ 0 w 5"/>
                <a:gd name="T17" fmla="*/ 15875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04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7720013" y="4756816"/>
              <a:ext cx="22225" cy="28575"/>
            </a:xfrm>
            <a:custGeom>
              <a:avLst/>
              <a:gdLst>
                <a:gd name="T0" fmla="*/ 0 w 53"/>
                <a:gd name="T1" fmla="*/ 6235 h 55"/>
                <a:gd name="T2" fmla="*/ 419 w 53"/>
                <a:gd name="T3" fmla="*/ 8832 h 55"/>
                <a:gd name="T4" fmla="*/ 2097 w 53"/>
                <a:gd name="T5" fmla="*/ 11430 h 55"/>
                <a:gd name="T6" fmla="*/ 3774 w 53"/>
                <a:gd name="T7" fmla="*/ 14028 h 55"/>
                <a:gd name="T8" fmla="*/ 6290 w 53"/>
                <a:gd name="T9" fmla="*/ 17145 h 55"/>
                <a:gd name="T10" fmla="*/ 10903 w 53"/>
                <a:gd name="T11" fmla="*/ 22860 h 55"/>
                <a:gd name="T12" fmla="*/ 13838 w 53"/>
                <a:gd name="T13" fmla="*/ 28575 h 55"/>
                <a:gd name="T14" fmla="*/ 22225 w 53"/>
                <a:gd name="T15" fmla="*/ 28575 h 55"/>
                <a:gd name="T16" fmla="*/ 16774 w 53"/>
                <a:gd name="T17" fmla="*/ 21301 h 55"/>
                <a:gd name="T18" fmla="*/ 11742 w 53"/>
                <a:gd name="T19" fmla="*/ 15067 h 55"/>
                <a:gd name="T20" fmla="*/ 9645 w 53"/>
                <a:gd name="T21" fmla="*/ 11950 h 55"/>
                <a:gd name="T22" fmla="*/ 7967 w 53"/>
                <a:gd name="T23" fmla="*/ 8313 h 55"/>
                <a:gd name="T24" fmla="*/ 6709 w 53"/>
                <a:gd name="T25" fmla="*/ 4156 h 55"/>
                <a:gd name="T26" fmla="*/ 5871 w 53"/>
                <a:gd name="T27" fmla="*/ 0 h 55"/>
                <a:gd name="T28" fmla="*/ 2935 w 53"/>
                <a:gd name="T29" fmla="*/ 3117 h 55"/>
                <a:gd name="T30" fmla="*/ 0 w 53"/>
                <a:gd name="T31" fmla="*/ 6235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55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105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7726363" y="4683791"/>
              <a:ext cx="26987" cy="39688"/>
            </a:xfrm>
            <a:custGeom>
              <a:avLst/>
              <a:gdLst>
                <a:gd name="T0" fmla="*/ 0 w 65"/>
                <a:gd name="T1" fmla="*/ 16934 h 75"/>
                <a:gd name="T2" fmla="*/ 3737 w 65"/>
                <a:gd name="T3" fmla="*/ 22754 h 75"/>
                <a:gd name="T4" fmla="*/ 8304 w 65"/>
                <a:gd name="T5" fmla="*/ 29105 h 75"/>
                <a:gd name="T6" fmla="*/ 10795 w 65"/>
                <a:gd name="T7" fmla="*/ 32280 h 75"/>
                <a:gd name="T8" fmla="*/ 13286 w 65"/>
                <a:gd name="T9" fmla="*/ 35455 h 75"/>
                <a:gd name="T10" fmla="*/ 16192 w 65"/>
                <a:gd name="T11" fmla="*/ 37571 h 75"/>
                <a:gd name="T12" fmla="*/ 19098 w 65"/>
                <a:gd name="T13" fmla="*/ 39688 h 75"/>
                <a:gd name="T14" fmla="*/ 21174 w 65"/>
                <a:gd name="T15" fmla="*/ 32280 h 75"/>
                <a:gd name="T16" fmla="*/ 24081 w 65"/>
                <a:gd name="T17" fmla="*/ 25400 h 75"/>
                <a:gd name="T18" fmla="*/ 25326 w 65"/>
                <a:gd name="T19" fmla="*/ 22225 h 75"/>
                <a:gd name="T20" fmla="*/ 26157 w 65"/>
                <a:gd name="T21" fmla="*/ 19050 h 75"/>
                <a:gd name="T22" fmla="*/ 26987 w 65"/>
                <a:gd name="T23" fmla="*/ 16404 h 75"/>
                <a:gd name="T24" fmla="*/ 26987 w 65"/>
                <a:gd name="T25" fmla="*/ 13759 h 75"/>
                <a:gd name="T26" fmla="*/ 26987 w 65"/>
                <a:gd name="T27" fmla="*/ 11113 h 75"/>
                <a:gd name="T28" fmla="*/ 26157 w 65"/>
                <a:gd name="T29" fmla="*/ 9525 h 75"/>
                <a:gd name="T30" fmla="*/ 25326 w 65"/>
                <a:gd name="T31" fmla="*/ 6879 h 75"/>
                <a:gd name="T32" fmla="*/ 24081 w 65"/>
                <a:gd name="T33" fmla="*/ 5292 h 75"/>
                <a:gd name="T34" fmla="*/ 21174 w 65"/>
                <a:gd name="T35" fmla="*/ 2646 h 75"/>
                <a:gd name="T36" fmla="*/ 19098 w 65"/>
                <a:gd name="T37" fmla="*/ 0 h 75"/>
                <a:gd name="T38" fmla="*/ 14116 w 65"/>
                <a:gd name="T39" fmla="*/ 0 h 75"/>
                <a:gd name="T40" fmla="*/ 10795 w 65"/>
                <a:gd name="T41" fmla="*/ 0 h 75"/>
                <a:gd name="T42" fmla="*/ 10380 w 65"/>
                <a:gd name="T43" fmla="*/ 1058 h 75"/>
                <a:gd name="T44" fmla="*/ 9964 w 65"/>
                <a:gd name="T45" fmla="*/ 3704 h 75"/>
                <a:gd name="T46" fmla="*/ 9549 w 65"/>
                <a:gd name="T47" fmla="*/ 4763 h 75"/>
                <a:gd name="T48" fmla="*/ 9549 w 65"/>
                <a:gd name="T49" fmla="*/ 5821 h 75"/>
                <a:gd name="T50" fmla="*/ 9964 w 65"/>
                <a:gd name="T51" fmla="*/ 6350 h 75"/>
                <a:gd name="T52" fmla="*/ 10795 w 65"/>
                <a:gd name="T53" fmla="*/ 6879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5" h="75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106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7702550" y="4659979"/>
              <a:ext cx="17463" cy="30162"/>
            </a:xfrm>
            <a:custGeom>
              <a:avLst/>
              <a:gdLst>
                <a:gd name="T0" fmla="*/ 0 w 40"/>
                <a:gd name="T1" fmla="*/ 30162 h 62"/>
                <a:gd name="T2" fmla="*/ 1310 w 40"/>
                <a:gd name="T3" fmla="*/ 25297 h 62"/>
                <a:gd name="T4" fmla="*/ 3056 w 40"/>
                <a:gd name="T5" fmla="*/ 20919 h 62"/>
                <a:gd name="T6" fmla="*/ 5239 w 40"/>
                <a:gd name="T7" fmla="*/ 16054 h 62"/>
                <a:gd name="T8" fmla="*/ 7422 w 40"/>
                <a:gd name="T9" fmla="*/ 12162 h 62"/>
                <a:gd name="T10" fmla="*/ 10041 w 40"/>
                <a:gd name="T11" fmla="*/ 8270 h 62"/>
                <a:gd name="T12" fmla="*/ 12661 w 40"/>
                <a:gd name="T13" fmla="*/ 4378 h 62"/>
                <a:gd name="T14" fmla="*/ 15280 w 40"/>
                <a:gd name="T15" fmla="*/ 1459 h 62"/>
                <a:gd name="T16" fmla="*/ 17463 w 40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62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107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7621588" y="4537741"/>
              <a:ext cx="68262" cy="138113"/>
            </a:xfrm>
            <a:custGeom>
              <a:avLst/>
              <a:gdLst>
                <a:gd name="T0" fmla="*/ 68262 w 159"/>
                <a:gd name="T1" fmla="*/ 138113 h 259"/>
                <a:gd name="T2" fmla="*/ 68262 w 159"/>
                <a:gd name="T3" fmla="*/ 133847 h 259"/>
                <a:gd name="T4" fmla="*/ 68262 w 159"/>
                <a:gd name="T5" fmla="*/ 130114 h 259"/>
                <a:gd name="T6" fmla="*/ 68262 w 159"/>
                <a:gd name="T7" fmla="*/ 125848 h 259"/>
                <a:gd name="T8" fmla="*/ 68262 w 159"/>
                <a:gd name="T9" fmla="*/ 121582 h 259"/>
                <a:gd name="T10" fmla="*/ 68262 w 159"/>
                <a:gd name="T11" fmla="*/ 119449 h 259"/>
                <a:gd name="T12" fmla="*/ 67833 w 159"/>
                <a:gd name="T13" fmla="*/ 116783 h 259"/>
                <a:gd name="T14" fmla="*/ 66974 w 159"/>
                <a:gd name="T15" fmla="*/ 114650 h 259"/>
                <a:gd name="T16" fmla="*/ 65686 w 159"/>
                <a:gd name="T17" fmla="*/ 111984 h 259"/>
                <a:gd name="T18" fmla="*/ 62252 w 159"/>
                <a:gd name="T19" fmla="*/ 107717 h 259"/>
                <a:gd name="T20" fmla="*/ 57958 w 159"/>
                <a:gd name="T21" fmla="*/ 103985 h 259"/>
                <a:gd name="T22" fmla="*/ 53236 w 159"/>
                <a:gd name="T23" fmla="*/ 100785 h 259"/>
                <a:gd name="T24" fmla="*/ 48084 w 159"/>
                <a:gd name="T25" fmla="*/ 98119 h 259"/>
                <a:gd name="T26" fmla="*/ 42503 w 159"/>
                <a:gd name="T27" fmla="*/ 95986 h 259"/>
                <a:gd name="T28" fmla="*/ 37351 w 159"/>
                <a:gd name="T29" fmla="*/ 95453 h 259"/>
                <a:gd name="T30" fmla="*/ 36492 w 159"/>
                <a:gd name="T31" fmla="*/ 94919 h 259"/>
                <a:gd name="T32" fmla="*/ 35204 w 159"/>
                <a:gd name="T33" fmla="*/ 94386 h 259"/>
                <a:gd name="T34" fmla="*/ 34775 w 159"/>
                <a:gd name="T35" fmla="*/ 93320 h 259"/>
                <a:gd name="T36" fmla="*/ 34346 w 159"/>
                <a:gd name="T37" fmla="*/ 92253 h 259"/>
                <a:gd name="T38" fmla="*/ 34346 w 159"/>
                <a:gd name="T39" fmla="*/ 89054 h 259"/>
                <a:gd name="T40" fmla="*/ 34775 w 159"/>
                <a:gd name="T41" fmla="*/ 85854 h 259"/>
                <a:gd name="T42" fmla="*/ 36492 w 159"/>
                <a:gd name="T43" fmla="*/ 78922 h 259"/>
                <a:gd name="T44" fmla="*/ 37351 w 159"/>
                <a:gd name="T45" fmla="*/ 75722 h 259"/>
                <a:gd name="T46" fmla="*/ 31340 w 159"/>
                <a:gd name="T47" fmla="*/ 75189 h 259"/>
                <a:gd name="T48" fmla="*/ 25330 w 159"/>
                <a:gd name="T49" fmla="*/ 74122 h 259"/>
                <a:gd name="T50" fmla="*/ 20607 w 159"/>
                <a:gd name="T51" fmla="*/ 71989 h 259"/>
                <a:gd name="T52" fmla="*/ 17173 w 159"/>
                <a:gd name="T53" fmla="*/ 68790 h 259"/>
                <a:gd name="T54" fmla="*/ 13309 w 159"/>
                <a:gd name="T55" fmla="*/ 64524 h 259"/>
                <a:gd name="T56" fmla="*/ 10304 w 159"/>
                <a:gd name="T57" fmla="*/ 60258 h 259"/>
                <a:gd name="T58" fmla="*/ 7728 w 159"/>
                <a:gd name="T59" fmla="*/ 55459 h 259"/>
                <a:gd name="T60" fmla="*/ 5581 w 159"/>
                <a:gd name="T61" fmla="*/ 50126 h 259"/>
                <a:gd name="T62" fmla="*/ 3864 w 159"/>
                <a:gd name="T63" fmla="*/ 44793 h 259"/>
                <a:gd name="T64" fmla="*/ 3005 w 159"/>
                <a:gd name="T65" fmla="*/ 38928 h 259"/>
                <a:gd name="T66" fmla="*/ 2147 w 159"/>
                <a:gd name="T67" fmla="*/ 31995 h 259"/>
                <a:gd name="T68" fmla="*/ 859 w 159"/>
                <a:gd name="T69" fmla="*/ 25596 h 259"/>
                <a:gd name="T70" fmla="*/ 0 w 159"/>
                <a:gd name="T71" fmla="*/ 13331 h 259"/>
                <a:gd name="T72" fmla="*/ 0 w 159"/>
                <a:gd name="T73" fmla="*/ 0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9" h="259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9" name="Line 177"/>
            <p:cNvSpPr>
              <a:spLocks noChangeShapeType="1"/>
            </p:cNvSpPr>
            <p:nvPr>
              <p:custDataLst>
                <p:tags r:id="rId104"/>
              </p:custDataLst>
            </p:nvPr>
          </p:nvSpPr>
          <p:spPr bwMode="auto">
            <a:xfrm flipH="1" flipV="1">
              <a:off x="7615238" y="4504404"/>
              <a:ext cx="6350" cy="33337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09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7615238" y="4488529"/>
              <a:ext cx="6350" cy="15875"/>
            </a:xfrm>
            <a:custGeom>
              <a:avLst/>
              <a:gdLst>
                <a:gd name="T0" fmla="*/ 0 w 13"/>
                <a:gd name="T1" fmla="*/ 15875 h 25"/>
                <a:gd name="T2" fmla="*/ 488 w 13"/>
                <a:gd name="T3" fmla="*/ 12065 h 25"/>
                <a:gd name="T4" fmla="*/ 1954 w 13"/>
                <a:gd name="T5" fmla="*/ 8255 h 25"/>
                <a:gd name="T6" fmla="*/ 3908 w 13"/>
                <a:gd name="T7" fmla="*/ 3810 h 25"/>
                <a:gd name="T8" fmla="*/ 6350 w 1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179"/>
            <p:cNvSpPr>
              <a:spLocks noChangeShapeType="1"/>
            </p:cNvSpPr>
            <p:nvPr>
              <p:custDataLst>
                <p:tags r:id="rId106"/>
              </p:custDataLst>
            </p:nvPr>
          </p:nvSpPr>
          <p:spPr bwMode="auto">
            <a:xfrm flipV="1">
              <a:off x="7621588" y="4475829"/>
              <a:ext cx="0" cy="12700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111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7575550" y="4409154"/>
              <a:ext cx="46038" cy="66675"/>
            </a:xfrm>
            <a:custGeom>
              <a:avLst/>
              <a:gdLst>
                <a:gd name="T0" fmla="*/ 46038 w 100"/>
                <a:gd name="T1" fmla="*/ 66675 h 123"/>
                <a:gd name="T2" fmla="*/ 41434 w 100"/>
                <a:gd name="T3" fmla="*/ 66133 h 123"/>
                <a:gd name="T4" fmla="*/ 34989 w 100"/>
                <a:gd name="T5" fmla="*/ 64507 h 123"/>
                <a:gd name="T6" fmla="*/ 27623 w 100"/>
                <a:gd name="T7" fmla="*/ 61796 h 123"/>
                <a:gd name="T8" fmla="*/ 19796 w 100"/>
                <a:gd name="T9" fmla="*/ 58002 h 123"/>
                <a:gd name="T10" fmla="*/ 15653 w 100"/>
                <a:gd name="T11" fmla="*/ 55834 h 123"/>
                <a:gd name="T12" fmla="*/ 12430 w 100"/>
                <a:gd name="T13" fmla="*/ 53665 h 123"/>
                <a:gd name="T14" fmla="*/ 9208 w 100"/>
                <a:gd name="T15" fmla="*/ 50955 h 123"/>
                <a:gd name="T16" fmla="*/ 5985 w 100"/>
                <a:gd name="T17" fmla="*/ 48245 h 123"/>
                <a:gd name="T18" fmla="*/ 3683 w 100"/>
                <a:gd name="T19" fmla="*/ 45534 h 123"/>
                <a:gd name="T20" fmla="*/ 1842 w 100"/>
                <a:gd name="T21" fmla="*/ 42824 h 123"/>
                <a:gd name="T22" fmla="*/ 460 w 100"/>
                <a:gd name="T23" fmla="*/ 39571 h 123"/>
                <a:gd name="T24" fmla="*/ 0 w 100"/>
                <a:gd name="T25" fmla="*/ 36861 h 123"/>
                <a:gd name="T26" fmla="*/ 921 w 100"/>
                <a:gd name="T27" fmla="*/ 29814 h 123"/>
                <a:gd name="T28" fmla="*/ 3223 w 100"/>
                <a:gd name="T29" fmla="*/ 19515 h 123"/>
                <a:gd name="T30" fmla="*/ 5064 w 100"/>
                <a:gd name="T31" fmla="*/ 9215 h 123"/>
                <a:gd name="T32" fmla="*/ 5985 w 100"/>
                <a:gd name="T33" fmla="*/ 0 h 1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123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112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7589838" y="4352004"/>
              <a:ext cx="1587" cy="50800"/>
            </a:xfrm>
            <a:custGeom>
              <a:avLst/>
              <a:gdLst>
                <a:gd name="T0" fmla="*/ 1587 w 5"/>
                <a:gd name="T1" fmla="*/ 0 h 99"/>
                <a:gd name="T2" fmla="*/ 1270 w 5"/>
                <a:gd name="T3" fmla="*/ 17446 h 99"/>
                <a:gd name="T4" fmla="*/ 317 w 5"/>
                <a:gd name="T5" fmla="*/ 30275 h 99"/>
                <a:gd name="T6" fmla="*/ 0 w 5"/>
                <a:gd name="T7" fmla="*/ 35406 h 99"/>
                <a:gd name="T8" fmla="*/ 0 w 5"/>
                <a:gd name="T9" fmla="*/ 40024 h 99"/>
                <a:gd name="T10" fmla="*/ 635 w 5"/>
                <a:gd name="T11" fmla="*/ 44642 h 99"/>
                <a:gd name="T12" fmla="*/ 1587 w 5"/>
                <a:gd name="T13" fmla="*/ 50800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99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113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7596188" y="4345654"/>
              <a:ext cx="7937" cy="36512"/>
            </a:xfrm>
            <a:custGeom>
              <a:avLst/>
              <a:gdLst>
                <a:gd name="T0" fmla="*/ 7937 w 14"/>
                <a:gd name="T1" fmla="*/ 0 h 68"/>
                <a:gd name="T2" fmla="*/ 4535 w 14"/>
                <a:gd name="T3" fmla="*/ 8591 h 68"/>
                <a:gd name="T4" fmla="*/ 2268 w 14"/>
                <a:gd name="T5" fmla="*/ 17719 h 68"/>
                <a:gd name="T6" fmla="*/ 1134 w 14"/>
                <a:gd name="T7" fmla="*/ 27921 h 68"/>
                <a:gd name="T8" fmla="*/ 0 w 14"/>
                <a:gd name="T9" fmla="*/ 36512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68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114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7612063" y="4326604"/>
              <a:ext cx="1587" cy="22225"/>
            </a:xfrm>
            <a:custGeom>
              <a:avLst/>
              <a:gdLst>
                <a:gd name="T0" fmla="*/ 0 w 1587"/>
                <a:gd name="T1" fmla="*/ 0 h 43"/>
                <a:gd name="T2" fmla="*/ 0 w 1587"/>
                <a:gd name="T3" fmla="*/ 6719 h 43"/>
                <a:gd name="T4" fmla="*/ 0 w 1587"/>
                <a:gd name="T5" fmla="*/ 13438 h 43"/>
                <a:gd name="T6" fmla="*/ 0 w 1587"/>
                <a:gd name="T7" fmla="*/ 19124 h 43"/>
                <a:gd name="T8" fmla="*/ 0 w 1587"/>
                <a:gd name="T9" fmla="*/ 22225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43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184"/>
            <p:cNvSpPr>
              <a:spLocks noChangeShapeType="1"/>
            </p:cNvSpPr>
            <p:nvPr>
              <p:custDataLst>
                <p:tags r:id="rId111"/>
              </p:custDataLst>
            </p:nvPr>
          </p:nvSpPr>
          <p:spPr bwMode="auto">
            <a:xfrm flipV="1">
              <a:off x="7612063" y="4345654"/>
              <a:ext cx="1587" cy="3175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116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7596188" y="4329779"/>
              <a:ext cx="1587" cy="15875"/>
            </a:xfrm>
            <a:custGeom>
              <a:avLst/>
              <a:gdLst>
                <a:gd name="T0" fmla="*/ 0 w 1587"/>
                <a:gd name="T1" fmla="*/ 15875 h 31"/>
                <a:gd name="T2" fmla="*/ 0 w 1587"/>
                <a:gd name="T3" fmla="*/ 11266 h 31"/>
                <a:gd name="T4" fmla="*/ 0 w 1587"/>
                <a:gd name="T5" fmla="*/ 7681 h 31"/>
                <a:gd name="T6" fmla="*/ 0 w 1587"/>
                <a:gd name="T7" fmla="*/ 4097 h 31"/>
                <a:gd name="T8" fmla="*/ 0 w 158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31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117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7316788" y="5318791"/>
              <a:ext cx="96837" cy="87313"/>
            </a:xfrm>
            <a:custGeom>
              <a:avLst/>
              <a:gdLst>
                <a:gd name="T0" fmla="*/ 8177 w 225"/>
                <a:gd name="T1" fmla="*/ 82608 h 167"/>
                <a:gd name="T2" fmla="*/ 3013 w 225"/>
                <a:gd name="T3" fmla="*/ 74242 h 167"/>
                <a:gd name="T4" fmla="*/ 0 w 225"/>
                <a:gd name="T5" fmla="*/ 67968 h 167"/>
                <a:gd name="T6" fmla="*/ 430 w 225"/>
                <a:gd name="T7" fmla="*/ 56466 h 167"/>
                <a:gd name="T8" fmla="*/ 4734 w 225"/>
                <a:gd name="T9" fmla="*/ 35553 h 167"/>
                <a:gd name="T10" fmla="*/ 10329 w 225"/>
                <a:gd name="T11" fmla="*/ 20390 h 167"/>
                <a:gd name="T12" fmla="*/ 14633 w 225"/>
                <a:gd name="T13" fmla="*/ 10979 h 167"/>
                <a:gd name="T14" fmla="*/ 18937 w 225"/>
                <a:gd name="T15" fmla="*/ 4705 h 167"/>
                <a:gd name="T16" fmla="*/ 23241 w 225"/>
                <a:gd name="T17" fmla="*/ 523 h 167"/>
                <a:gd name="T18" fmla="*/ 27975 w 225"/>
                <a:gd name="T19" fmla="*/ 523 h 167"/>
                <a:gd name="T20" fmla="*/ 32709 w 225"/>
                <a:gd name="T21" fmla="*/ 1568 h 167"/>
                <a:gd name="T22" fmla="*/ 37874 w 225"/>
                <a:gd name="T23" fmla="*/ 4183 h 167"/>
                <a:gd name="T24" fmla="*/ 43039 w 225"/>
                <a:gd name="T25" fmla="*/ 8888 h 167"/>
                <a:gd name="T26" fmla="*/ 48203 w 225"/>
                <a:gd name="T27" fmla="*/ 12548 h 167"/>
                <a:gd name="T28" fmla="*/ 55089 w 225"/>
                <a:gd name="T29" fmla="*/ 12548 h 167"/>
                <a:gd name="T30" fmla="*/ 62406 w 225"/>
                <a:gd name="T31" fmla="*/ 9934 h 167"/>
                <a:gd name="T32" fmla="*/ 71014 w 225"/>
                <a:gd name="T33" fmla="*/ 3660 h 167"/>
                <a:gd name="T34" fmla="*/ 96837 w 225"/>
                <a:gd name="T35" fmla="*/ 0 h 167"/>
                <a:gd name="T36" fmla="*/ 92533 w 225"/>
                <a:gd name="T37" fmla="*/ 11502 h 167"/>
                <a:gd name="T38" fmla="*/ 86508 w 225"/>
                <a:gd name="T39" fmla="*/ 21436 h 167"/>
                <a:gd name="T40" fmla="*/ 72305 w 225"/>
                <a:gd name="T41" fmla="*/ 37644 h 167"/>
                <a:gd name="T42" fmla="*/ 59393 w 225"/>
                <a:gd name="T43" fmla="*/ 52283 h 167"/>
                <a:gd name="T44" fmla="*/ 55520 w 225"/>
                <a:gd name="T45" fmla="*/ 59603 h 167"/>
                <a:gd name="T46" fmla="*/ 54229 w 225"/>
                <a:gd name="T47" fmla="*/ 67968 h 167"/>
                <a:gd name="T48" fmla="*/ 52938 w 225"/>
                <a:gd name="T49" fmla="*/ 65877 h 167"/>
                <a:gd name="T50" fmla="*/ 51646 w 225"/>
                <a:gd name="T51" fmla="*/ 61171 h 167"/>
                <a:gd name="T52" fmla="*/ 45621 w 225"/>
                <a:gd name="T53" fmla="*/ 63263 h 167"/>
                <a:gd name="T54" fmla="*/ 41748 w 225"/>
                <a:gd name="T55" fmla="*/ 66923 h 167"/>
                <a:gd name="T56" fmla="*/ 34431 w 225"/>
                <a:gd name="T57" fmla="*/ 75811 h 167"/>
                <a:gd name="T58" fmla="*/ 30557 w 225"/>
                <a:gd name="T59" fmla="*/ 79993 h 167"/>
                <a:gd name="T60" fmla="*/ 25823 w 225"/>
                <a:gd name="T61" fmla="*/ 83653 h 167"/>
                <a:gd name="T62" fmla="*/ 19798 w 225"/>
                <a:gd name="T63" fmla="*/ 86267 h 167"/>
                <a:gd name="T64" fmla="*/ 11190 w 225"/>
                <a:gd name="T65" fmla="*/ 87313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" h="167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118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7454900" y="4537741"/>
              <a:ext cx="3175" cy="17463"/>
            </a:xfrm>
            <a:custGeom>
              <a:avLst/>
              <a:gdLst>
                <a:gd name="T0" fmla="*/ 0 w 7"/>
                <a:gd name="T1" fmla="*/ 17463 h 31"/>
                <a:gd name="T2" fmla="*/ 2268 w 7"/>
                <a:gd name="T3" fmla="*/ 12393 h 31"/>
                <a:gd name="T4" fmla="*/ 2721 w 7"/>
                <a:gd name="T5" fmla="*/ 7323 h 31"/>
                <a:gd name="T6" fmla="*/ 3175 w 7"/>
                <a:gd name="T7" fmla="*/ 3380 h 31"/>
                <a:gd name="T8" fmla="*/ 3175 w 7"/>
                <a:gd name="T9" fmla="*/ 0 h 31"/>
                <a:gd name="T10" fmla="*/ 2721 w 7"/>
                <a:gd name="T11" fmla="*/ 3380 h 31"/>
                <a:gd name="T12" fmla="*/ 1814 w 7"/>
                <a:gd name="T13" fmla="*/ 7323 h 31"/>
                <a:gd name="T14" fmla="*/ 454 w 7"/>
                <a:gd name="T15" fmla="*/ 12393 h 31"/>
                <a:gd name="T16" fmla="*/ 0 w 7"/>
                <a:gd name="T17" fmla="*/ 17463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1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119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7388225" y="4459954"/>
              <a:ext cx="15875" cy="15875"/>
            </a:xfrm>
            <a:custGeom>
              <a:avLst/>
              <a:gdLst>
                <a:gd name="T0" fmla="*/ 15875 w 33"/>
                <a:gd name="T1" fmla="*/ 15875 h 31"/>
                <a:gd name="T2" fmla="*/ 15875 w 33"/>
                <a:gd name="T3" fmla="*/ 0 h 31"/>
                <a:gd name="T4" fmla="*/ 12989 w 33"/>
                <a:gd name="T5" fmla="*/ 0 h 31"/>
                <a:gd name="T6" fmla="*/ 10583 w 33"/>
                <a:gd name="T7" fmla="*/ 1024 h 31"/>
                <a:gd name="T8" fmla="*/ 7697 w 33"/>
                <a:gd name="T9" fmla="*/ 2560 h 31"/>
                <a:gd name="T10" fmla="*/ 5292 w 33"/>
                <a:gd name="T11" fmla="*/ 4097 h 31"/>
                <a:gd name="T12" fmla="*/ 2886 w 33"/>
                <a:gd name="T13" fmla="*/ 6145 h 31"/>
                <a:gd name="T14" fmla="*/ 1443 w 33"/>
                <a:gd name="T15" fmla="*/ 8194 h 31"/>
                <a:gd name="T16" fmla="*/ 481 w 33"/>
                <a:gd name="T17" fmla="*/ 10754 h 31"/>
                <a:gd name="T18" fmla="*/ 0 w 33"/>
                <a:gd name="T19" fmla="*/ 12802 h 31"/>
                <a:gd name="T20" fmla="*/ 481 w 33"/>
                <a:gd name="T21" fmla="*/ 13827 h 31"/>
                <a:gd name="T22" fmla="*/ 1443 w 33"/>
                <a:gd name="T23" fmla="*/ 14851 h 31"/>
                <a:gd name="T24" fmla="*/ 2886 w 33"/>
                <a:gd name="T25" fmla="*/ 15363 h 31"/>
                <a:gd name="T26" fmla="*/ 5292 w 33"/>
                <a:gd name="T27" fmla="*/ 15363 h 31"/>
                <a:gd name="T28" fmla="*/ 10583 w 33"/>
                <a:gd name="T29" fmla="*/ 15875 h 31"/>
                <a:gd name="T30" fmla="*/ 15875 w 33"/>
                <a:gd name="T31" fmla="*/ 15875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120"/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7404100" y="4372641"/>
              <a:ext cx="3175" cy="9525"/>
            </a:xfrm>
            <a:custGeom>
              <a:avLst/>
              <a:gdLst>
                <a:gd name="T0" fmla="*/ 0 w 13"/>
                <a:gd name="T1" fmla="*/ 9525 h 19"/>
                <a:gd name="T2" fmla="*/ 488 w 13"/>
                <a:gd name="T3" fmla="*/ 9024 h 19"/>
                <a:gd name="T4" fmla="*/ 1221 w 13"/>
                <a:gd name="T5" fmla="*/ 8522 h 19"/>
                <a:gd name="T6" fmla="*/ 1710 w 13"/>
                <a:gd name="T7" fmla="*/ 7520 h 19"/>
                <a:gd name="T8" fmla="*/ 1954 w 13"/>
                <a:gd name="T9" fmla="*/ 6016 h 19"/>
                <a:gd name="T10" fmla="*/ 2931 w 13"/>
                <a:gd name="T11" fmla="*/ 3008 h 19"/>
                <a:gd name="T12" fmla="*/ 3175 w 13"/>
                <a:gd name="T13" fmla="*/ 0 h 19"/>
                <a:gd name="T14" fmla="*/ 0 w 13"/>
                <a:gd name="T15" fmla="*/ 9525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9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21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7243763" y="4375816"/>
              <a:ext cx="36512" cy="22225"/>
            </a:xfrm>
            <a:custGeom>
              <a:avLst/>
              <a:gdLst>
                <a:gd name="T0" fmla="*/ 22663 w 87"/>
                <a:gd name="T1" fmla="*/ 22225 h 42"/>
                <a:gd name="T2" fmla="*/ 24761 w 87"/>
                <a:gd name="T3" fmla="*/ 22225 h 42"/>
                <a:gd name="T4" fmla="*/ 26859 w 87"/>
                <a:gd name="T5" fmla="*/ 21696 h 42"/>
                <a:gd name="T6" fmla="*/ 28538 w 87"/>
                <a:gd name="T7" fmla="*/ 21167 h 42"/>
                <a:gd name="T8" fmla="*/ 29797 w 87"/>
                <a:gd name="T9" fmla="*/ 20108 h 42"/>
                <a:gd name="T10" fmla="*/ 31476 w 87"/>
                <a:gd name="T11" fmla="*/ 17992 h 42"/>
                <a:gd name="T12" fmla="*/ 32735 w 87"/>
                <a:gd name="T13" fmla="*/ 14817 h 42"/>
                <a:gd name="T14" fmla="*/ 33155 w 87"/>
                <a:gd name="T15" fmla="*/ 11642 h 42"/>
                <a:gd name="T16" fmla="*/ 33574 w 87"/>
                <a:gd name="T17" fmla="*/ 8467 h 42"/>
                <a:gd name="T18" fmla="*/ 34414 w 87"/>
                <a:gd name="T19" fmla="*/ 5821 h 42"/>
                <a:gd name="T20" fmla="*/ 36512 w 87"/>
                <a:gd name="T21" fmla="*/ 3175 h 42"/>
                <a:gd name="T22" fmla="*/ 32315 w 87"/>
                <a:gd name="T23" fmla="*/ 1058 h 42"/>
                <a:gd name="T24" fmla="*/ 28118 w 87"/>
                <a:gd name="T25" fmla="*/ 0 h 42"/>
                <a:gd name="T26" fmla="*/ 23922 w 87"/>
                <a:gd name="T27" fmla="*/ 0 h 42"/>
                <a:gd name="T28" fmla="*/ 19725 w 87"/>
                <a:gd name="T29" fmla="*/ 0 h 42"/>
                <a:gd name="T30" fmla="*/ 16787 w 87"/>
                <a:gd name="T31" fmla="*/ 0 h 42"/>
                <a:gd name="T32" fmla="*/ 13430 w 87"/>
                <a:gd name="T33" fmla="*/ 1058 h 42"/>
                <a:gd name="T34" fmla="*/ 10492 w 87"/>
                <a:gd name="T35" fmla="*/ 2117 h 42"/>
                <a:gd name="T36" fmla="*/ 7974 w 87"/>
                <a:gd name="T37" fmla="*/ 3175 h 42"/>
                <a:gd name="T38" fmla="*/ 3357 w 87"/>
                <a:gd name="T39" fmla="*/ 6350 h 42"/>
                <a:gd name="T40" fmla="*/ 0 w 87"/>
                <a:gd name="T41" fmla="*/ 9525 h 42"/>
                <a:gd name="T42" fmla="*/ 4616 w 87"/>
                <a:gd name="T43" fmla="*/ 12700 h 42"/>
                <a:gd name="T44" fmla="*/ 11331 w 87"/>
                <a:gd name="T45" fmla="*/ 16933 h 42"/>
                <a:gd name="T46" fmla="*/ 18046 w 87"/>
                <a:gd name="T47" fmla="*/ 20638 h 42"/>
                <a:gd name="T48" fmla="*/ 22663 w 87"/>
                <a:gd name="T49" fmla="*/ 22225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7" h="42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122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7488238" y="4839366"/>
              <a:ext cx="1587" cy="14288"/>
            </a:xfrm>
            <a:custGeom>
              <a:avLst/>
              <a:gdLst>
                <a:gd name="T0" fmla="*/ 0 w 7"/>
                <a:gd name="T1" fmla="*/ 0 h 31"/>
                <a:gd name="T2" fmla="*/ 1587 w 7"/>
                <a:gd name="T3" fmla="*/ 0 h 31"/>
                <a:gd name="T4" fmla="*/ 1587 w 7"/>
                <a:gd name="T5" fmla="*/ 8296 h 31"/>
                <a:gd name="T6" fmla="*/ 0 w 7"/>
                <a:gd name="T7" fmla="*/ 14288 h 31"/>
                <a:gd name="T8" fmla="*/ 0 w 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1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123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6724650" y="4345654"/>
              <a:ext cx="1019175" cy="908050"/>
            </a:xfrm>
            <a:custGeom>
              <a:avLst/>
              <a:gdLst>
                <a:gd name="T0" fmla="*/ 93526 w 2332"/>
                <a:gd name="T1" fmla="*/ 370879 h 1731"/>
                <a:gd name="T2" fmla="*/ 142038 w 2332"/>
                <a:gd name="T3" fmla="*/ 340453 h 1731"/>
                <a:gd name="T4" fmla="*/ 190112 w 2332"/>
                <a:gd name="T5" fmla="*/ 317896 h 1731"/>
                <a:gd name="T6" fmla="*/ 264409 w 2332"/>
                <a:gd name="T7" fmla="*/ 299011 h 1731"/>
                <a:gd name="T8" fmla="*/ 295875 w 2332"/>
                <a:gd name="T9" fmla="*/ 229242 h 1731"/>
                <a:gd name="T10" fmla="*/ 331276 w 2332"/>
                <a:gd name="T11" fmla="*/ 230291 h 1731"/>
                <a:gd name="T12" fmla="*/ 342639 w 2332"/>
                <a:gd name="T13" fmla="*/ 190423 h 1731"/>
                <a:gd name="T14" fmla="*/ 378476 w 2332"/>
                <a:gd name="T15" fmla="*/ 165768 h 1731"/>
                <a:gd name="T16" fmla="*/ 410380 w 2332"/>
                <a:gd name="T17" fmla="*/ 129047 h 1731"/>
                <a:gd name="T18" fmla="*/ 448839 w 2332"/>
                <a:gd name="T19" fmla="*/ 116982 h 1731"/>
                <a:gd name="T20" fmla="*/ 471128 w 2332"/>
                <a:gd name="T21" fmla="*/ 148981 h 1731"/>
                <a:gd name="T22" fmla="*/ 496039 w 2332"/>
                <a:gd name="T23" fmla="*/ 141637 h 1731"/>
                <a:gd name="T24" fmla="*/ 513958 w 2332"/>
                <a:gd name="T25" fmla="*/ 90228 h 1731"/>
                <a:gd name="T26" fmla="*/ 576892 w 2332"/>
                <a:gd name="T27" fmla="*/ 61376 h 1731"/>
                <a:gd name="T28" fmla="*/ 583884 w 2332"/>
                <a:gd name="T29" fmla="*/ 21508 h 1731"/>
                <a:gd name="T30" fmla="*/ 625840 w 2332"/>
                <a:gd name="T31" fmla="*/ 56130 h 1731"/>
                <a:gd name="T32" fmla="*/ 674788 w 2332"/>
                <a:gd name="T33" fmla="*/ 61376 h 1731"/>
                <a:gd name="T34" fmla="*/ 640262 w 2332"/>
                <a:gd name="T35" fmla="*/ 137440 h 1731"/>
                <a:gd name="T36" fmla="*/ 659492 w 2332"/>
                <a:gd name="T37" fmla="*/ 174686 h 1731"/>
                <a:gd name="T38" fmla="*/ 691396 w 2332"/>
                <a:gd name="T39" fmla="*/ 185702 h 1731"/>
                <a:gd name="T40" fmla="*/ 728981 w 2332"/>
                <a:gd name="T41" fmla="*/ 221898 h 1731"/>
                <a:gd name="T42" fmla="*/ 770937 w 2332"/>
                <a:gd name="T43" fmla="*/ 216652 h 1731"/>
                <a:gd name="T44" fmla="*/ 799781 w 2332"/>
                <a:gd name="T45" fmla="*/ 107539 h 1731"/>
                <a:gd name="T46" fmla="*/ 832122 w 2332"/>
                <a:gd name="T47" fmla="*/ 5246 h 1731"/>
                <a:gd name="T48" fmla="*/ 844796 w 2332"/>
                <a:gd name="T49" fmla="*/ 41966 h 1731"/>
                <a:gd name="T50" fmla="*/ 849604 w 2332"/>
                <a:gd name="T51" fmla="*/ 92326 h 1731"/>
                <a:gd name="T52" fmla="*/ 867959 w 2332"/>
                <a:gd name="T53" fmla="*/ 125899 h 1731"/>
                <a:gd name="T54" fmla="*/ 891560 w 2332"/>
                <a:gd name="T55" fmla="*/ 225045 h 1731"/>
                <a:gd name="T56" fmla="*/ 912975 w 2332"/>
                <a:gd name="T57" fmla="*/ 283274 h 1731"/>
                <a:gd name="T58" fmla="*/ 945315 w 2332"/>
                <a:gd name="T59" fmla="*/ 359863 h 1731"/>
                <a:gd name="T60" fmla="*/ 969790 w 2332"/>
                <a:gd name="T61" fmla="*/ 403403 h 1731"/>
                <a:gd name="T62" fmla="*/ 1019175 w 2332"/>
                <a:gd name="T63" fmla="*/ 467926 h 1731"/>
                <a:gd name="T64" fmla="*/ 994701 w 2332"/>
                <a:gd name="T65" fmla="*/ 579662 h 1731"/>
                <a:gd name="T66" fmla="*/ 912100 w 2332"/>
                <a:gd name="T67" fmla="*/ 714480 h 1731"/>
                <a:gd name="T68" fmla="*/ 876263 w 2332"/>
                <a:gd name="T69" fmla="*/ 751200 h 1731"/>
                <a:gd name="T70" fmla="*/ 803278 w 2332"/>
                <a:gd name="T71" fmla="*/ 834609 h 1731"/>
                <a:gd name="T72" fmla="*/ 764381 w 2332"/>
                <a:gd name="T73" fmla="*/ 879198 h 1731"/>
                <a:gd name="T74" fmla="*/ 694455 w 2332"/>
                <a:gd name="T75" fmla="*/ 905427 h 1731"/>
                <a:gd name="T76" fmla="*/ 662988 w 2332"/>
                <a:gd name="T77" fmla="*/ 888116 h 1731"/>
                <a:gd name="T78" fmla="*/ 616225 w 2332"/>
                <a:gd name="T79" fmla="*/ 907001 h 1731"/>
                <a:gd name="T80" fmla="*/ 566840 w 2332"/>
                <a:gd name="T81" fmla="*/ 888116 h 1731"/>
                <a:gd name="T82" fmla="*/ 558973 w 2332"/>
                <a:gd name="T83" fmla="*/ 846674 h 1731"/>
                <a:gd name="T84" fmla="*/ 551980 w 2332"/>
                <a:gd name="T85" fmla="*/ 795265 h 1731"/>
                <a:gd name="T86" fmla="*/ 535373 w 2332"/>
                <a:gd name="T87" fmla="*/ 786872 h 1731"/>
                <a:gd name="T88" fmla="*/ 559410 w 2332"/>
                <a:gd name="T89" fmla="*/ 724971 h 1731"/>
                <a:gd name="T90" fmla="*/ 475498 w 2332"/>
                <a:gd name="T91" fmla="*/ 714480 h 1731"/>
                <a:gd name="T92" fmla="*/ 419995 w 2332"/>
                <a:gd name="T93" fmla="*/ 672513 h 1731"/>
                <a:gd name="T94" fmla="*/ 329527 w 2332"/>
                <a:gd name="T95" fmla="*/ 694021 h 1731"/>
                <a:gd name="T96" fmla="*/ 221579 w 2332"/>
                <a:gd name="T97" fmla="*/ 744381 h 1731"/>
                <a:gd name="T98" fmla="*/ 93526 w 2332"/>
                <a:gd name="T99" fmla="*/ 772708 h 1731"/>
                <a:gd name="T100" fmla="*/ 24037 w 2332"/>
                <a:gd name="T101" fmla="*/ 781626 h 1731"/>
                <a:gd name="T102" fmla="*/ 874 w 2332"/>
                <a:gd name="T103" fmla="*/ 746479 h 1731"/>
                <a:gd name="T104" fmla="*/ 42393 w 2332"/>
                <a:gd name="T105" fmla="*/ 705037 h 1731"/>
                <a:gd name="T106" fmla="*/ 32778 w 2332"/>
                <a:gd name="T107" fmla="*/ 651005 h 1731"/>
                <a:gd name="T108" fmla="*/ 49385 w 2332"/>
                <a:gd name="T109" fmla="*/ 613760 h 1731"/>
                <a:gd name="T110" fmla="*/ 25348 w 2332"/>
                <a:gd name="T111" fmla="*/ 494680 h 1731"/>
                <a:gd name="T112" fmla="*/ 49385 w 2332"/>
                <a:gd name="T113" fmla="*/ 505696 h 1731"/>
                <a:gd name="T114" fmla="*/ 46326 w 2332"/>
                <a:gd name="T115" fmla="*/ 452189 h 1731"/>
                <a:gd name="T116" fmla="*/ 64245 w 2332"/>
                <a:gd name="T117" fmla="*/ 401305 h 17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32" h="1731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124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1211263" y="3012154"/>
              <a:ext cx="668337" cy="581025"/>
            </a:xfrm>
            <a:custGeom>
              <a:avLst/>
              <a:gdLst>
                <a:gd name="T0" fmla="*/ 541201 w 1535"/>
                <a:gd name="T1" fmla="*/ 484624 h 1109"/>
                <a:gd name="T2" fmla="*/ 565583 w 1535"/>
                <a:gd name="T3" fmla="*/ 514487 h 1109"/>
                <a:gd name="T4" fmla="*/ 531186 w 1535"/>
                <a:gd name="T5" fmla="*/ 523394 h 1109"/>
                <a:gd name="T6" fmla="*/ 512464 w 1535"/>
                <a:gd name="T7" fmla="*/ 573690 h 1109"/>
                <a:gd name="T8" fmla="*/ 463700 w 1535"/>
                <a:gd name="T9" fmla="*/ 527061 h 1109"/>
                <a:gd name="T10" fmla="*/ 432786 w 1535"/>
                <a:gd name="T11" fmla="*/ 530205 h 1109"/>
                <a:gd name="T12" fmla="*/ 397519 w 1535"/>
                <a:gd name="T13" fmla="*/ 544351 h 1109"/>
                <a:gd name="T14" fmla="*/ 342223 w 1535"/>
                <a:gd name="T15" fmla="*/ 508724 h 1109"/>
                <a:gd name="T16" fmla="*/ 282138 w 1535"/>
                <a:gd name="T17" fmla="*/ 480433 h 1109"/>
                <a:gd name="T18" fmla="*/ 256014 w 1535"/>
                <a:gd name="T19" fmla="*/ 462620 h 1109"/>
                <a:gd name="T20" fmla="*/ 233809 w 1535"/>
                <a:gd name="T21" fmla="*/ 437471 h 1109"/>
                <a:gd name="T22" fmla="*/ 211168 w 1535"/>
                <a:gd name="T23" fmla="*/ 432756 h 1109"/>
                <a:gd name="T24" fmla="*/ 191140 w 1535"/>
                <a:gd name="T25" fmla="*/ 396606 h 1109"/>
                <a:gd name="T26" fmla="*/ 203331 w 1535"/>
                <a:gd name="T27" fmla="*/ 369362 h 1109"/>
                <a:gd name="T28" fmla="*/ 195929 w 1535"/>
                <a:gd name="T29" fmla="*/ 314875 h 1109"/>
                <a:gd name="T30" fmla="*/ 153260 w 1535"/>
                <a:gd name="T31" fmla="*/ 245194 h 1109"/>
                <a:gd name="T32" fmla="*/ 132361 w 1535"/>
                <a:gd name="T33" fmla="*/ 223189 h 1109"/>
                <a:gd name="T34" fmla="*/ 127572 w 1535"/>
                <a:gd name="T35" fmla="*/ 193326 h 1109"/>
                <a:gd name="T36" fmla="*/ 94482 w 1535"/>
                <a:gd name="T37" fmla="*/ 129932 h 1109"/>
                <a:gd name="T38" fmla="*/ 72712 w 1535"/>
                <a:gd name="T39" fmla="*/ 38770 h 1109"/>
                <a:gd name="T40" fmla="*/ 36573 w 1535"/>
                <a:gd name="T41" fmla="*/ 54487 h 1109"/>
                <a:gd name="T42" fmla="*/ 49200 w 1535"/>
                <a:gd name="T43" fmla="*/ 116310 h 1109"/>
                <a:gd name="T44" fmla="*/ 65310 w 1535"/>
                <a:gd name="T45" fmla="*/ 170797 h 1109"/>
                <a:gd name="T46" fmla="*/ 85338 w 1535"/>
                <a:gd name="T47" fmla="*/ 210615 h 1109"/>
                <a:gd name="T48" fmla="*/ 87080 w 1535"/>
                <a:gd name="T49" fmla="*/ 243622 h 1109"/>
                <a:gd name="T50" fmla="*/ 92740 w 1535"/>
                <a:gd name="T51" fmla="*/ 274533 h 1109"/>
                <a:gd name="T52" fmla="*/ 112768 w 1535"/>
                <a:gd name="T53" fmla="*/ 299157 h 1109"/>
                <a:gd name="T54" fmla="*/ 93175 w 1535"/>
                <a:gd name="T55" fmla="*/ 312255 h 1109"/>
                <a:gd name="T56" fmla="*/ 84032 w 1535"/>
                <a:gd name="T57" fmla="*/ 283964 h 1109"/>
                <a:gd name="T58" fmla="*/ 52248 w 1535"/>
                <a:gd name="T59" fmla="*/ 248337 h 1109"/>
                <a:gd name="T60" fmla="*/ 63568 w 1535"/>
                <a:gd name="T61" fmla="*/ 220046 h 1109"/>
                <a:gd name="T62" fmla="*/ 38750 w 1535"/>
                <a:gd name="T63" fmla="*/ 191754 h 1109"/>
                <a:gd name="T64" fmla="*/ 11756 w 1535"/>
                <a:gd name="T65" fmla="*/ 160843 h 1109"/>
                <a:gd name="T66" fmla="*/ 28301 w 1535"/>
                <a:gd name="T67" fmla="*/ 151412 h 1109"/>
                <a:gd name="T68" fmla="*/ 27866 w 1535"/>
                <a:gd name="T69" fmla="*/ 117882 h 1109"/>
                <a:gd name="T70" fmla="*/ 2612 w 1535"/>
                <a:gd name="T71" fmla="*/ 61298 h 1109"/>
                <a:gd name="T72" fmla="*/ 16545 w 1535"/>
                <a:gd name="T73" fmla="*/ 2620 h 1109"/>
                <a:gd name="T74" fmla="*/ 91869 w 1535"/>
                <a:gd name="T75" fmla="*/ 9431 h 1109"/>
                <a:gd name="T76" fmla="*/ 157179 w 1535"/>
                <a:gd name="T77" fmla="*/ 39818 h 1109"/>
                <a:gd name="T78" fmla="*/ 216829 w 1535"/>
                <a:gd name="T79" fmla="*/ 28815 h 1109"/>
                <a:gd name="T80" fmla="*/ 258191 w 1535"/>
                <a:gd name="T81" fmla="*/ 28292 h 1109"/>
                <a:gd name="T82" fmla="*/ 275607 w 1535"/>
                <a:gd name="T83" fmla="*/ 57631 h 1109"/>
                <a:gd name="T84" fmla="*/ 304779 w 1535"/>
                <a:gd name="T85" fmla="*/ 112642 h 1109"/>
                <a:gd name="T86" fmla="*/ 326549 w 1535"/>
                <a:gd name="T87" fmla="*/ 100592 h 1109"/>
                <a:gd name="T88" fmla="*/ 357898 w 1535"/>
                <a:gd name="T89" fmla="*/ 92210 h 1109"/>
                <a:gd name="T90" fmla="*/ 382715 w 1535"/>
                <a:gd name="T91" fmla="*/ 127836 h 1109"/>
                <a:gd name="T92" fmla="*/ 394036 w 1535"/>
                <a:gd name="T93" fmla="*/ 189658 h 1109"/>
                <a:gd name="T94" fmla="*/ 419724 w 1535"/>
                <a:gd name="T95" fmla="*/ 212187 h 1109"/>
                <a:gd name="T96" fmla="*/ 425385 w 1535"/>
                <a:gd name="T97" fmla="*/ 238907 h 1109"/>
                <a:gd name="T98" fmla="*/ 405356 w 1535"/>
                <a:gd name="T99" fmla="*/ 257768 h 1109"/>
                <a:gd name="T100" fmla="*/ 399261 w 1535"/>
                <a:gd name="T101" fmla="*/ 332164 h 1109"/>
                <a:gd name="T102" fmla="*/ 416241 w 1535"/>
                <a:gd name="T103" fmla="*/ 414419 h 1109"/>
                <a:gd name="T104" fmla="*/ 458910 w 1535"/>
                <a:gd name="T105" fmla="*/ 459476 h 1109"/>
                <a:gd name="T106" fmla="*/ 507675 w 1535"/>
                <a:gd name="T107" fmla="*/ 444806 h 1109"/>
                <a:gd name="T108" fmla="*/ 543813 w 1535"/>
                <a:gd name="T109" fmla="*/ 445330 h 1109"/>
                <a:gd name="T110" fmla="*/ 564277 w 1535"/>
                <a:gd name="T111" fmla="*/ 388747 h 1109"/>
                <a:gd name="T112" fmla="*/ 581693 w 1535"/>
                <a:gd name="T113" fmla="*/ 363075 h 1109"/>
                <a:gd name="T114" fmla="*/ 655710 w 1535"/>
                <a:gd name="T115" fmla="*/ 355216 h 1109"/>
                <a:gd name="T116" fmla="*/ 654404 w 1535"/>
                <a:gd name="T117" fmla="*/ 381936 h 1109"/>
                <a:gd name="T118" fmla="*/ 639165 w 1535"/>
                <a:gd name="T119" fmla="*/ 430137 h 1109"/>
                <a:gd name="T120" fmla="*/ 596061 w 1535"/>
                <a:gd name="T121" fmla="*/ 465239 h 11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25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2486025" y="4652041"/>
              <a:ext cx="211138" cy="265113"/>
            </a:xfrm>
            <a:custGeom>
              <a:avLst/>
              <a:gdLst>
                <a:gd name="T0" fmla="*/ 6082 w 486"/>
                <a:gd name="T1" fmla="*/ 92396 h 505"/>
                <a:gd name="T2" fmla="*/ 13468 w 486"/>
                <a:gd name="T3" fmla="*/ 103945 h 505"/>
                <a:gd name="T4" fmla="*/ 22156 w 486"/>
                <a:gd name="T5" fmla="*/ 121794 h 505"/>
                <a:gd name="T6" fmla="*/ 35624 w 486"/>
                <a:gd name="T7" fmla="*/ 139644 h 505"/>
                <a:gd name="T8" fmla="*/ 54739 w 486"/>
                <a:gd name="T9" fmla="*/ 153818 h 505"/>
                <a:gd name="T10" fmla="*/ 73855 w 486"/>
                <a:gd name="T11" fmla="*/ 162743 h 505"/>
                <a:gd name="T12" fmla="*/ 106872 w 486"/>
                <a:gd name="T13" fmla="*/ 172192 h 505"/>
                <a:gd name="T14" fmla="*/ 128160 w 486"/>
                <a:gd name="T15" fmla="*/ 180592 h 505"/>
                <a:gd name="T16" fmla="*/ 129898 w 486"/>
                <a:gd name="T17" fmla="*/ 200016 h 505"/>
                <a:gd name="T18" fmla="*/ 120340 w 486"/>
                <a:gd name="T19" fmla="*/ 219440 h 505"/>
                <a:gd name="T20" fmla="*/ 115996 w 486"/>
                <a:gd name="T21" fmla="*/ 232564 h 505"/>
                <a:gd name="T22" fmla="*/ 115561 w 486"/>
                <a:gd name="T23" fmla="*/ 243064 h 505"/>
                <a:gd name="T24" fmla="*/ 120774 w 486"/>
                <a:gd name="T25" fmla="*/ 253039 h 505"/>
                <a:gd name="T26" fmla="*/ 129898 w 486"/>
                <a:gd name="T27" fmla="*/ 259338 h 505"/>
                <a:gd name="T28" fmla="*/ 149447 w 486"/>
                <a:gd name="T29" fmla="*/ 264588 h 505"/>
                <a:gd name="T30" fmla="*/ 168128 w 486"/>
                <a:gd name="T31" fmla="*/ 264588 h 505"/>
                <a:gd name="T32" fmla="*/ 180293 w 486"/>
                <a:gd name="T33" fmla="*/ 259338 h 505"/>
                <a:gd name="T34" fmla="*/ 193760 w 486"/>
                <a:gd name="T35" fmla="*/ 248839 h 505"/>
                <a:gd name="T36" fmla="*/ 205490 w 486"/>
                <a:gd name="T37" fmla="*/ 234664 h 505"/>
                <a:gd name="T38" fmla="*/ 210704 w 486"/>
                <a:gd name="T39" fmla="*/ 219440 h 505"/>
                <a:gd name="T40" fmla="*/ 210269 w 486"/>
                <a:gd name="T41" fmla="*/ 208416 h 505"/>
                <a:gd name="T42" fmla="*/ 207662 w 486"/>
                <a:gd name="T43" fmla="*/ 187941 h 505"/>
                <a:gd name="T44" fmla="*/ 204621 w 486"/>
                <a:gd name="T45" fmla="*/ 165892 h 505"/>
                <a:gd name="T46" fmla="*/ 202015 w 486"/>
                <a:gd name="T47" fmla="*/ 141744 h 505"/>
                <a:gd name="T48" fmla="*/ 198105 w 486"/>
                <a:gd name="T49" fmla="*/ 132294 h 505"/>
                <a:gd name="T50" fmla="*/ 190719 w 486"/>
                <a:gd name="T51" fmla="*/ 125469 h 505"/>
                <a:gd name="T52" fmla="*/ 179424 w 486"/>
                <a:gd name="T53" fmla="*/ 121794 h 505"/>
                <a:gd name="T54" fmla="*/ 170301 w 486"/>
                <a:gd name="T55" fmla="*/ 116545 h 505"/>
                <a:gd name="T56" fmla="*/ 160743 w 486"/>
                <a:gd name="T57" fmla="*/ 108670 h 505"/>
                <a:gd name="T58" fmla="*/ 143365 w 486"/>
                <a:gd name="T59" fmla="*/ 98696 h 505"/>
                <a:gd name="T60" fmla="*/ 125988 w 486"/>
                <a:gd name="T61" fmla="*/ 90296 h 505"/>
                <a:gd name="T62" fmla="*/ 118602 w 486"/>
                <a:gd name="T63" fmla="*/ 83996 h 505"/>
                <a:gd name="T64" fmla="*/ 114692 w 486"/>
                <a:gd name="T65" fmla="*/ 79271 h 505"/>
                <a:gd name="T66" fmla="*/ 113389 w 486"/>
                <a:gd name="T67" fmla="*/ 65622 h 505"/>
                <a:gd name="T68" fmla="*/ 113389 w 486"/>
                <a:gd name="T69" fmla="*/ 47248 h 505"/>
                <a:gd name="T70" fmla="*/ 110782 w 486"/>
                <a:gd name="T71" fmla="*/ 37273 h 505"/>
                <a:gd name="T72" fmla="*/ 104700 w 486"/>
                <a:gd name="T73" fmla="*/ 28874 h 505"/>
                <a:gd name="T74" fmla="*/ 101659 w 486"/>
                <a:gd name="T75" fmla="*/ 19424 h 505"/>
                <a:gd name="T76" fmla="*/ 86454 w 486"/>
                <a:gd name="T77" fmla="*/ 6300 h 505"/>
                <a:gd name="T78" fmla="*/ 80806 w 486"/>
                <a:gd name="T79" fmla="*/ 4200 h 505"/>
                <a:gd name="T80" fmla="*/ 75158 w 486"/>
                <a:gd name="T81" fmla="*/ 1050 h 505"/>
                <a:gd name="T82" fmla="*/ 60387 w 486"/>
                <a:gd name="T83" fmla="*/ 525 h 505"/>
                <a:gd name="T84" fmla="*/ 30411 w 486"/>
                <a:gd name="T85" fmla="*/ 5775 h 505"/>
                <a:gd name="T86" fmla="*/ 18246 w 486"/>
                <a:gd name="T87" fmla="*/ 11025 h 505"/>
                <a:gd name="T88" fmla="*/ 10427 w 486"/>
                <a:gd name="T89" fmla="*/ 19424 h 505"/>
                <a:gd name="T90" fmla="*/ 8689 w 486"/>
                <a:gd name="T91" fmla="*/ 33598 h 5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6" h="505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126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2655888" y="3856704"/>
              <a:ext cx="73025" cy="109537"/>
            </a:xfrm>
            <a:custGeom>
              <a:avLst/>
              <a:gdLst>
                <a:gd name="T0" fmla="*/ 3079 w 166"/>
                <a:gd name="T1" fmla="*/ 96371 h 208"/>
                <a:gd name="T2" fmla="*/ 34753 w 166"/>
                <a:gd name="T3" fmla="*/ 109537 h 208"/>
                <a:gd name="T4" fmla="*/ 37392 w 166"/>
                <a:gd name="T5" fmla="*/ 109010 h 208"/>
                <a:gd name="T6" fmla="*/ 39592 w 166"/>
                <a:gd name="T7" fmla="*/ 107431 h 208"/>
                <a:gd name="T8" fmla="*/ 42671 w 166"/>
                <a:gd name="T9" fmla="*/ 104271 h 208"/>
                <a:gd name="T10" fmla="*/ 45751 w 166"/>
                <a:gd name="T11" fmla="*/ 101111 h 208"/>
                <a:gd name="T12" fmla="*/ 51469 w 166"/>
                <a:gd name="T13" fmla="*/ 92685 h 208"/>
                <a:gd name="T14" fmla="*/ 57188 w 166"/>
                <a:gd name="T15" fmla="*/ 83206 h 208"/>
                <a:gd name="T16" fmla="*/ 67746 w 166"/>
                <a:gd name="T17" fmla="*/ 64248 h 208"/>
                <a:gd name="T18" fmla="*/ 73025 w 166"/>
                <a:gd name="T19" fmla="*/ 54242 h 208"/>
                <a:gd name="T20" fmla="*/ 63347 w 166"/>
                <a:gd name="T21" fmla="*/ 49502 h 208"/>
                <a:gd name="T22" fmla="*/ 55429 w 166"/>
                <a:gd name="T23" fmla="*/ 44236 h 208"/>
                <a:gd name="T24" fmla="*/ 47510 w 166"/>
                <a:gd name="T25" fmla="*/ 38970 h 208"/>
                <a:gd name="T26" fmla="*/ 40912 w 166"/>
                <a:gd name="T27" fmla="*/ 33704 h 208"/>
                <a:gd name="T28" fmla="*/ 37832 w 166"/>
                <a:gd name="T29" fmla="*/ 30544 h 208"/>
                <a:gd name="T30" fmla="*/ 35633 w 166"/>
                <a:gd name="T31" fmla="*/ 27911 h 208"/>
                <a:gd name="T32" fmla="*/ 32993 w 166"/>
                <a:gd name="T33" fmla="*/ 24751 h 208"/>
                <a:gd name="T34" fmla="*/ 31234 w 166"/>
                <a:gd name="T35" fmla="*/ 21065 h 208"/>
                <a:gd name="T36" fmla="*/ 29474 w 166"/>
                <a:gd name="T37" fmla="*/ 17378 h 208"/>
                <a:gd name="T38" fmla="*/ 28154 w 166"/>
                <a:gd name="T39" fmla="*/ 13692 h 208"/>
                <a:gd name="T40" fmla="*/ 27274 w 166"/>
                <a:gd name="T41" fmla="*/ 9479 h 208"/>
                <a:gd name="T42" fmla="*/ 26395 w 166"/>
                <a:gd name="T43" fmla="*/ 5793 h 208"/>
                <a:gd name="T44" fmla="*/ 21995 w 166"/>
                <a:gd name="T45" fmla="*/ 5266 h 208"/>
                <a:gd name="T46" fmla="*/ 18916 w 166"/>
                <a:gd name="T47" fmla="*/ 4213 h 208"/>
                <a:gd name="T48" fmla="*/ 17596 w 166"/>
                <a:gd name="T49" fmla="*/ 2633 h 208"/>
                <a:gd name="T50" fmla="*/ 17156 w 166"/>
                <a:gd name="T51" fmla="*/ 1580 h 208"/>
                <a:gd name="T52" fmla="*/ 16717 w 166"/>
                <a:gd name="T53" fmla="*/ 527 h 208"/>
                <a:gd name="T54" fmla="*/ 15837 w 166"/>
                <a:gd name="T55" fmla="*/ 0 h 208"/>
                <a:gd name="T56" fmla="*/ 14077 w 166"/>
                <a:gd name="T57" fmla="*/ 527 h 208"/>
                <a:gd name="T58" fmla="*/ 11878 w 166"/>
                <a:gd name="T59" fmla="*/ 2633 h 208"/>
                <a:gd name="T60" fmla="*/ 8798 w 166"/>
                <a:gd name="T61" fmla="*/ 5793 h 208"/>
                <a:gd name="T62" fmla="*/ 4839 w 166"/>
                <a:gd name="T63" fmla="*/ 11586 h 208"/>
                <a:gd name="T64" fmla="*/ 3079 w 166"/>
                <a:gd name="T65" fmla="*/ 15272 h 208"/>
                <a:gd name="T66" fmla="*/ 1760 w 166"/>
                <a:gd name="T67" fmla="*/ 19485 h 208"/>
                <a:gd name="T68" fmla="*/ 880 w 166"/>
                <a:gd name="T69" fmla="*/ 23698 h 208"/>
                <a:gd name="T70" fmla="*/ 0 w 166"/>
                <a:gd name="T71" fmla="*/ 28437 h 208"/>
                <a:gd name="T72" fmla="*/ 0 w 166"/>
                <a:gd name="T73" fmla="*/ 31597 h 208"/>
                <a:gd name="T74" fmla="*/ 880 w 166"/>
                <a:gd name="T75" fmla="*/ 34230 h 208"/>
                <a:gd name="T76" fmla="*/ 1320 w 166"/>
                <a:gd name="T77" fmla="*/ 36863 h 208"/>
                <a:gd name="T78" fmla="*/ 2200 w 166"/>
                <a:gd name="T79" fmla="*/ 40023 h 208"/>
                <a:gd name="T80" fmla="*/ 4399 w 166"/>
                <a:gd name="T81" fmla="*/ 45289 h 208"/>
                <a:gd name="T82" fmla="*/ 7478 w 166"/>
                <a:gd name="T83" fmla="*/ 51609 h 208"/>
                <a:gd name="T84" fmla="*/ 9678 w 166"/>
                <a:gd name="T85" fmla="*/ 57402 h 208"/>
                <a:gd name="T86" fmla="*/ 12317 w 166"/>
                <a:gd name="T87" fmla="*/ 63194 h 208"/>
                <a:gd name="T88" fmla="*/ 13197 w 166"/>
                <a:gd name="T89" fmla="*/ 66354 h 208"/>
                <a:gd name="T90" fmla="*/ 14077 w 166"/>
                <a:gd name="T91" fmla="*/ 70040 h 208"/>
                <a:gd name="T92" fmla="*/ 14517 w 166"/>
                <a:gd name="T93" fmla="*/ 73200 h 208"/>
                <a:gd name="T94" fmla="*/ 14517 w 166"/>
                <a:gd name="T95" fmla="*/ 77413 h 208"/>
                <a:gd name="T96" fmla="*/ 14077 w 166"/>
                <a:gd name="T97" fmla="*/ 80573 h 208"/>
                <a:gd name="T98" fmla="*/ 13637 w 166"/>
                <a:gd name="T99" fmla="*/ 83733 h 208"/>
                <a:gd name="T100" fmla="*/ 12317 w 166"/>
                <a:gd name="T101" fmla="*/ 86892 h 208"/>
                <a:gd name="T102" fmla="*/ 10998 w 166"/>
                <a:gd name="T103" fmla="*/ 88999 h 208"/>
                <a:gd name="T104" fmla="*/ 9238 w 166"/>
                <a:gd name="T105" fmla="*/ 91632 h 208"/>
                <a:gd name="T106" fmla="*/ 7478 w 166"/>
                <a:gd name="T107" fmla="*/ 93212 h 208"/>
                <a:gd name="T108" fmla="*/ 4839 w 166"/>
                <a:gd name="T109" fmla="*/ 94792 h 208"/>
                <a:gd name="T110" fmla="*/ 3079 w 166"/>
                <a:gd name="T111" fmla="*/ 96371 h 2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6" h="208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27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2170113" y="3415379"/>
              <a:ext cx="69850" cy="58737"/>
            </a:xfrm>
            <a:custGeom>
              <a:avLst/>
              <a:gdLst>
                <a:gd name="T0" fmla="*/ 65165 w 164"/>
                <a:gd name="T1" fmla="*/ 58737 h 104"/>
                <a:gd name="T2" fmla="*/ 57073 w 164"/>
                <a:gd name="T3" fmla="*/ 57607 h 104"/>
                <a:gd name="T4" fmla="*/ 46851 w 164"/>
                <a:gd name="T5" fmla="*/ 54784 h 104"/>
                <a:gd name="T6" fmla="*/ 40888 w 164"/>
                <a:gd name="T7" fmla="*/ 53089 h 104"/>
                <a:gd name="T8" fmla="*/ 34073 w 164"/>
                <a:gd name="T9" fmla="*/ 52524 h 104"/>
                <a:gd name="T10" fmla="*/ 31092 w 164"/>
                <a:gd name="T11" fmla="*/ 52524 h 104"/>
                <a:gd name="T12" fmla="*/ 27259 w 164"/>
                <a:gd name="T13" fmla="*/ 53089 h 104"/>
                <a:gd name="T14" fmla="*/ 23425 w 164"/>
                <a:gd name="T15" fmla="*/ 54219 h 104"/>
                <a:gd name="T16" fmla="*/ 20018 w 164"/>
                <a:gd name="T17" fmla="*/ 55348 h 104"/>
                <a:gd name="T18" fmla="*/ 17463 w 164"/>
                <a:gd name="T19" fmla="*/ 56478 h 104"/>
                <a:gd name="T20" fmla="*/ 14481 w 164"/>
                <a:gd name="T21" fmla="*/ 56478 h 104"/>
                <a:gd name="T22" fmla="*/ 11500 w 164"/>
                <a:gd name="T23" fmla="*/ 55913 h 104"/>
                <a:gd name="T24" fmla="*/ 8092 w 164"/>
                <a:gd name="T25" fmla="*/ 54219 h 104"/>
                <a:gd name="T26" fmla="*/ 4685 w 164"/>
                <a:gd name="T27" fmla="*/ 51960 h 104"/>
                <a:gd name="T28" fmla="*/ 2555 w 164"/>
                <a:gd name="T29" fmla="*/ 49701 h 104"/>
                <a:gd name="T30" fmla="*/ 1278 w 164"/>
                <a:gd name="T31" fmla="*/ 48571 h 104"/>
                <a:gd name="T32" fmla="*/ 426 w 164"/>
                <a:gd name="T33" fmla="*/ 47441 h 104"/>
                <a:gd name="T34" fmla="*/ 0 w 164"/>
                <a:gd name="T35" fmla="*/ 45747 h 104"/>
                <a:gd name="T36" fmla="*/ 0 w 164"/>
                <a:gd name="T37" fmla="*/ 44618 h 104"/>
                <a:gd name="T38" fmla="*/ 0 w 164"/>
                <a:gd name="T39" fmla="*/ 42923 h 104"/>
                <a:gd name="T40" fmla="*/ 426 w 164"/>
                <a:gd name="T41" fmla="*/ 41794 h 104"/>
                <a:gd name="T42" fmla="*/ 1278 w 164"/>
                <a:gd name="T43" fmla="*/ 40099 h 104"/>
                <a:gd name="T44" fmla="*/ 2555 w 164"/>
                <a:gd name="T45" fmla="*/ 39535 h 104"/>
                <a:gd name="T46" fmla="*/ 5111 w 164"/>
                <a:gd name="T47" fmla="*/ 37840 h 104"/>
                <a:gd name="T48" fmla="*/ 8518 w 164"/>
                <a:gd name="T49" fmla="*/ 37275 h 104"/>
                <a:gd name="T50" fmla="*/ 17037 w 164"/>
                <a:gd name="T51" fmla="*/ 37275 h 104"/>
                <a:gd name="T52" fmla="*/ 25981 w 164"/>
                <a:gd name="T53" fmla="*/ 37840 h 104"/>
                <a:gd name="T54" fmla="*/ 29814 w 164"/>
                <a:gd name="T55" fmla="*/ 37840 h 104"/>
                <a:gd name="T56" fmla="*/ 33647 w 164"/>
                <a:gd name="T57" fmla="*/ 37840 h 104"/>
                <a:gd name="T58" fmla="*/ 37055 w 164"/>
                <a:gd name="T59" fmla="*/ 37840 h 104"/>
                <a:gd name="T60" fmla="*/ 40036 w 164"/>
                <a:gd name="T61" fmla="*/ 37840 h 104"/>
                <a:gd name="T62" fmla="*/ 40036 w 164"/>
                <a:gd name="T63" fmla="*/ 31628 h 104"/>
                <a:gd name="T64" fmla="*/ 40036 w 164"/>
                <a:gd name="T65" fmla="*/ 24285 h 104"/>
                <a:gd name="T66" fmla="*/ 40036 w 164"/>
                <a:gd name="T67" fmla="*/ 16379 h 104"/>
                <a:gd name="T68" fmla="*/ 40036 w 164"/>
                <a:gd name="T69" fmla="*/ 10166 h 104"/>
                <a:gd name="T70" fmla="*/ 33647 w 164"/>
                <a:gd name="T71" fmla="*/ 9601 h 104"/>
                <a:gd name="T72" fmla="*/ 28536 w 164"/>
                <a:gd name="T73" fmla="*/ 8472 h 104"/>
                <a:gd name="T74" fmla="*/ 26407 w 164"/>
                <a:gd name="T75" fmla="*/ 7342 h 104"/>
                <a:gd name="T76" fmla="*/ 24277 w 164"/>
                <a:gd name="T77" fmla="*/ 5648 h 104"/>
                <a:gd name="T78" fmla="*/ 22148 w 164"/>
                <a:gd name="T79" fmla="*/ 3389 h 104"/>
                <a:gd name="T80" fmla="*/ 20018 w 164"/>
                <a:gd name="T81" fmla="*/ 0 h 104"/>
                <a:gd name="T82" fmla="*/ 62184 w 164"/>
                <a:gd name="T83" fmla="*/ 0 h 104"/>
                <a:gd name="T84" fmla="*/ 62609 w 164"/>
                <a:gd name="T85" fmla="*/ 3389 h 104"/>
                <a:gd name="T86" fmla="*/ 63035 w 164"/>
                <a:gd name="T87" fmla="*/ 7342 h 104"/>
                <a:gd name="T88" fmla="*/ 63887 w 164"/>
                <a:gd name="T89" fmla="*/ 10731 h 104"/>
                <a:gd name="T90" fmla="*/ 64739 w 164"/>
                <a:gd name="T91" fmla="*/ 14119 h 104"/>
                <a:gd name="T92" fmla="*/ 66443 w 164"/>
                <a:gd name="T93" fmla="*/ 19767 h 104"/>
                <a:gd name="T94" fmla="*/ 67720 w 164"/>
                <a:gd name="T95" fmla="*/ 25980 h 104"/>
                <a:gd name="T96" fmla="*/ 69424 w 164"/>
                <a:gd name="T97" fmla="*/ 30498 h 104"/>
                <a:gd name="T98" fmla="*/ 69850 w 164"/>
                <a:gd name="T99" fmla="*/ 35016 h 104"/>
                <a:gd name="T100" fmla="*/ 69424 w 164"/>
                <a:gd name="T101" fmla="*/ 36711 h 104"/>
                <a:gd name="T102" fmla="*/ 68146 w 164"/>
                <a:gd name="T103" fmla="*/ 38405 h 104"/>
                <a:gd name="T104" fmla="*/ 66869 w 164"/>
                <a:gd name="T105" fmla="*/ 40099 h 104"/>
                <a:gd name="T106" fmla="*/ 65165 w 164"/>
                <a:gd name="T107" fmla="*/ 41229 h 104"/>
                <a:gd name="T108" fmla="*/ 65165 w 164"/>
                <a:gd name="T109" fmla="*/ 58737 h 1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4" h="104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28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2536825" y="5769641"/>
              <a:ext cx="23813" cy="57150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29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2501900" y="5749004"/>
              <a:ext cx="34925" cy="58737"/>
            </a:xfrm>
            <a:custGeom>
              <a:avLst/>
              <a:gdLst>
                <a:gd name="T0" fmla="*/ 0 w 80"/>
                <a:gd name="T1" fmla="*/ 0 h 18"/>
                <a:gd name="T2" fmla="*/ 437 w 80"/>
                <a:gd name="T3" fmla="*/ 19579 h 18"/>
                <a:gd name="T4" fmla="*/ 2183 w 80"/>
                <a:gd name="T5" fmla="*/ 39158 h 18"/>
                <a:gd name="T6" fmla="*/ 3493 w 80"/>
                <a:gd name="T7" fmla="*/ 45684 h 18"/>
                <a:gd name="T8" fmla="*/ 4802 w 80"/>
                <a:gd name="T9" fmla="*/ 52211 h 18"/>
                <a:gd name="T10" fmla="*/ 6548 w 80"/>
                <a:gd name="T11" fmla="*/ 58737 h 18"/>
                <a:gd name="T12" fmla="*/ 8731 w 80"/>
                <a:gd name="T13" fmla="*/ 58737 h 18"/>
                <a:gd name="T14" fmla="*/ 9604 w 80"/>
                <a:gd name="T15" fmla="*/ 48948 h 18"/>
                <a:gd name="T16" fmla="*/ 10478 w 80"/>
                <a:gd name="T17" fmla="*/ 42421 h 18"/>
                <a:gd name="T18" fmla="*/ 11351 w 80"/>
                <a:gd name="T19" fmla="*/ 35895 h 18"/>
                <a:gd name="T20" fmla="*/ 13533 w 80"/>
                <a:gd name="T21" fmla="*/ 32632 h 18"/>
                <a:gd name="T22" fmla="*/ 16589 w 80"/>
                <a:gd name="T23" fmla="*/ 26105 h 18"/>
                <a:gd name="T24" fmla="*/ 20518 w 80"/>
                <a:gd name="T25" fmla="*/ 22842 h 18"/>
                <a:gd name="T26" fmla="*/ 24884 w 80"/>
                <a:gd name="T27" fmla="*/ 22842 h 18"/>
                <a:gd name="T28" fmla="*/ 28813 w 80"/>
                <a:gd name="T29" fmla="*/ 19579 h 18"/>
                <a:gd name="T30" fmla="*/ 30559 w 80"/>
                <a:gd name="T31" fmla="*/ 16316 h 18"/>
                <a:gd name="T32" fmla="*/ 32306 w 80"/>
                <a:gd name="T33" fmla="*/ 13053 h 18"/>
                <a:gd name="T34" fmla="*/ 33615 w 80"/>
                <a:gd name="T35" fmla="*/ 6526 h 18"/>
                <a:gd name="T36" fmla="*/ 34925 w 80"/>
                <a:gd name="T37" fmla="*/ 0 h 18"/>
                <a:gd name="T38" fmla="*/ 0 w 80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30"/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2501900" y="5728366"/>
              <a:ext cx="22225" cy="60325"/>
            </a:xfrm>
            <a:custGeom>
              <a:avLst/>
              <a:gdLst>
                <a:gd name="T0" fmla="*/ 9663 w 46"/>
                <a:gd name="T1" fmla="*/ 0 h 27"/>
                <a:gd name="T2" fmla="*/ 0 w 46"/>
                <a:gd name="T3" fmla="*/ 40217 h 27"/>
                <a:gd name="T4" fmla="*/ 4348 w 46"/>
                <a:gd name="T5" fmla="*/ 49154 h 27"/>
                <a:gd name="T6" fmla="*/ 7730 w 46"/>
                <a:gd name="T7" fmla="*/ 55856 h 27"/>
                <a:gd name="T8" fmla="*/ 11113 w 46"/>
                <a:gd name="T9" fmla="*/ 60325 h 27"/>
                <a:gd name="T10" fmla="*/ 14011 w 46"/>
                <a:gd name="T11" fmla="*/ 60325 h 27"/>
                <a:gd name="T12" fmla="*/ 15944 w 46"/>
                <a:gd name="T13" fmla="*/ 60325 h 27"/>
                <a:gd name="T14" fmla="*/ 17877 w 46"/>
                <a:gd name="T15" fmla="*/ 55856 h 27"/>
                <a:gd name="T16" fmla="*/ 20292 w 46"/>
                <a:gd name="T17" fmla="*/ 49154 h 27"/>
                <a:gd name="T18" fmla="*/ 22225 w 46"/>
                <a:gd name="T19" fmla="*/ 40217 h 27"/>
                <a:gd name="T20" fmla="*/ 19809 w 46"/>
                <a:gd name="T21" fmla="*/ 35748 h 27"/>
                <a:gd name="T22" fmla="*/ 15944 w 46"/>
                <a:gd name="T23" fmla="*/ 24577 h 27"/>
                <a:gd name="T24" fmla="*/ 12562 w 46"/>
                <a:gd name="T25" fmla="*/ 11171 h 27"/>
                <a:gd name="T26" fmla="*/ 9663 w 46"/>
                <a:gd name="T27" fmla="*/ 0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" h="27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31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2471738" y="5722016"/>
              <a:ext cx="25400" cy="60325"/>
            </a:xfrm>
            <a:custGeom>
              <a:avLst/>
              <a:gdLst>
                <a:gd name="T0" fmla="*/ 15993 w 54"/>
                <a:gd name="T1" fmla="*/ 0 h 39"/>
                <a:gd name="T2" fmla="*/ 9407 w 54"/>
                <a:gd name="T3" fmla="*/ 6187 h 39"/>
                <a:gd name="T4" fmla="*/ 4704 w 54"/>
                <a:gd name="T5" fmla="*/ 15468 h 39"/>
                <a:gd name="T6" fmla="*/ 2822 w 54"/>
                <a:gd name="T7" fmla="*/ 20108 h 39"/>
                <a:gd name="T8" fmla="*/ 1881 w 54"/>
                <a:gd name="T9" fmla="*/ 24749 h 39"/>
                <a:gd name="T10" fmla="*/ 941 w 54"/>
                <a:gd name="T11" fmla="*/ 30936 h 39"/>
                <a:gd name="T12" fmla="*/ 0 w 54"/>
                <a:gd name="T13" fmla="*/ 37123 h 39"/>
                <a:gd name="T14" fmla="*/ 941 w 54"/>
                <a:gd name="T15" fmla="*/ 43310 h 39"/>
                <a:gd name="T16" fmla="*/ 1411 w 54"/>
                <a:gd name="T17" fmla="*/ 49497 h 39"/>
                <a:gd name="T18" fmla="*/ 2352 w 54"/>
                <a:gd name="T19" fmla="*/ 54138 h 39"/>
                <a:gd name="T20" fmla="*/ 3763 w 54"/>
                <a:gd name="T21" fmla="*/ 57231 h 39"/>
                <a:gd name="T22" fmla="*/ 5174 w 54"/>
                <a:gd name="T23" fmla="*/ 58778 h 39"/>
                <a:gd name="T24" fmla="*/ 7526 w 54"/>
                <a:gd name="T25" fmla="*/ 60325 h 39"/>
                <a:gd name="T26" fmla="*/ 9407 w 54"/>
                <a:gd name="T27" fmla="*/ 60325 h 39"/>
                <a:gd name="T28" fmla="*/ 11759 w 54"/>
                <a:gd name="T29" fmla="*/ 60325 h 39"/>
                <a:gd name="T30" fmla="*/ 14111 w 54"/>
                <a:gd name="T31" fmla="*/ 58778 h 39"/>
                <a:gd name="T32" fmla="*/ 15993 w 54"/>
                <a:gd name="T33" fmla="*/ 57231 h 39"/>
                <a:gd name="T34" fmla="*/ 18344 w 54"/>
                <a:gd name="T35" fmla="*/ 54138 h 39"/>
                <a:gd name="T36" fmla="*/ 20226 w 54"/>
                <a:gd name="T37" fmla="*/ 51044 h 39"/>
                <a:gd name="T38" fmla="*/ 22107 w 54"/>
                <a:gd name="T39" fmla="*/ 46404 h 39"/>
                <a:gd name="T40" fmla="*/ 23519 w 54"/>
                <a:gd name="T41" fmla="*/ 40217 h 39"/>
                <a:gd name="T42" fmla="*/ 24459 w 54"/>
                <a:gd name="T43" fmla="*/ 34029 h 39"/>
                <a:gd name="T44" fmla="*/ 25400 w 54"/>
                <a:gd name="T45" fmla="*/ 27842 h 39"/>
                <a:gd name="T46" fmla="*/ 23989 w 54"/>
                <a:gd name="T47" fmla="*/ 26296 h 39"/>
                <a:gd name="T48" fmla="*/ 22578 w 54"/>
                <a:gd name="T49" fmla="*/ 24749 h 39"/>
                <a:gd name="T50" fmla="*/ 20696 w 54"/>
                <a:gd name="T51" fmla="*/ 21655 h 39"/>
                <a:gd name="T52" fmla="*/ 19756 w 54"/>
                <a:gd name="T53" fmla="*/ 17015 h 39"/>
                <a:gd name="T54" fmla="*/ 18344 w 54"/>
                <a:gd name="T55" fmla="*/ 12374 h 39"/>
                <a:gd name="T56" fmla="*/ 17404 w 54"/>
                <a:gd name="T57" fmla="*/ 7734 h 39"/>
                <a:gd name="T58" fmla="*/ 15993 w 54"/>
                <a:gd name="T59" fmla="*/ 3094 h 39"/>
                <a:gd name="T60" fmla="*/ 15993 w 54"/>
                <a:gd name="T61" fmla="*/ 0 h 3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4" h="39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32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2446338" y="5712491"/>
              <a:ext cx="28575" cy="58738"/>
            </a:xfrm>
            <a:custGeom>
              <a:avLst/>
              <a:gdLst>
                <a:gd name="T0" fmla="*/ 0 w 60"/>
                <a:gd name="T1" fmla="*/ 43075 h 15"/>
                <a:gd name="T2" fmla="*/ 4763 w 60"/>
                <a:gd name="T3" fmla="*/ 50906 h 15"/>
                <a:gd name="T4" fmla="*/ 8573 w 60"/>
                <a:gd name="T5" fmla="*/ 54822 h 15"/>
                <a:gd name="T6" fmla="*/ 12859 w 60"/>
                <a:gd name="T7" fmla="*/ 58738 h 15"/>
                <a:gd name="T8" fmla="*/ 16669 w 60"/>
                <a:gd name="T9" fmla="*/ 58738 h 15"/>
                <a:gd name="T10" fmla="*/ 19526 w 60"/>
                <a:gd name="T11" fmla="*/ 54822 h 15"/>
                <a:gd name="T12" fmla="*/ 22860 w 60"/>
                <a:gd name="T13" fmla="*/ 46990 h 15"/>
                <a:gd name="T14" fmla="*/ 26194 w 60"/>
                <a:gd name="T15" fmla="*/ 35243 h 15"/>
                <a:gd name="T16" fmla="*/ 28575 w 60"/>
                <a:gd name="T17" fmla="*/ 19579 h 15"/>
                <a:gd name="T18" fmla="*/ 27146 w 60"/>
                <a:gd name="T19" fmla="*/ 11748 h 15"/>
                <a:gd name="T20" fmla="*/ 25718 w 60"/>
                <a:gd name="T21" fmla="*/ 0 h 15"/>
                <a:gd name="T22" fmla="*/ 24289 w 60"/>
                <a:gd name="T23" fmla="*/ 0 h 15"/>
                <a:gd name="T24" fmla="*/ 22384 w 60"/>
                <a:gd name="T25" fmla="*/ 0 h 15"/>
                <a:gd name="T26" fmla="*/ 19050 w 60"/>
                <a:gd name="T27" fmla="*/ 0 h 15"/>
                <a:gd name="T28" fmla="*/ 15716 w 60"/>
                <a:gd name="T29" fmla="*/ 11748 h 15"/>
                <a:gd name="T30" fmla="*/ 11430 w 60"/>
                <a:gd name="T31" fmla="*/ 23495 h 15"/>
                <a:gd name="T32" fmla="*/ 7620 w 60"/>
                <a:gd name="T33" fmla="*/ 31327 h 15"/>
                <a:gd name="T34" fmla="*/ 3334 w 60"/>
                <a:gd name="T35" fmla="*/ 39159 h 15"/>
                <a:gd name="T36" fmla="*/ 0 w 60"/>
                <a:gd name="T37" fmla="*/ 43075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" h="15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33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2422525" y="5699791"/>
              <a:ext cx="33338" cy="57150"/>
            </a:xfrm>
            <a:custGeom>
              <a:avLst/>
              <a:gdLst>
                <a:gd name="T0" fmla="*/ 16880 w 79"/>
                <a:gd name="T1" fmla="*/ 0 h 32"/>
                <a:gd name="T2" fmla="*/ 14348 w 79"/>
                <a:gd name="T3" fmla="*/ 1786 h 32"/>
                <a:gd name="T4" fmla="*/ 12660 w 79"/>
                <a:gd name="T5" fmla="*/ 3572 h 32"/>
                <a:gd name="T6" fmla="*/ 10550 w 79"/>
                <a:gd name="T7" fmla="*/ 7144 h 32"/>
                <a:gd name="T8" fmla="*/ 8440 w 79"/>
                <a:gd name="T9" fmla="*/ 10716 h 32"/>
                <a:gd name="T10" fmla="*/ 6330 w 79"/>
                <a:gd name="T11" fmla="*/ 16073 h 32"/>
                <a:gd name="T12" fmla="*/ 4220 w 79"/>
                <a:gd name="T13" fmla="*/ 19645 h 32"/>
                <a:gd name="T14" fmla="*/ 2110 w 79"/>
                <a:gd name="T15" fmla="*/ 21431 h 32"/>
                <a:gd name="T16" fmla="*/ 0 w 79"/>
                <a:gd name="T17" fmla="*/ 23217 h 32"/>
                <a:gd name="T18" fmla="*/ 2110 w 79"/>
                <a:gd name="T19" fmla="*/ 37505 h 32"/>
                <a:gd name="T20" fmla="*/ 4220 w 79"/>
                <a:gd name="T21" fmla="*/ 46434 h 32"/>
                <a:gd name="T22" fmla="*/ 5064 w 79"/>
                <a:gd name="T23" fmla="*/ 51792 h 32"/>
                <a:gd name="T24" fmla="*/ 6330 w 79"/>
                <a:gd name="T25" fmla="*/ 55364 h 32"/>
                <a:gd name="T26" fmla="*/ 7596 w 79"/>
                <a:gd name="T27" fmla="*/ 55364 h 32"/>
                <a:gd name="T28" fmla="*/ 8440 w 79"/>
                <a:gd name="T29" fmla="*/ 57150 h 32"/>
                <a:gd name="T30" fmla="*/ 11394 w 79"/>
                <a:gd name="T31" fmla="*/ 55364 h 32"/>
                <a:gd name="T32" fmla="*/ 14348 w 79"/>
                <a:gd name="T33" fmla="*/ 53578 h 32"/>
                <a:gd name="T34" fmla="*/ 17302 w 79"/>
                <a:gd name="T35" fmla="*/ 48220 h 32"/>
                <a:gd name="T36" fmla="*/ 20256 w 79"/>
                <a:gd name="T37" fmla="*/ 42863 h 32"/>
                <a:gd name="T38" fmla="*/ 26164 w 79"/>
                <a:gd name="T39" fmla="*/ 32147 h 32"/>
                <a:gd name="T40" fmla="*/ 33338 w 79"/>
                <a:gd name="T41" fmla="*/ 23217 h 32"/>
                <a:gd name="T42" fmla="*/ 28274 w 79"/>
                <a:gd name="T43" fmla="*/ 10716 h 32"/>
                <a:gd name="T44" fmla="*/ 24476 w 79"/>
                <a:gd name="T45" fmla="*/ 3572 h 32"/>
                <a:gd name="T46" fmla="*/ 20678 w 79"/>
                <a:gd name="T47" fmla="*/ 1786 h 32"/>
                <a:gd name="T48" fmla="*/ 16880 w 79"/>
                <a:gd name="T49" fmla="*/ 0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32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34"/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2416175" y="5680741"/>
              <a:ext cx="30163" cy="57150"/>
            </a:xfrm>
            <a:custGeom>
              <a:avLst/>
              <a:gdLst>
                <a:gd name="T0" fmla="*/ 15082 w 66"/>
                <a:gd name="T1" fmla="*/ 0 h 19"/>
                <a:gd name="T2" fmla="*/ 11425 w 66"/>
                <a:gd name="T3" fmla="*/ 3008 h 19"/>
                <a:gd name="T4" fmla="*/ 8683 w 66"/>
                <a:gd name="T5" fmla="*/ 6016 h 19"/>
                <a:gd name="T6" fmla="*/ 5941 w 66"/>
                <a:gd name="T7" fmla="*/ 12032 h 19"/>
                <a:gd name="T8" fmla="*/ 4113 w 66"/>
                <a:gd name="T9" fmla="*/ 21055 h 19"/>
                <a:gd name="T10" fmla="*/ 2285 w 66"/>
                <a:gd name="T11" fmla="*/ 33087 h 19"/>
                <a:gd name="T12" fmla="*/ 914 w 66"/>
                <a:gd name="T13" fmla="*/ 42111 h 19"/>
                <a:gd name="T14" fmla="*/ 0 w 66"/>
                <a:gd name="T15" fmla="*/ 51134 h 19"/>
                <a:gd name="T16" fmla="*/ 0 w 66"/>
                <a:gd name="T17" fmla="*/ 57150 h 19"/>
                <a:gd name="T18" fmla="*/ 8683 w 66"/>
                <a:gd name="T19" fmla="*/ 57150 h 19"/>
                <a:gd name="T20" fmla="*/ 17367 w 66"/>
                <a:gd name="T21" fmla="*/ 57150 h 19"/>
                <a:gd name="T22" fmla="*/ 21023 w 66"/>
                <a:gd name="T23" fmla="*/ 54142 h 19"/>
                <a:gd name="T24" fmla="*/ 24679 w 66"/>
                <a:gd name="T25" fmla="*/ 51134 h 19"/>
                <a:gd name="T26" fmla="*/ 27878 w 66"/>
                <a:gd name="T27" fmla="*/ 45118 h 19"/>
                <a:gd name="T28" fmla="*/ 30163 w 66"/>
                <a:gd name="T29" fmla="*/ 39103 h 19"/>
                <a:gd name="T30" fmla="*/ 26050 w 66"/>
                <a:gd name="T31" fmla="*/ 24063 h 19"/>
                <a:gd name="T32" fmla="*/ 22851 w 66"/>
                <a:gd name="T33" fmla="*/ 12032 h 19"/>
                <a:gd name="T34" fmla="*/ 19195 w 66"/>
                <a:gd name="T35" fmla="*/ 3008 h 19"/>
                <a:gd name="T36" fmla="*/ 15082 w 66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19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35"/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2316163" y="5371179"/>
              <a:ext cx="25400" cy="60325"/>
            </a:xfrm>
            <a:custGeom>
              <a:avLst/>
              <a:gdLst>
                <a:gd name="T0" fmla="*/ 6230 w 53"/>
                <a:gd name="T1" fmla="*/ 0 h 80"/>
                <a:gd name="T2" fmla="*/ 3834 w 53"/>
                <a:gd name="T3" fmla="*/ 3770 h 80"/>
                <a:gd name="T4" fmla="*/ 1917 w 53"/>
                <a:gd name="T5" fmla="*/ 7541 h 80"/>
                <a:gd name="T6" fmla="*/ 958 w 53"/>
                <a:gd name="T7" fmla="*/ 9803 h 80"/>
                <a:gd name="T8" fmla="*/ 479 w 53"/>
                <a:gd name="T9" fmla="*/ 12065 h 80"/>
                <a:gd name="T10" fmla="*/ 0 w 53"/>
                <a:gd name="T11" fmla="*/ 15081 h 80"/>
                <a:gd name="T12" fmla="*/ 0 w 53"/>
                <a:gd name="T13" fmla="*/ 18852 h 80"/>
                <a:gd name="T14" fmla="*/ 0 w 53"/>
                <a:gd name="T15" fmla="*/ 22622 h 80"/>
                <a:gd name="T16" fmla="*/ 958 w 53"/>
                <a:gd name="T17" fmla="*/ 29408 h 80"/>
                <a:gd name="T18" fmla="*/ 2875 w 53"/>
                <a:gd name="T19" fmla="*/ 36195 h 80"/>
                <a:gd name="T20" fmla="*/ 4313 w 53"/>
                <a:gd name="T21" fmla="*/ 42982 h 80"/>
                <a:gd name="T22" fmla="*/ 6230 w 53"/>
                <a:gd name="T23" fmla="*/ 49768 h 80"/>
                <a:gd name="T24" fmla="*/ 9585 w 53"/>
                <a:gd name="T25" fmla="*/ 55047 h 80"/>
                <a:gd name="T26" fmla="*/ 10543 w 53"/>
                <a:gd name="T27" fmla="*/ 57309 h 80"/>
                <a:gd name="T28" fmla="*/ 12460 w 53"/>
                <a:gd name="T29" fmla="*/ 58817 h 80"/>
                <a:gd name="T30" fmla="*/ 14377 w 53"/>
                <a:gd name="T31" fmla="*/ 60325 h 80"/>
                <a:gd name="T32" fmla="*/ 15815 w 53"/>
                <a:gd name="T33" fmla="*/ 60325 h 80"/>
                <a:gd name="T34" fmla="*/ 17253 w 53"/>
                <a:gd name="T35" fmla="*/ 59571 h 80"/>
                <a:gd name="T36" fmla="*/ 18211 w 53"/>
                <a:gd name="T37" fmla="*/ 58817 h 80"/>
                <a:gd name="T38" fmla="*/ 20128 w 53"/>
                <a:gd name="T39" fmla="*/ 57309 h 80"/>
                <a:gd name="T40" fmla="*/ 21566 w 53"/>
                <a:gd name="T41" fmla="*/ 55047 h 80"/>
                <a:gd name="T42" fmla="*/ 23004 w 53"/>
                <a:gd name="T43" fmla="*/ 52784 h 80"/>
                <a:gd name="T44" fmla="*/ 24442 w 53"/>
                <a:gd name="T45" fmla="*/ 50522 h 80"/>
                <a:gd name="T46" fmla="*/ 25400 w 53"/>
                <a:gd name="T47" fmla="*/ 48260 h 80"/>
                <a:gd name="T48" fmla="*/ 25400 w 53"/>
                <a:gd name="T49" fmla="*/ 46752 h 80"/>
                <a:gd name="T50" fmla="*/ 24921 w 53"/>
                <a:gd name="T51" fmla="*/ 40719 h 80"/>
                <a:gd name="T52" fmla="*/ 23483 w 53"/>
                <a:gd name="T53" fmla="*/ 35441 h 80"/>
                <a:gd name="T54" fmla="*/ 22045 w 53"/>
                <a:gd name="T55" fmla="*/ 31671 h 80"/>
                <a:gd name="T56" fmla="*/ 20608 w 53"/>
                <a:gd name="T57" fmla="*/ 27900 h 80"/>
                <a:gd name="T58" fmla="*/ 19170 w 53"/>
                <a:gd name="T59" fmla="*/ 24130 h 80"/>
                <a:gd name="T60" fmla="*/ 17253 w 53"/>
                <a:gd name="T61" fmla="*/ 20360 h 80"/>
                <a:gd name="T62" fmla="*/ 16294 w 53"/>
                <a:gd name="T63" fmla="*/ 15081 h 80"/>
                <a:gd name="T64" fmla="*/ 15815 w 53"/>
                <a:gd name="T65" fmla="*/ 9049 h 80"/>
                <a:gd name="T66" fmla="*/ 15815 w 53"/>
                <a:gd name="T67" fmla="*/ 7541 h 80"/>
                <a:gd name="T68" fmla="*/ 14857 w 53"/>
                <a:gd name="T69" fmla="*/ 6033 h 80"/>
                <a:gd name="T70" fmla="*/ 13898 w 53"/>
                <a:gd name="T71" fmla="*/ 4524 h 80"/>
                <a:gd name="T72" fmla="*/ 11981 w 53"/>
                <a:gd name="T73" fmla="*/ 3016 h 80"/>
                <a:gd name="T74" fmla="*/ 9106 w 53"/>
                <a:gd name="T75" fmla="*/ 754 h 80"/>
                <a:gd name="T76" fmla="*/ 6230 w 53"/>
                <a:gd name="T77" fmla="*/ 0 h 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3" h="8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36"/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2346325" y="5466429"/>
              <a:ext cx="17463" cy="53975"/>
            </a:xfrm>
            <a:custGeom>
              <a:avLst/>
              <a:gdLst>
                <a:gd name="T0" fmla="*/ 0 w 41"/>
                <a:gd name="T1" fmla="*/ 53975 h 43"/>
                <a:gd name="T2" fmla="*/ 11500 w 41"/>
                <a:gd name="T3" fmla="*/ 53975 h 43"/>
                <a:gd name="T4" fmla="*/ 17463 w 41"/>
                <a:gd name="T5" fmla="*/ 30126 h 43"/>
                <a:gd name="T6" fmla="*/ 16185 w 41"/>
                <a:gd name="T7" fmla="*/ 15063 h 43"/>
                <a:gd name="T8" fmla="*/ 14482 w 41"/>
                <a:gd name="T9" fmla="*/ 0 h 43"/>
                <a:gd name="T10" fmla="*/ 11500 w 41"/>
                <a:gd name="T11" fmla="*/ 5021 h 43"/>
                <a:gd name="T12" fmla="*/ 8519 w 41"/>
                <a:gd name="T13" fmla="*/ 11297 h 43"/>
                <a:gd name="T14" fmla="*/ 6389 w 41"/>
                <a:gd name="T15" fmla="*/ 17573 h 43"/>
                <a:gd name="T16" fmla="*/ 4259 w 41"/>
                <a:gd name="T17" fmla="*/ 23849 h 43"/>
                <a:gd name="T18" fmla="*/ 2556 w 41"/>
                <a:gd name="T19" fmla="*/ 30126 h 43"/>
                <a:gd name="T20" fmla="*/ 1278 w 41"/>
                <a:gd name="T21" fmla="*/ 37657 h 43"/>
                <a:gd name="T22" fmla="*/ 426 w 41"/>
                <a:gd name="T23" fmla="*/ 46444 h 43"/>
                <a:gd name="T24" fmla="*/ 0 w 41"/>
                <a:gd name="T25" fmla="*/ 53975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37"/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2351088" y="5488654"/>
              <a:ext cx="7937" cy="58737"/>
            </a:xfrm>
            <a:custGeom>
              <a:avLst/>
              <a:gdLst>
                <a:gd name="T0" fmla="*/ 7937 w 20"/>
                <a:gd name="T1" fmla="*/ 0 h 24"/>
                <a:gd name="T2" fmla="*/ 0 w 20"/>
                <a:gd name="T3" fmla="*/ 0 h 24"/>
                <a:gd name="T4" fmla="*/ 397 w 20"/>
                <a:gd name="T5" fmla="*/ 12237 h 24"/>
                <a:gd name="T6" fmla="*/ 794 w 20"/>
                <a:gd name="T7" fmla="*/ 22026 h 24"/>
                <a:gd name="T8" fmla="*/ 1587 w 20"/>
                <a:gd name="T9" fmla="*/ 31816 h 24"/>
                <a:gd name="T10" fmla="*/ 2778 w 20"/>
                <a:gd name="T11" fmla="*/ 41605 h 24"/>
                <a:gd name="T12" fmla="*/ 3969 w 20"/>
                <a:gd name="T13" fmla="*/ 48948 h 24"/>
                <a:gd name="T14" fmla="*/ 5556 w 20"/>
                <a:gd name="T15" fmla="*/ 53842 h 24"/>
                <a:gd name="T16" fmla="*/ 6746 w 20"/>
                <a:gd name="T17" fmla="*/ 58737 h 24"/>
                <a:gd name="T18" fmla="*/ 7937 w 20"/>
                <a:gd name="T19" fmla="*/ 58737 h 24"/>
                <a:gd name="T20" fmla="*/ 7937 w 20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38"/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2365375" y="5550566"/>
              <a:ext cx="17463" cy="60325"/>
            </a:xfrm>
            <a:custGeom>
              <a:avLst/>
              <a:gdLst>
                <a:gd name="T0" fmla="*/ 0 w 39"/>
                <a:gd name="T1" fmla="*/ 16835 h 43"/>
                <a:gd name="T2" fmla="*/ 896 w 39"/>
                <a:gd name="T3" fmla="*/ 23849 h 43"/>
                <a:gd name="T4" fmla="*/ 2687 w 39"/>
                <a:gd name="T5" fmla="*/ 30864 h 43"/>
                <a:gd name="T6" fmla="*/ 5373 w 39"/>
                <a:gd name="T7" fmla="*/ 37878 h 43"/>
                <a:gd name="T8" fmla="*/ 7164 w 39"/>
                <a:gd name="T9" fmla="*/ 44893 h 43"/>
                <a:gd name="T10" fmla="*/ 10299 w 39"/>
                <a:gd name="T11" fmla="*/ 51908 h 43"/>
                <a:gd name="T12" fmla="*/ 12538 w 39"/>
                <a:gd name="T13" fmla="*/ 56116 h 43"/>
                <a:gd name="T14" fmla="*/ 15224 w 39"/>
                <a:gd name="T15" fmla="*/ 60325 h 43"/>
                <a:gd name="T16" fmla="*/ 17463 w 39"/>
                <a:gd name="T17" fmla="*/ 60325 h 43"/>
                <a:gd name="T18" fmla="*/ 17015 w 39"/>
                <a:gd name="T19" fmla="*/ 44893 h 43"/>
                <a:gd name="T20" fmla="*/ 16120 w 39"/>
                <a:gd name="T21" fmla="*/ 26655 h 43"/>
                <a:gd name="T22" fmla="*/ 15224 w 39"/>
                <a:gd name="T23" fmla="*/ 11223 h 43"/>
                <a:gd name="T24" fmla="*/ 14329 w 39"/>
                <a:gd name="T25" fmla="*/ 0 h 43"/>
                <a:gd name="T26" fmla="*/ 8508 w 39"/>
                <a:gd name="T27" fmla="*/ 4209 h 43"/>
                <a:gd name="T28" fmla="*/ 2687 w 39"/>
                <a:gd name="T29" fmla="*/ 8417 h 43"/>
                <a:gd name="T30" fmla="*/ 0 w 39"/>
                <a:gd name="T31" fmla="*/ 16835 h 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9" h="43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39"/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2352675" y="5563266"/>
              <a:ext cx="26988" cy="58738"/>
            </a:xfrm>
            <a:custGeom>
              <a:avLst/>
              <a:gdLst>
                <a:gd name="T0" fmla="*/ 14230 w 55"/>
                <a:gd name="T1" fmla="*/ 24632 h 62"/>
                <a:gd name="T2" fmla="*/ 3926 w 55"/>
                <a:gd name="T3" fmla="*/ 0 h 62"/>
                <a:gd name="T4" fmla="*/ 1963 w 55"/>
                <a:gd name="T5" fmla="*/ 4737 h 62"/>
                <a:gd name="T6" fmla="*/ 491 w 55"/>
                <a:gd name="T7" fmla="*/ 10421 h 62"/>
                <a:gd name="T8" fmla="*/ 0 w 55"/>
                <a:gd name="T9" fmla="*/ 15158 h 62"/>
                <a:gd name="T10" fmla="*/ 0 w 55"/>
                <a:gd name="T11" fmla="*/ 19895 h 62"/>
                <a:gd name="T12" fmla="*/ 981 w 55"/>
                <a:gd name="T13" fmla="*/ 24632 h 62"/>
                <a:gd name="T14" fmla="*/ 1963 w 55"/>
                <a:gd name="T15" fmla="*/ 29369 h 62"/>
                <a:gd name="T16" fmla="*/ 3926 w 55"/>
                <a:gd name="T17" fmla="*/ 34106 h 62"/>
                <a:gd name="T18" fmla="*/ 5398 w 55"/>
                <a:gd name="T19" fmla="*/ 38843 h 62"/>
                <a:gd name="T20" fmla="*/ 7851 w 55"/>
                <a:gd name="T21" fmla="*/ 42632 h 62"/>
                <a:gd name="T22" fmla="*/ 10305 w 55"/>
                <a:gd name="T23" fmla="*/ 46422 h 62"/>
                <a:gd name="T24" fmla="*/ 12758 w 55"/>
                <a:gd name="T25" fmla="*/ 50212 h 62"/>
                <a:gd name="T26" fmla="*/ 16193 w 55"/>
                <a:gd name="T27" fmla="*/ 53054 h 62"/>
                <a:gd name="T28" fmla="*/ 18646 w 55"/>
                <a:gd name="T29" fmla="*/ 54948 h 62"/>
                <a:gd name="T30" fmla="*/ 21590 w 55"/>
                <a:gd name="T31" fmla="*/ 56843 h 62"/>
                <a:gd name="T32" fmla="*/ 24044 w 55"/>
                <a:gd name="T33" fmla="*/ 57791 h 62"/>
                <a:gd name="T34" fmla="*/ 26988 w 55"/>
                <a:gd name="T35" fmla="*/ 58738 h 62"/>
                <a:gd name="T36" fmla="*/ 26497 w 55"/>
                <a:gd name="T37" fmla="*/ 50212 h 62"/>
                <a:gd name="T38" fmla="*/ 26007 w 55"/>
                <a:gd name="T39" fmla="*/ 43580 h 62"/>
                <a:gd name="T40" fmla="*/ 24044 w 55"/>
                <a:gd name="T41" fmla="*/ 37895 h 62"/>
                <a:gd name="T42" fmla="*/ 22572 w 55"/>
                <a:gd name="T43" fmla="*/ 33159 h 62"/>
                <a:gd name="T44" fmla="*/ 21100 w 55"/>
                <a:gd name="T45" fmla="*/ 29369 h 62"/>
                <a:gd name="T46" fmla="*/ 18646 w 55"/>
                <a:gd name="T47" fmla="*/ 26527 h 62"/>
                <a:gd name="T48" fmla="*/ 16193 w 55"/>
                <a:gd name="T49" fmla="*/ 24632 h 62"/>
                <a:gd name="T50" fmla="*/ 14230 w 55"/>
                <a:gd name="T51" fmla="*/ 24632 h 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5" h="62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40"/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2382838" y="5596604"/>
              <a:ext cx="11112" cy="58737"/>
            </a:xfrm>
            <a:custGeom>
              <a:avLst/>
              <a:gdLst>
                <a:gd name="T0" fmla="*/ 10477 w 35"/>
                <a:gd name="T1" fmla="*/ 17758 h 43"/>
                <a:gd name="T2" fmla="*/ 2222 w 35"/>
                <a:gd name="T3" fmla="*/ 0 h 43"/>
                <a:gd name="T4" fmla="*/ 1270 w 35"/>
                <a:gd name="T5" fmla="*/ 10928 h 43"/>
                <a:gd name="T6" fmla="*/ 0 w 35"/>
                <a:gd name="T7" fmla="*/ 25954 h 43"/>
                <a:gd name="T8" fmla="*/ 635 w 35"/>
                <a:gd name="T9" fmla="*/ 38247 h 43"/>
                <a:gd name="T10" fmla="*/ 1587 w 35"/>
                <a:gd name="T11" fmla="*/ 49175 h 43"/>
                <a:gd name="T12" fmla="*/ 1905 w 35"/>
                <a:gd name="T13" fmla="*/ 53273 h 43"/>
                <a:gd name="T14" fmla="*/ 2540 w 35"/>
                <a:gd name="T15" fmla="*/ 56005 h 43"/>
                <a:gd name="T16" fmla="*/ 3492 w 35"/>
                <a:gd name="T17" fmla="*/ 58737 h 43"/>
                <a:gd name="T18" fmla="*/ 4445 w 35"/>
                <a:gd name="T19" fmla="*/ 58737 h 43"/>
                <a:gd name="T20" fmla="*/ 5715 w 35"/>
                <a:gd name="T21" fmla="*/ 58737 h 43"/>
                <a:gd name="T22" fmla="*/ 6985 w 35"/>
                <a:gd name="T23" fmla="*/ 57371 h 43"/>
                <a:gd name="T24" fmla="*/ 8255 w 35"/>
                <a:gd name="T25" fmla="*/ 56005 h 43"/>
                <a:gd name="T26" fmla="*/ 8890 w 35"/>
                <a:gd name="T27" fmla="*/ 53273 h 43"/>
                <a:gd name="T28" fmla="*/ 9842 w 35"/>
                <a:gd name="T29" fmla="*/ 47809 h 43"/>
                <a:gd name="T30" fmla="*/ 10477 w 35"/>
                <a:gd name="T31" fmla="*/ 40979 h 43"/>
                <a:gd name="T32" fmla="*/ 11112 w 35"/>
                <a:gd name="T33" fmla="*/ 27320 h 43"/>
                <a:gd name="T34" fmla="*/ 10477 w 35"/>
                <a:gd name="T35" fmla="*/ 17758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" h="43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41"/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2379663" y="5629941"/>
              <a:ext cx="20637" cy="55563"/>
            </a:xfrm>
            <a:custGeom>
              <a:avLst/>
              <a:gdLst>
                <a:gd name="T0" fmla="*/ 20637 w 53"/>
                <a:gd name="T1" fmla="*/ 0 h 21"/>
                <a:gd name="T2" fmla="*/ 15964 w 53"/>
                <a:gd name="T3" fmla="*/ 2646 h 21"/>
                <a:gd name="T4" fmla="*/ 12460 w 53"/>
                <a:gd name="T5" fmla="*/ 5292 h 21"/>
                <a:gd name="T6" fmla="*/ 9734 w 53"/>
                <a:gd name="T7" fmla="*/ 13229 h 21"/>
                <a:gd name="T8" fmla="*/ 8177 w 53"/>
                <a:gd name="T9" fmla="*/ 18521 h 21"/>
                <a:gd name="T10" fmla="*/ 6619 w 53"/>
                <a:gd name="T11" fmla="*/ 26459 h 21"/>
                <a:gd name="T12" fmla="*/ 5062 w 53"/>
                <a:gd name="T13" fmla="*/ 34396 h 21"/>
                <a:gd name="T14" fmla="*/ 3115 w 53"/>
                <a:gd name="T15" fmla="*/ 42334 h 21"/>
                <a:gd name="T16" fmla="*/ 0 w 53"/>
                <a:gd name="T17" fmla="*/ 47625 h 21"/>
                <a:gd name="T18" fmla="*/ 1947 w 53"/>
                <a:gd name="T19" fmla="*/ 52917 h 21"/>
                <a:gd name="T20" fmla="*/ 4283 w 53"/>
                <a:gd name="T21" fmla="*/ 55563 h 21"/>
                <a:gd name="T22" fmla="*/ 6619 w 53"/>
                <a:gd name="T23" fmla="*/ 55563 h 21"/>
                <a:gd name="T24" fmla="*/ 9345 w 53"/>
                <a:gd name="T25" fmla="*/ 55563 h 21"/>
                <a:gd name="T26" fmla="*/ 14796 w 53"/>
                <a:gd name="T27" fmla="*/ 50271 h 21"/>
                <a:gd name="T28" fmla="*/ 20637 w 53"/>
                <a:gd name="T29" fmla="*/ 47625 h 21"/>
                <a:gd name="T30" fmla="*/ 20637 w 53"/>
                <a:gd name="T31" fmla="*/ 0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21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142"/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2403475" y="5644229"/>
              <a:ext cx="17463" cy="57150"/>
            </a:xfrm>
            <a:custGeom>
              <a:avLst/>
              <a:gdLst>
                <a:gd name="T0" fmla="*/ 8935 w 43"/>
                <a:gd name="T1" fmla="*/ 0 h 38"/>
                <a:gd name="T2" fmla="*/ 4873 w 43"/>
                <a:gd name="T3" fmla="*/ 0 h 38"/>
                <a:gd name="T4" fmla="*/ 812 w 43"/>
                <a:gd name="T5" fmla="*/ 0 h 38"/>
                <a:gd name="T6" fmla="*/ 406 w 43"/>
                <a:gd name="T7" fmla="*/ 0 h 38"/>
                <a:gd name="T8" fmla="*/ 0 w 43"/>
                <a:gd name="T9" fmla="*/ 1504 h 38"/>
                <a:gd name="T10" fmla="*/ 0 w 43"/>
                <a:gd name="T11" fmla="*/ 4512 h 38"/>
                <a:gd name="T12" fmla="*/ 0 w 43"/>
                <a:gd name="T13" fmla="*/ 9024 h 38"/>
                <a:gd name="T14" fmla="*/ 406 w 43"/>
                <a:gd name="T15" fmla="*/ 15039 h 38"/>
                <a:gd name="T16" fmla="*/ 812 w 43"/>
                <a:gd name="T17" fmla="*/ 18047 h 38"/>
                <a:gd name="T18" fmla="*/ 1218 w 43"/>
                <a:gd name="T19" fmla="*/ 27071 h 38"/>
                <a:gd name="T20" fmla="*/ 2031 w 43"/>
                <a:gd name="T21" fmla="*/ 37599 h 38"/>
                <a:gd name="T22" fmla="*/ 4061 w 43"/>
                <a:gd name="T23" fmla="*/ 45118 h 38"/>
                <a:gd name="T24" fmla="*/ 6092 w 43"/>
                <a:gd name="T25" fmla="*/ 51134 h 38"/>
                <a:gd name="T26" fmla="*/ 8528 w 43"/>
                <a:gd name="T27" fmla="*/ 55646 h 38"/>
                <a:gd name="T28" fmla="*/ 10965 w 43"/>
                <a:gd name="T29" fmla="*/ 57150 h 38"/>
                <a:gd name="T30" fmla="*/ 14214 w 43"/>
                <a:gd name="T31" fmla="*/ 57150 h 38"/>
                <a:gd name="T32" fmla="*/ 17463 w 43"/>
                <a:gd name="T33" fmla="*/ 55646 h 38"/>
                <a:gd name="T34" fmla="*/ 16245 w 43"/>
                <a:gd name="T35" fmla="*/ 43614 h 38"/>
                <a:gd name="T36" fmla="*/ 14620 w 43"/>
                <a:gd name="T37" fmla="*/ 34591 h 38"/>
                <a:gd name="T38" fmla="*/ 13402 w 43"/>
                <a:gd name="T39" fmla="*/ 25567 h 38"/>
                <a:gd name="T40" fmla="*/ 12183 w 43"/>
                <a:gd name="T41" fmla="*/ 19551 h 38"/>
                <a:gd name="T42" fmla="*/ 10965 w 43"/>
                <a:gd name="T43" fmla="*/ 15039 h 38"/>
                <a:gd name="T44" fmla="*/ 9747 w 43"/>
                <a:gd name="T45" fmla="*/ 10528 h 38"/>
                <a:gd name="T46" fmla="*/ 9341 w 43"/>
                <a:gd name="T47" fmla="*/ 6016 h 38"/>
                <a:gd name="T48" fmla="*/ 8935 w 43"/>
                <a:gd name="T49" fmla="*/ 0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3" h="38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43"/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2405063" y="5672804"/>
              <a:ext cx="6350" cy="57150"/>
            </a:xfrm>
            <a:custGeom>
              <a:avLst/>
              <a:gdLst>
                <a:gd name="T0" fmla="*/ 0 w 20"/>
                <a:gd name="T1" fmla="*/ 0 h 5"/>
                <a:gd name="T2" fmla="*/ 318 w 20"/>
                <a:gd name="T3" fmla="*/ 22860 h 5"/>
                <a:gd name="T4" fmla="*/ 635 w 20"/>
                <a:gd name="T5" fmla="*/ 34290 h 5"/>
                <a:gd name="T6" fmla="*/ 1270 w 20"/>
                <a:gd name="T7" fmla="*/ 45720 h 5"/>
                <a:gd name="T8" fmla="*/ 2223 w 20"/>
                <a:gd name="T9" fmla="*/ 57150 h 5"/>
                <a:gd name="T10" fmla="*/ 3493 w 20"/>
                <a:gd name="T11" fmla="*/ 45720 h 5"/>
                <a:gd name="T12" fmla="*/ 4445 w 20"/>
                <a:gd name="T13" fmla="*/ 34290 h 5"/>
                <a:gd name="T14" fmla="*/ 5398 w 20"/>
                <a:gd name="T15" fmla="*/ 22860 h 5"/>
                <a:gd name="T16" fmla="*/ 6350 w 20"/>
                <a:gd name="T17" fmla="*/ 0 h 5"/>
                <a:gd name="T18" fmla="*/ 0 w 20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5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44"/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2479675" y="5742654"/>
              <a:ext cx="34925" cy="57150"/>
            </a:xfrm>
            <a:custGeom>
              <a:avLst/>
              <a:gdLst>
                <a:gd name="T0" fmla="*/ 19137 w 73"/>
                <a:gd name="T1" fmla="*/ 0 h 22"/>
                <a:gd name="T2" fmla="*/ 15310 w 73"/>
                <a:gd name="T3" fmla="*/ 2598 h 22"/>
                <a:gd name="T4" fmla="*/ 12439 w 73"/>
                <a:gd name="T5" fmla="*/ 5195 h 22"/>
                <a:gd name="T6" fmla="*/ 9568 w 73"/>
                <a:gd name="T7" fmla="*/ 12989 h 22"/>
                <a:gd name="T8" fmla="*/ 7176 w 73"/>
                <a:gd name="T9" fmla="*/ 20782 h 22"/>
                <a:gd name="T10" fmla="*/ 2871 w 73"/>
                <a:gd name="T11" fmla="*/ 36368 h 22"/>
                <a:gd name="T12" fmla="*/ 0 w 73"/>
                <a:gd name="T13" fmla="*/ 49357 h 22"/>
                <a:gd name="T14" fmla="*/ 9568 w 73"/>
                <a:gd name="T15" fmla="*/ 51955 h 22"/>
                <a:gd name="T16" fmla="*/ 18659 w 73"/>
                <a:gd name="T17" fmla="*/ 57150 h 22"/>
                <a:gd name="T18" fmla="*/ 23443 w 73"/>
                <a:gd name="T19" fmla="*/ 57150 h 22"/>
                <a:gd name="T20" fmla="*/ 27270 w 73"/>
                <a:gd name="T21" fmla="*/ 57150 h 22"/>
                <a:gd name="T22" fmla="*/ 31098 w 73"/>
                <a:gd name="T23" fmla="*/ 54552 h 22"/>
                <a:gd name="T24" fmla="*/ 34925 w 73"/>
                <a:gd name="T25" fmla="*/ 49357 h 22"/>
                <a:gd name="T26" fmla="*/ 30619 w 73"/>
                <a:gd name="T27" fmla="*/ 36368 h 22"/>
                <a:gd name="T28" fmla="*/ 26792 w 73"/>
                <a:gd name="T29" fmla="*/ 20782 h 22"/>
                <a:gd name="T30" fmla="*/ 25357 w 73"/>
                <a:gd name="T31" fmla="*/ 12989 h 22"/>
                <a:gd name="T32" fmla="*/ 23443 w 73"/>
                <a:gd name="T33" fmla="*/ 5195 h 22"/>
                <a:gd name="T34" fmla="*/ 21051 w 73"/>
                <a:gd name="T35" fmla="*/ 2598 h 22"/>
                <a:gd name="T36" fmla="*/ 19137 w 73"/>
                <a:gd name="T37" fmla="*/ 0 h 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" h="22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145"/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2517775" y="5683916"/>
              <a:ext cx="123825" cy="100013"/>
            </a:xfrm>
            <a:custGeom>
              <a:avLst/>
              <a:gdLst>
                <a:gd name="T0" fmla="*/ 103555 w 281"/>
                <a:gd name="T1" fmla="*/ 87058 h 193"/>
                <a:gd name="T2" fmla="*/ 82844 w 281"/>
                <a:gd name="T3" fmla="*/ 88613 h 193"/>
                <a:gd name="T4" fmla="*/ 74031 w 281"/>
                <a:gd name="T5" fmla="*/ 87058 h 193"/>
                <a:gd name="T6" fmla="*/ 68302 w 281"/>
                <a:gd name="T7" fmla="*/ 84985 h 193"/>
                <a:gd name="T8" fmla="*/ 57286 w 281"/>
                <a:gd name="T9" fmla="*/ 69957 h 193"/>
                <a:gd name="T10" fmla="*/ 45828 w 281"/>
                <a:gd name="T11" fmla="*/ 48711 h 193"/>
                <a:gd name="T12" fmla="*/ 41422 w 281"/>
                <a:gd name="T13" fmla="*/ 38347 h 193"/>
                <a:gd name="T14" fmla="*/ 38337 w 281"/>
                <a:gd name="T15" fmla="*/ 26428 h 193"/>
                <a:gd name="T16" fmla="*/ 36575 w 281"/>
                <a:gd name="T17" fmla="*/ 13991 h 193"/>
                <a:gd name="T18" fmla="*/ 18948 w 281"/>
                <a:gd name="T19" fmla="*/ 0 h 193"/>
                <a:gd name="T20" fmla="*/ 12338 w 281"/>
                <a:gd name="T21" fmla="*/ 26947 h 193"/>
                <a:gd name="T22" fmla="*/ 7932 w 281"/>
                <a:gd name="T23" fmla="*/ 31610 h 193"/>
                <a:gd name="T24" fmla="*/ 2644 w 281"/>
                <a:gd name="T25" fmla="*/ 35756 h 193"/>
                <a:gd name="T26" fmla="*/ 0 w 281"/>
                <a:gd name="T27" fmla="*/ 37829 h 193"/>
                <a:gd name="T28" fmla="*/ 441 w 281"/>
                <a:gd name="T29" fmla="*/ 38865 h 193"/>
                <a:gd name="T30" fmla="*/ 3966 w 281"/>
                <a:gd name="T31" fmla="*/ 41974 h 193"/>
                <a:gd name="T32" fmla="*/ 16304 w 281"/>
                <a:gd name="T33" fmla="*/ 57520 h 193"/>
                <a:gd name="T34" fmla="*/ 19830 w 281"/>
                <a:gd name="T35" fmla="*/ 63221 h 193"/>
                <a:gd name="T36" fmla="*/ 23355 w 281"/>
                <a:gd name="T37" fmla="*/ 66848 h 193"/>
                <a:gd name="T38" fmla="*/ 27321 w 281"/>
                <a:gd name="T39" fmla="*/ 69439 h 193"/>
                <a:gd name="T40" fmla="*/ 31287 w 281"/>
                <a:gd name="T41" fmla="*/ 70475 h 193"/>
                <a:gd name="T42" fmla="*/ 33490 w 281"/>
                <a:gd name="T43" fmla="*/ 73066 h 193"/>
                <a:gd name="T44" fmla="*/ 34812 w 281"/>
                <a:gd name="T45" fmla="*/ 76694 h 193"/>
                <a:gd name="T46" fmla="*/ 37897 w 281"/>
                <a:gd name="T47" fmla="*/ 79285 h 193"/>
                <a:gd name="T48" fmla="*/ 43625 w 281"/>
                <a:gd name="T49" fmla="*/ 79803 h 193"/>
                <a:gd name="T50" fmla="*/ 46710 w 281"/>
                <a:gd name="T51" fmla="*/ 81358 h 193"/>
                <a:gd name="T52" fmla="*/ 48032 w 281"/>
                <a:gd name="T53" fmla="*/ 84467 h 193"/>
                <a:gd name="T54" fmla="*/ 48032 w 281"/>
                <a:gd name="T55" fmla="*/ 92758 h 193"/>
                <a:gd name="T56" fmla="*/ 48913 w 281"/>
                <a:gd name="T57" fmla="*/ 97940 h 193"/>
                <a:gd name="T58" fmla="*/ 50676 w 281"/>
                <a:gd name="T59" fmla="*/ 100013 h 193"/>
                <a:gd name="T60" fmla="*/ 56845 w 281"/>
                <a:gd name="T61" fmla="*/ 100013 h 193"/>
                <a:gd name="T62" fmla="*/ 72268 w 281"/>
                <a:gd name="T63" fmla="*/ 98977 h 193"/>
                <a:gd name="T64" fmla="*/ 79319 w 281"/>
                <a:gd name="T65" fmla="*/ 97940 h 193"/>
                <a:gd name="T66" fmla="*/ 84606 w 281"/>
                <a:gd name="T67" fmla="*/ 96386 h 193"/>
                <a:gd name="T68" fmla="*/ 93420 w 281"/>
                <a:gd name="T69" fmla="*/ 97422 h 193"/>
                <a:gd name="T70" fmla="*/ 123825 w 281"/>
                <a:gd name="T71" fmla="*/ 86540 h 1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1" h="193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146"/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2070100" y="3450304"/>
              <a:ext cx="52388" cy="58737"/>
            </a:xfrm>
            <a:custGeom>
              <a:avLst/>
              <a:gdLst>
                <a:gd name="T0" fmla="*/ 0 w 120"/>
                <a:gd name="T1" fmla="*/ 18880 h 56"/>
                <a:gd name="T2" fmla="*/ 1746 w 120"/>
                <a:gd name="T3" fmla="*/ 27271 h 56"/>
                <a:gd name="T4" fmla="*/ 4366 w 120"/>
                <a:gd name="T5" fmla="*/ 34613 h 56"/>
                <a:gd name="T6" fmla="*/ 6549 w 120"/>
                <a:gd name="T7" fmla="*/ 38808 h 56"/>
                <a:gd name="T8" fmla="*/ 9168 w 120"/>
                <a:gd name="T9" fmla="*/ 43004 h 56"/>
                <a:gd name="T10" fmla="*/ 11787 w 120"/>
                <a:gd name="T11" fmla="*/ 46151 h 56"/>
                <a:gd name="T12" fmla="*/ 15280 w 120"/>
                <a:gd name="T13" fmla="*/ 48248 h 56"/>
                <a:gd name="T14" fmla="*/ 18772 w 120"/>
                <a:gd name="T15" fmla="*/ 50346 h 56"/>
                <a:gd name="T16" fmla="*/ 22265 w 120"/>
                <a:gd name="T17" fmla="*/ 51395 h 56"/>
                <a:gd name="T18" fmla="*/ 29250 w 120"/>
                <a:gd name="T19" fmla="*/ 52444 h 56"/>
                <a:gd name="T20" fmla="*/ 37108 w 120"/>
                <a:gd name="T21" fmla="*/ 53493 h 56"/>
                <a:gd name="T22" fmla="*/ 44530 w 120"/>
                <a:gd name="T23" fmla="*/ 54542 h 56"/>
                <a:gd name="T24" fmla="*/ 52388 w 120"/>
                <a:gd name="T25" fmla="*/ 58737 h 56"/>
                <a:gd name="T26" fmla="*/ 52388 w 120"/>
                <a:gd name="T27" fmla="*/ 38808 h 56"/>
                <a:gd name="T28" fmla="*/ 48459 w 120"/>
                <a:gd name="T29" fmla="*/ 35662 h 56"/>
                <a:gd name="T30" fmla="*/ 44530 w 120"/>
                <a:gd name="T31" fmla="*/ 31466 h 56"/>
                <a:gd name="T32" fmla="*/ 41037 w 120"/>
                <a:gd name="T33" fmla="*/ 25173 h 56"/>
                <a:gd name="T34" fmla="*/ 38418 w 120"/>
                <a:gd name="T35" fmla="*/ 18880 h 56"/>
                <a:gd name="T36" fmla="*/ 35362 w 120"/>
                <a:gd name="T37" fmla="*/ 13635 h 56"/>
                <a:gd name="T38" fmla="*/ 32743 w 120"/>
                <a:gd name="T39" fmla="*/ 7342 h 56"/>
                <a:gd name="T40" fmla="*/ 29250 w 120"/>
                <a:gd name="T41" fmla="*/ 3147 h 56"/>
                <a:gd name="T42" fmla="*/ 26194 w 120"/>
                <a:gd name="T43" fmla="*/ 0 h 56"/>
                <a:gd name="T44" fmla="*/ 24011 w 120"/>
                <a:gd name="T45" fmla="*/ 1049 h 56"/>
                <a:gd name="T46" fmla="*/ 20955 w 120"/>
                <a:gd name="T47" fmla="*/ 3147 h 56"/>
                <a:gd name="T48" fmla="*/ 17899 w 120"/>
                <a:gd name="T49" fmla="*/ 6293 h 56"/>
                <a:gd name="T50" fmla="*/ 14407 w 120"/>
                <a:gd name="T51" fmla="*/ 9440 h 56"/>
                <a:gd name="T52" fmla="*/ 10478 w 120"/>
                <a:gd name="T53" fmla="*/ 13635 h 56"/>
                <a:gd name="T54" fmla="*/ 6985 w 120"/>
                <a:gd name="T55" fmla="*/ 15733 h 56"/>
                <a:gd name="T56" fmla="*/ 3493 w 120"/>
                <a:gd name="T57" fmla="*/ 18880 h 56"/>
                <a:gd name="T58" fmla="*/ 0 w 120"/>
                <a:gd name="T59" fmla="*/ 1888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0" h="56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47"/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1927225" y="3312191"/>
              <a:ext cx="250825" cy="109538"/>
            </a:xfrm>
            <a:custGeom>
              <a:avLst/>
              <a:gdLst>
                <a:gd name="T0" fmla="*/ 55496 w 574"/>
                <a:gd name="T1" fmla="*/ 537 h 204"/>
                <a:gd name="T2" fmla="*/ 41513 w 574"/>
                <a:gd name="T3" fmla="*/ 3222 h 204"/>
                <a:gd name="T4" fmla="*/ 28841 w 574"/>
                <a:gd name="T5" fmla="*/ 8591 h 204"/>
                <a:gd name="T6" fmla="*/ 18790 w 574"/>
                <a:gd name="T7" fmla="*/ 13961 h 204"/>
                <a:gd name="T8" fmla="*/ 13109 w 574"/>
                <a:gd name="T9" fmla="*/ 18793 h 204"/>
                <a:gd name="T10" fmla="*/ 6992 w 574"/>
                <a:gd name="T11" fmla="*/ 27385 h 204"/>
                <a:gd name="T12" fmla="*/ 1748 w 574"/>
                <a:gd name="T13" fmla="*/ 38124 h 204"/>
                <a:gd name="T14" fmla="*/ 0 w 574"/>
                <a:gd name="T15" fmla="*/ 44030 h 204"/>
                <a:gd name="T16" fmla="*/ 437 w 574"/>
                <a:gd name="T17" fmla="*/ 46178 h 204"/>
                <a:gd name="T18" fmla="*/ 5681 w 574"/>
                <a:gd name="T19" fmla="*/ 46178 h 204"/>
                <a:gd name="T20" fmla="*/ 12672 w 574"/>
                <a:gd name="T21" fmla="*/ 44567 h 204"/>
                <a:gd name="T22" fmla="*/ 22723 w 574"/>
                <a:gd name="T23" fmla="*/ 40271 h 204"/>
                <a:gd name="T24" fmla="*/ 34958 w 574"/>
                <a:gd name="T25" fmla="*/ 31143 h 204"/>
                <a:gd name="T26" fmla="*/ 44572 w 574"/>
                <a:gd name="T27" fmla="*/ 24700 h 204"/>
                <a:gd name="T28" fmla="*/ 52000 w 574"/>
                <a:gd name="T29" fmla="*/ 21478 h 204"/>
                <a:gd name="T30" fmla="*/ 76471 w 574"/>
                <a:gd name="T31" fmla="*/ 19867 h 204"/>
                <a:gd name="T32" fmla="*/ 76908 w 574"/>
                <a:gd name="T33" fmla="*/ 25774 h 204"/>
                <a:gd name="T34" fmla="*/ 78656 w 574"/>
                <a:gd name="T35" fmla="*/ 29532 h 204"/>
                <a:gd name="T36" fmla="*/ 80404 w 574"/>
                <a:gd name="T37" fmla="*/ 31680 h 204"/>
                <a:gd name="T38" fmla="*/ 83026 w 574"/>
                <a:gd name="T39" fmla="*/ 32754 h 204"/>
                <a:gd name="T40" fmla="*/ 100068 w 574"/>
                <a:gd name="T41" fmla="*/ 32754 h 204"/>
                <a:gd name="T42" fmla="*/ 117547 w 574"/>
                <a:gd name="T43" fmla="*/ 41882 h 204"/>
                <a:gd name="T44" fmla="*/ 131967 w 574"/>
                <a:gd name="T45" fmla="*/ 51010 h 204"/>
                <a:gd name="T46" fmla="*/ 146824 w 574"/>
                <a:gd name="T47" fmla="*/ 59602 h 204"/>
                <a:gd name="T48" fmla="*/ 163867 w 574"/>
                <a:gd name="T49" fmla="*/ 66045 h 204"/>
                <a:gd name="T50" fmla="*/ 164303 w 574"/>
                <a:gd name="T51" fmla="*/ 71951 h 204"/>
                <a:gd name="T52" fmla="*/ 166925 w 574"/>
                <a:gd name="T53" fmla="*/ 76247 h 204"/>
                <a:gd name="T54" fmla="*/ 173043 w 574"/>
                <a:gd name="T55" fmla="*/ 81617 h 204"/>
                <a:gd name="T56" fmla="*/ 187026 w 574"/>
                <a:gd name="T57" fmla="*/ 89134 h 204"/>
                <a:gd name="T58" fmla="*/ 175665 w 574"/>
                <a:gd name="T59" fmla="*/ 102558 h 204"/>
                <a:gd name="T60" fmla="*/ 177850 w 574"/>
                <a:gd name="T61" fmla="*/ 105779 h 204"/>
                <a:gd name="T62" fmla="*/ 180909 w 574"/>
                <a:gd name="T63" fmla="*/ 107927 h 204"/>
                <a:gd name="T64" fmla="*/ 187463 w 574"/>
                <a:gd name="T65" fmla="*/ 109538 h 204"/>
                <a:gd name="T66" fmla="*/ 201447 w 574"/>
                <a:gd name="T67" fmla="*/ 109538 h 204"/>
                <a:gd name="T68" fmla="*/ 242522 w 574"/>
                <a:gd name="T69" fmla="*/ 101484 h 204"/>
                <a:gd name="T70" fmla="*/ 244270 w 574"/>
                <a:gd name="T71" fmla="*/ 98262 h 204"/>
                <a:gd name="T72" fmla="*/ 246892 w 574"/>
                <a:gd name="T73" fmla="*/ 95040 h 204"/>
                <a:gd name="T74" fmla="*/ 249951 w 574"/>
                <a:gd name="T75" fmla="*/ 92893 h 204"/>
                <a:gd name="T76" fmla="*/ 250825 w 574"/>
                <a:gd name="T77" fmla="*/ 86449 h 204"/>
                <a:gd name="T78" fmla="*/ 245144 w 574"/>
                <a:gd name="T79" fmla="*/ 82154 h 204"/>
                <a:gd name="T80" fmla="*/ 232472 w 574"/>
                <a:gd name="T81" fmla="*/ 79469 h 204"/>
                <a:gd name="T82" fmla="*/ 220237 w 574"/>
                <a:gd name="T83" fmla="*/ 74099 h 204"/>
                <a:gd name="T84" fmla="*/ 207564 w 574"/>
                <a:gd name="T85" fmla="*/ 66582 h 204"/>
                <a:gd name="T86" fmla="*/ 189211 w 574"/>
                <a:gd name="T87" fmla="*/ 53695 h 204"/>
                <a:gd name="T88" fmla="*/ 167362 w 574"/>
                <a:gd name="T89" fmla="*/ 36513 h 204"/>
                <a:gd name="T90" fmla="*/ 156438 w 574"/>
                <a:gd name="T91" fmla="*/ 28995 h 204"/>
                <a:gd name="T92" fmla="*/ 152068 w 574"/>
                <a:gd name="T93" fmla="*/ 27921 h 204"/>
                <a:gd name="T94" fmla="*/ 144203 w 574"/>
                <a:gd name="T95" fmla="*/ 27921 h 204"/>
                <a:gd name="T96" fmla="*/ 136337 w 574"/>
                <a:gd name="T97" fmla="*/ 27385 h 204"/>
                <a:gd name="T98" fmla="*/ 131967 w 574"/>
                <a:gd name="T99" fmla="*/ 26311 h 204"/>
                <a:gd name="T100" fmla="*/ 128471 w 574"/>
                <a:gd name="T101" fmla="*/ 23089 h 204"/>
                <a:gd name="T102" fmla="*/ 126723 w 574"/>
                <a:gd name="T103" fmla="*/ 17182 h 204"/>
                <a:gd name="T104" fmla="*/ 62051 w 574"/>
                <a:gd name="T105" fmla="*/ 0 h 2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4" h="204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148"/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2232025" y="3415379"/>
              <a:ext cx="88900" cy="69850"/>
            </a:xfrm>
            <a:custGeom>
              <a:avLst/>
              <a:gdLst>
                <a:gd name="T0" fmla="*/ 17608 w 207"/>
                <a:gd name="T1" fmla="*/ 69850 h 129"/>
                <a:gd name="T2" fmla="*/ 21473 w 207"/>
                <a:gd name="T3" fmla="*/ 65518 h 129"/>
                <a:gd name="T4" fmla="*/ 25768 w 207"/>
                <a:gd name="T5" fmla="*/ 62269 h 129"/>
                <a:gd name="T6" fmla="*/ 30063 w 207"/>
                <a:gd name="T7" fmla="*/ 59562 h 129"/>
                <a:gd name="T8" fmla="*/ 34787 w 207"/>
                <a:gd name="T9" fmla="*/ 56855 h 129"/>
                <a:gd name="T10" fmla="*/ 45094 w 207"/>
                <a:gd name="T11" fmla="*/ 53606 h 129"/>
                <a:gd name="T12" fmla="*/ 55401 w 207"/>
                <a:gd name="T13" fmla="*/ 49816 h 129"/>
                <a:gd name="T14" fmla="*/ 65279 w 207"/>
                <a:gd name="T15" fmla="*/ 47108 h 129"/>
                <a:gd name="T16" fmla="*/ 74298 w 207"/>
                <a:gd name="T17" fmla="*/ 43859 h 129"/>
                <a:gd name="T18" fmla="*/ 78163 w 207"/>
                <a:gd name="T19" fmla="*/ 41693 h 129"/>
                <a:gd name="T20" fmla="*/ 82029 w 207"/>
                <a:gd name="T21" fmla="*/ 39528 h 129"/>
                <a:gd name="T22" fmla="*/ 85894 w 207"/>
                <a:gd name="T23" fmla="*/ 36279 h 129"/>
                <a:gd name="T24" fmla="*/ 88900 w 207"/>
                <a:gd name="T25" fmla="*/ 33030 h 129"/>
                <a:gd name="T26" fmla="*/ 85035 w 207"/>
                <a:gd name="T27" fmla="*/ 29240 h 129"/>
                <a:gd name="T28" fmla="*/ 80740 w 207"/>
                <a:gd name="T29" fmla="*/ 25449 h 129"/>
                <a:gd name="T30" fmla="*/ 76875 w 207"/>
                <a:gd name="T31" fmla="*/ 22742 h 129"/>
                <a:gd name="T32" fmla="*/ 72580 w 207"/>
                <a:gd name="T33" fmla="*/ 19493 h 129"/>
                <a:gd name="T34" fmla="*/ 64420 w 207"/>
                <a:gd name="T35" fmla="*/ 15703 h 129"/>
                <a:gd name="T36" fmla="*/ 55401 w 207"/>
                <a:gd name="T37" fmla="*/ 12454 h 129"/>
                <a:gd name="T38" fmla="*/ 45953 w 207"/>
                <a:gd name="T39" fmla="*/ 9747 h 129"/>
                <a:gd name="T40" fmla="*/ 36505 w 207"/>
                <a:gd name="T41" fmla="*/ 7039 h 129"/>
                <a:gd name="T42" fmla="*/ 27057 w 207"/>
                <a:gd name="T43" fmla="*/ 3790 h 129"/>
                <a:gd name="T44" fmla="*/ 17608 w 207"/>
                <a:gd name="T45" fmla="*/ 0 h 129"/>
                <a:gd name="T46" fmla="*/ 0 w 207"/>
                <a:gd name="T47" fmla="*/ 0 h 129"/>
                <a:gd name="T48" fmla="*/ 429 w 207"/>
                <a:gd name="T49" fmla="*/ 3249 h 129"/>
                <a:gd name="T50" fmla="*/ 859 w 207"/>
                <a:gd name="T51" fmla="*/ 7039 h 129"/>
                <a:gd name="T52" fmla="*/ 1718 w 207"/>
                <a:gd name="T53" fmla="*/ 10288 h 129"/>
                <a:gd name="T54" fmla="*/ 2577 w 207"/>
                <a:gd name="T55" fmla="*/ 13537 h 129"/>
                <a:gd name="T56" fmla="*/ 4295 w 207"/>
                <a:gd name="T57" fmla="*/ 18952 h 129"/>
                <a:gd name="T58" fmla="*/ 5583 w 207"/>
                <a:gd name="T59" fmla="*/ 24908 h 129"/>
                <a:gd name="T60" fmla="*/ 7301 w 207"/>
                <a:gd name="T61" fmla="*/ 29240 h 129"/>
                <a:gd name="T62" fmla="*/ 7730 w 207"/>
                <a:gd name="T63" fmla="*/ 33571 h 129"/>
                <a:gd name="T64" fmla="*/ 7301 w 207"/>
                <a:gd name="T65" fmla="*/ 35196 h 129"/>
                <a:gd name="T66" fmla="*/ 6013 w 207"/>
                <a:gd name="T67" fmla="*/ 36820 h 129"/>
                <a:gd name="T68" fmla="*/ 4724 w 207"/>
                <a:gd name="T69" fmla="*/ 38445 h 129"/>
                <a:gd name="T70" fmla="*/ 3006 w 207"/>
                <a:gd name="T71" fmla="*/ 39528 h 129"/>
                <a:gd name="T72" fmla="*/ 0 w 207"/>
                <a:gd name="T73" fmla="*/ 56313 h 129"/>
                <a:gd name="T74" fmla="*/ 1718 w 207"/>
                <a:gd name="T75" fmla="*/ 57396 h 129"/>
                <a:gd name="T76" fmla="*/ 5583 w 207"/>
                <a:gd name="T77" fmla="*/ 59562 h 129"/>
                <a:gd name="T78" fmla="*/ 8160 w 207"/>
                <a:gd name="T79" fmla="*/ 61186 h 129"/>
                <a:gd name="T80" fmla="*/ 10737 w 207"/>
                <a:gd name="T81" fmla="*/ 63352 h 129"/>
                <a:gd name="T82" fmla="*/ 14172 w 207"/>
                <a:gd name="T83" fmla="*/ 66060 h 129"/>
                <a:gd name="T84" fmla="*/ 17608 w 207"/>
                <a:gd name="T85" fmla="*/ 69850 h 1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149"/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1800225" y="3475704"/>
              <a:ext cx="33338" cy="84137"/>
            </a:xfrm>
            <a:custGeom>
              <a:avLst/>
              <a:gdLst>
                <a:gd name="T0" fmla="*/ 33338 w 72"/>
                <a:gd name="T1" fmla="*/ 0 h 154"/>
                <a:gd name="T2" fmla="*/ 31949 w 72"/>
                <a:gd name="T3" fmla="*/ 2185 h 154"/>
                <a:gd name="T4" fmla="*/ 31023 w 72"/>
                <a:gd name="T5" fmla="*/ 4917 h 154"/>
                <a:gd name="T6" fmla="*/ 30560 w 72"/>
                <a:gd name="T7" fmla="*/ 7102 h 154"/>
                <a:gd name="T8" fmla="*/ 30560 w 72"/>
                <a:gd name="T9" fmla="*/ 9834 h 154"/>
                <a:gd name="T10" fmla="*/ 30560 w 72"/>
                <a:gd name="T11" fmla="*/ 14751 h 154"/>
                <a:gd name="T12" fmla="*/ 30560 w 72"/>
                <a:gd name="T13" fmla="*/ 20215 h 154"/>
                <a:gd name="T14" fmla="*/ 31949 w 72"/>
                <a:gd name="T15" fmla="*/ 23493 h 154"/>
                <a:gd name="T16" fmla="*/ 32875 w 72"/>
                <a:gd name="T17" fmla="*/ 27317 h 154"/>
                <a:gd name="T18" fmla="*/ 32875 w 72"/>
                <a:gd name="T19" fmla="*/ 31142 h 154"/>
                <a:gd name="T20" fmla="*/ 32875 w 72"/>
                <a:gd name="T21" fmla="*/ 35512 h 154"/>
                <a:gd name="T22" fmla="*/ 31949 w 72"/>
                <a:gd name="T23" fmla="*/ 39883 h 154"/>
                <a:gd name="T24" fmla="*/ 31023 w 72"/>
                <a:gd name="T25" fmla="*/ 44800 h 154"/>
                <a:gd name="T26" fmla="*/ 30097 w 72"/>
                <a:gd name="T27" fmla="*/ 49717 h 154"/>
                <a:gd name="T28" fmla="*/ 28245 w 72"/>
                <a:gd name="T29" fmla="*/ 54634 h 154"/>
                <a:gd name="T30" fmla="*/ 24540 w 72"/>
                <a:gd name="T31" fmla="*/ 63376 h 154"/>
                <a:gd name="T32" fmla="*/ 20373 w 72"/>
                <a:gd name="T33" fmla="*/ 71571 h 154"/>
                <a:gd name="T34" fmla="*/ 15743 w 72"/>
                <a:gd name="T35" fmla="*/ 78674 h 154"/>
                <a:gd name="T36" fmla="*/ 12039 w 72"/>
                <a:gd name="T37" fmla="*/ 84137 h 154"/>
                <a:gd name="T38" fmla="*/ 12039 w 72"/>
                <a:gd name="T39" fmla="*/ 77035 h 154"/>
                <a:gd name="T40" fmla="*/ 6945 w 72"/>
                <a:gd name="T41" fmla="*/ 78674 h 154"/>
                <a:gd name="T42" fmla="*/ 0 w 72"/>
                <a:gd name="T43" fmla="*/ 80859 h 154"/>
                <a:gd name="T44" fmla="*/ 1389 w 72"/>
                <a:gd name="T45" fmla="*/ 70478 h 154"/>
                <a:gd name="T46" fmla="*/ 3704 w 72"/>
                <a:gd name="T47" fmla="*/ 57366 h 154"/>
                <a:gd name="T48" fmla="*/ 4167 w 72"/>
                <a:gd name="T49" fmla="*/ 50264 h 154"/>
                <a:gd name="T50" fmla="*/ 5556 w 72"/>
                <a:gd name="T51" fmla="*/ 42069 h 154"/>
                <a:gd name="T52" fmla="*/ 6945 w 72"/>
                <a:gd name="T53" fmla="*/ 34420 h 154"/>
                <a:gd name="T54" fmla="*/ 9261 w 72"/>
                <a:gd name="T55" fmla="*/ 26771 h 154"/>
                <a:gd name="T56" fmla="*/ 9261 w 72"/>
                <a:gd name="T57" fmla="*/ 0 h 154"/>
                <a:gd name="T58" fmla="*/ 11576 w 72"/>
                <a:gd name="T59" fmla="*/ 0 h 154"/>
                <a:gd name="T60" fmla="*/ 17595 w 72"/>
                <a:gd name="T61" fmla="*/ 0 h 154"/>
                <a:gd name="T62" fmla="*/ 25930 w 72"/>
                <a:gd name="T63" fmla="*/ 0 h 154"/>
                <a:gd name="T64" fmla="*/ 33338 w 72"/>
                <a:gd name="T65" fmla="*/ 0 h 1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150"/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1720850" y="3475704"/>
              <a:ext cx="93663" cy="146050"/>
            </a:xfrm>
            <a:custGeom>
              <a:avLst/>
              <a:gdLst>
                <a:gd name="T0" fmla="*/ 3501 w 214"/>
                <a:gd name="T1" fmla="*/ 111558 h 271"/>
                <a:gd name="T2" fmla="*/ 5252 w 214"/>
                <a:gd name="T3" fmla="*/ 97546 h 271"/>
                <a:gd name="T4" fmla="*/ 10504 w 214"/>
                <a:gd name="T5" fmla="*/ 79762 h 271"/>
                <a:gd name="T6" fmla="*/ 15319 w 214"/>
                <a:gd name="T7" fmla="*/ 63594 h 271"/>
                <a:gd name="T8" fmla="*/ 19258 w 214"/>
                <a:gd name="T9" fmla="*/ 60360 h 271"/>
                <a:gd name="T10" fmla="*/ 28449 w 214"/>
                <a:gd name="T11" fmla="*/ 59821 h 271"/>
                <a:gd name="T12" fmla="*/ 38953 w 214"/>
                <a:gd name="T13" fmla="*/ 59821 h 271"/>
                <a:gd name="T14" fmla="*/ 46394 w 214"/>
                <a:gd name="T15" fmla="*/ 59282 h 271"/>
                <a:gd name="T16" fmla="*/ 52521 w 214"/>
                <a:gd name="T17" fmla="*/ 56588 h 271"/>
                <a:gd name="T18" fmla="*/ 56898 w 214"/>
                <a:gd name="T19" fmla="*/ 50659 h 271"/>
                <a:gd name="T20" fmla="*/ 49458 w 214"/>
                <a:gd name="T21" fmla="*/ 39342 h 271"/>
                <a:gd name="T22" fmla="*/ 37640 w 214"/>
                <a:gd name="T23" fmla="*/ 31258 h 271"/>
                <a:gd name="T24" fmla="*/ 33701 w 214"/>
                <a:gd name="T25" fmla="*/ 26408 h 271"/>
                <a:gd name="T26" fmla="*/ 32388 w 214"/>
                <a:gd name="T27" fmla="*/ 22096 h 271"/>
                <a:gd name="T28" fmla="*/ 32826 w 214"/>
                <a:gd name="T29" fmla="*/ 18324 h 271"/>
                <a:gd name="T30" fmla="*/ 35890 w 214"/>
                <a:gd name="T31" fmla="*/ 15090 h 271"/>
                <a:gd name="T32" fmla="*/ 44205 w 214"/>
                <a:gd name="T33" fmla="*/ 10240 h 271"/>
                <a:gd name="T34" fmla="*/ 65652 w 214"/>
                <a:gd name="T35" fmla="*/ 1617 h 271"/>
                <a:gd name="T36" fmla="*/ 78782 w 214"/>
                <a:gd name="T37" fmla="*/ 0 h 271"/>
                <a:gd name="T38" fmla="*/ 86660 w 214"/>
                <a:gd name="T39" fmla="*/ 0 h 271"/>
                <a:gd name="T40" fmla="*/ 90599 w 214"/>
                <a:gd name="T41" fmla="*/ 26408 h 271"/>
                <a:gd name="T42" fmla="*/ 87098 w 214"/>
                <a:gd name="T43" fmla="*/ 41498 h 271"/>
                <a:gd name="T44" fmla="*/ 85347 w 214"/>
                <a:gd name="T45" fmla="*/ 56588 h 271"/>
                <a:gd name="T46" fmla="*/ 81846 w 214"/>
                <a:gd name="T47" fmla="*/ 79762 h 271"/>
                <a:gd name="T48" fmla="*/ 93225 w 214"/>
                <a:gd name="T49" fmla="*/ 82995 h 271"/>
                <a:gd name="T50" fmla="*/ 93663 w 214"/>
                <a:gd name="T51" fmla="*/ 89462 h 271"/>
                <a:gd name="T52" fmla="*/ 91912 w 214"/>
                <a:gd name="T53" fmla="*/ 93774 h 271"/>
                <a:gd name="T54" fmla="*/ 90599 w 214"/>
                <a:gd name="T55" fmla="*/ 95391 h 271"/>
                <a:gd name="T56" fmla="*/ 87536 w 214"/>
                <a:gd name="T57" fmla="*/ 95930 h 271"/>
                <a:gd name="T58" fmla="*/ 84034 w 214"/>
                <a:gd name="T59" fmla="*/ 105630 h 271"/>
                <a:gd name="T60" fmla="*/ 79220 w 214"/>
                <a:gd name="T61" fmla="*/ 115331 h 271"/>
                <a:gd name="T62" fmla="*/ 67840 w 214"/>
                <a:gd name="T63" fmla="*/ 130960 h 271"/>
                <a:gd name="T64" fmla="*/ 52521 w 214"/>
                <a:gd name="T65" fmla="*/ 146050 h 271"/>
                <a:gd name="T66" fmla="*/ 38078 w 214"/>
                <a:gd name="T67" fmla="*/ 140661 h 271"/>
                <a:gd name="T68" fmla="*/ 24072 w 214"/>
                <a:gd name="T69" fmla="*/ 133655 h 271"/>
                <a:gd name="T70" fmla="*/ 0 w 214"/>
                <a:gd name="T71" fmla="*/ 119104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151"/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1768475" y="3586829"/>
              <a:ext cx="71438" cy="57150"/>
            </a:xfrm>
            <a:custGeom>
              <a:avLst/>
              <a:gdLst>
                <a:gd name="T0" fmla="*/ 28015 w 153"/>
                <a:gd name="T1" fmla="*/ 0 h 80"/>
                <a:gd name="T2" fmla="*/ 38754 w 153"/>
                <a:gd name="T3" fmla="*/ 10001 h 80"/>
                <a:gd name="T4" fmla="*/ 48559 w 153"/>
                <a:gd name="T5" fmla="*/ 17145 h 80"/>
                <a:gd name="T6" fmla="*/ 53695 w 153"/>
                <a:gd name="T7" fmla="*/ 20003 h 80"/>
                <a:gd name="T8" fmla="*/ 58831 w 153"/>
                <a:gd name="T9" fmla="*/ 22146 h 80"/>
                <a:gd name="T10" fmla="*/ 62100 w 153"/>
                <a:gd name="T11" fmla="*/ 22860 h 80"/>
                <a:gd name="T12" fmla="*/ 64901 w 153"/>
                <a:gd name="T13" fmla="*/ 22860 h 80"/>
                <a:gd name="T14" fmla="*/ 68170 w 153"/>
                <a:gd name="T15" fmla="*/ 22146 h 80"/>
                <a:gd name="T16" fmla="*/ 71438 w 153"/>
                <a:gd name="T17" fmla="*/ 21431 h 80"/>
                <a:gd name="T18" fmla="*/ 71438 w 153"/>
                <a:gd name="T19" fmla="*/ 40005 h 80"/>
                <a:gd name="T20" fmla="*/ 69570 w 153"/>
                <a:gd name="T21" fmla="*/ 42863 h 80"/>
                <a:gd name="T22" fmla="*/ 67703 w 153"/>
                <a:gd name="T23" fmla="*/ 46434 h 80"/>
                <a:gd name="T24" fmla="*/ 64434 w 153"/>
                <a:gd name="T25" fmla="*/ 49292 h 80"/>
                <a:gd name="T26" fmla="*/ 61633 w 153"/>
                <a:gd name="T27" fmla="*/ 51435 h 80"/>
                <a:gd name="T28" fmla="*/ 58364 w 153"/>
                <a:gd name="T29" fmla="*/ 53578 h 80"/>
                <a:gd name="T30" fmla="*/ 55563 w 153"/>
                <a:gd name="T31" fmla="*/ 55721 h 80"/>
                <a:gd name="T32" fmla="*/ 52294 w 153"/>
                <a:gd name="T33" fmla="*/ 56436 h 80"/>
                <a:gd name="T34" fmla="*/ 49493 w 153"/>
                <a:gd name="T35" fmla="*/ 57150 h 80"/>
                <a:gd name="T36" fmla="*/ 42022 w 153"/>
                <a:gd name="T37" fmla="*/ 52864 h 80"/>
                <a:gd name="T38" fmla="*/ 35486 w 153"/>
                <a:gd name="T39" fmla="*/ 50721 h 80"/>
                <a:gd name="T40" fmla="*/ 29416 w 153"/>
                <a:gd name="T41" fmla="*/ 49292 h 80"/>
                <a:gd name="T42" fmla="*/ 23346 w 153"/>
                <a:gd name="T43" fmla="*/ 49292 h 80"/>
                <a:gd name="T44" fmla="*/ 18210 w 153"/>
                <a:gd name="T45" fmla="*/ 48578 h 80"/>
                <a:gd name="T46" fmla="*/ 12607 w 153"/>
                <a:gd name="T47" fmla="*/ 47863 h 80"/>
                <a:gd name="T48" fmla="*/ 6537 w 153"/>
                <a:gd name="T49" fmla="*/ 46434 h 80"/>
                <a:gd name="T50" fmla="*/ 0 w 153"/>
                <a:gd name="T51" fmla="*/ 44291 h 80"/>
                <a:gd name="T52" fmla="*/ 3268 w 153"/>
                <a:gd name="T53" fmla="*/ 41434 h 80"/>
                <a:gd name="T54" fmla="*/ 10739 w 153"/>
                <a:gd name="T55" fmla="*/ 32147 h 80"/>
                <a:gd name="T56" fmla="*/ 15875 w 153"/>
                <a:gd name="T57" fmla="*/ 26432 h 80"/>
                <a:gd name="T58" fmla="*/ 21011 w 153"/>
                <a:gd name="T59" fmla="*/ 20003 h 80"/>
                <a:gd name="T60" fmla="*/ 26147 w 153"/>
                <a:gd name="T61" fmla="*/ 12144 h 80"/>
                <a:gd name="T62" fmla="*/ 31283 w 153"/>
                <a:gd name="T63" fmla="*/ 4286 h 80"/>
                <a:gd name="T64" fmla="*/ 28015 w 153"/>
                <a:gd name="T65" fmla="*/ 0 h 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152"/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1800225" y="3548729"/>
              <a:ext cx="142875" cy="87312"/>
            </a:xfrm>
            <a:custGeom>
              <a:avLst/>
              <a:gdLst>
                <a:gd name="T0" fmla="*/ 0 w 332"/>
                <a:gd name="T1" fmla="*/ 39781 h 169"/>
                <a:gd name="T2" fmla="*/ 18935 w 332"/>
                <a:gd name="T3" fmla="*/ 52181 h 169"/>
                <a:gd name="T4" fmla="*/ 28403 w 332"/>
                <a:gd name="T5" fmla="*/ 55797 h 169"/>
                <a:gd name="T6" fmla="*/ 33997 w 332"/>
                <a:gd name="T7" fmla="*/ 56314 h 169"/>
                <a:gd name="T8" fmla="*/ 40022 w 332"/>
                <a:gd name="T9" fmla="*/ 55280 h 169"/>
                <a:gd name="T10" fmla="*/ 38731 w 332"/>
                <a:gd name="T11" fmla="*/ 74396 h 169"/>
                <a:gd name="T12" fmla="*/ 40883 w 332"/>
                <a:gd name="T13" fmla="*/ 79562 h 169"/>
                <a:gd name="T14" fmla="*/ 42604 w 332"/>
                <a:gd name="T15" fmla="*/ 84212 h 169"/>
                <a:gd name="T16" fmla="*/ 46047 w 332"/>
                <a:gd name="T17" fmla="*/ 86795 h 169"/>
                <a:gd name="T18" fmla="*/ 50351 w 332"/>
                <a:gd name="T19" fmla="*/ 87312 h 169"/>
                <a:gd name="T20" fmla="*/ 52933 w 332"/>
                <a:gd name="T21" fmla="*/ 85762 h 169"/>
                <a:gd name="T22" fmla="*/ 56806 w 332"/>
                <a:gd name="T23" fmla="*/ 81112 h 169"/>
                <a:gd name="T24" fmla="*/ 62831 w 332"/>
                <a:gd name="T25" fmla="*/ 70263 h 169"/>
                <a:gd name="T26" fmla="*/ 74880 w 332"/>
                <a:gd name="T27" fmla="*/ 59413 h 169"/>
                <a:gd name="T28" fmla="*/ 92094 w 332"/>
                <a:gd name="T29" fmla="*/ 49597 h 169"/>
                <a:gd name="T30" fmla="*/ 110169 w 332"/>
                <a:gd name="T31" fmla="*/ 41331 h 169"/>
                <a:gd name="T32" fmla="*/ 130825 w 332"/>
                <a:gd name="T33" fmla="*/ 33582 h 169"/>
                <a:gd name="T34" fmla="*/ 142875 w 332"/>
                <a:gd name="T35" fmla="*/ 23765 h 169"/>
                <a:gd name="T36" fmla="*/ 142875 w 332"/>
                <a:gd name="T37" fmla="*/ 11366 h 169"/>
                <a:gd name="T38" fmla="*/ 137711 w 332"/>
                <a:gd name="T39" fmla="*/ 1033 h 169"/>
                <a:gd name="T40" fmla="*/ 121788 w 332"/>
                <a:gd name="T41" fmla="*/ 517 h 169"/>
                <a:gd name="T42" fmla="*/ 100701 w 332"/>
                <a:gd name="T43" fmla="*/ 0 h 169"/>
                <a:gd name="T44" fmla="*/ 77462 w 332"/>
                <a:gd name="T45" fmla="*/ 517 h 169"/>
                <a:gd name="T46" fmla="*/ 56375 w 332"/>
                <a:gd name="T47" fmla="*/ 2067 h 169"/>
                <a:gd name="T48" fmla="*/ 38731 w 332"/>
                <a:gd name="T49" fmla="*/ 5166 h 169"/>
                <a:gd name="T50" fmla="*/ 25390 w 332"/>
                <a:gd name="T51" fmla="*/ 9816 h 169"/>
                <a:gd name="T52" fmla="*/ 18075 w 332"/>
                <a:gd name="T53" fmla="*/ 11366 h 169"/>
                <a:gd name="T54" fmla="*/ 15062 w 332"/>
                <a:gd name="T55" fmla="*/ 11883 h 169"/>
                <a:gd name="T56" fmla="*/ 14632 w 332"/>
                <a:gd name="T57" fmla="*/ 13433 h 169"/>
                <a:gd name="T58" fmla="*/ 14201 w 332"/>
                <a:gd name="T59" fmla="*/ 19632 h 169"/>
                <a:gd name="T60" fmla="*/ 12480 w 332"/>
                <a:gd name="T61" fmla="*/ 22732 h 169"/>
                <a:gd name="T62" fmla="*/ 9898 w 332"/>
                <a:gd name="T63" fmla="*/ 23765 h 169"/>
                <a:gd name="T64" fmla="*/ 8177 w 332"/>
                <a:gd name="T65" fmla="*/ 28415 h 169"/>
                <a:gd name="T66" fmla="*/ 4734 w 332"/>
                <a:gd name="T67" fmla="*/ 37198 h 169"/>
                <a:gd name="T68" fmla="*/ 3012 w 332"/>
                <a:gd name="T69" fmla="*/ 42881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53"/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1817688" y="3578891"/>
              <a:ext cx="125412" cy="122238"/>
            </a:xfrm>
            <a:custGeom>
              <a:avLst/>
              <a:gdLst>
                <a:gd name="T0" fmla="*/ 19294 w 286"/>
                <a:gd name="T1" fmla="*/ 44734 h 235"/>
                <a:gd name="T2" fmla="*/ 21487 w 286"/>
                <a:gd name="T3" fmla="*/ 49936 h 235"/>
                <a:gd name="T4" fmla="*/ 23241 w 286"/>
                <a:gd name="T5" fmla="*/ 54617 h 235"/>
                <a:gd name="T6" fmla="*/ 26749 w 286"/>
                <a:gd name="T7" fmla="*/ 57218 h 235"/>
                <a:gd name="T8" fmla="*/ 31134 w 286"/>
                <a:gd name="T9" fmla="*/ 57738 h 235"/>
                <a:gd name="T10" fmla="*/ 33765 w 286"/>
                <a:gd name="T11" fmla="*/ 56177 h 235"/>
                <a:gd name="T12" fmla="*/ 37711 w 286"/>
                <a:gd name="T13" fmla="*/ 51496 h 235"/>
                <a:gd name="T14" fmla="*/ 43850 w 286"/>
                <a:gd name="T15" fmla="*/ 40573 h 235"/>
                <a:gd name="T16" fmla="*/ 56128 w 286"/>
                <a:gd name="T17" fmla="*/ 29649 h 235"/>
                <a:gd name="T18" fmla="*/ 73669 w 286"/>
                <a:gd name="T19" fmla="*/ 19766 h 235"/>
                <a:gd name="T20" fmla="*/ 92086 w 286"/>
                <a:gd name="T21" fmla="*/ 11444 h 235"/>
                <a:gd name="T22" fmla="*/ 113134 w 286"/>
                <a:gd name="T23" fmla="*/ 3641 h 235"/>
                <a:gd name="T24" fmla="*/ 125412 w 286"/>
                <a:gd name="T25" fmla="*/ 5722 h 235"/>
                <a:gd name="T26" fmla="*/ 123658 w 286"/>
                <a:gd name="T27" fmla="*/ 16645 h 235"/>
                <a:gd name="T28" fmla="*/ 119273 w 286"/>
                <a:gd name="T29" fmla="*/ 36411 h 235"/>
                <a:gd name="T30" fmla="*/ 111380 w 286"/>
                <a:gd name="T31" fmla="*/ 66581 h 235"/>
                <a:gd name="T32" fmla="*/ 106995 w 286"/>
                <a:gd name="T33" fmla="*/ 90508 h 235"/>
                <a:gd name="T34" fmla="*/ 105241 w 286"/>
                <a:gd name="T35" fmla="*/ 107153 h 235"/>
                <a:gd name="T36" fmla="*/ 64022 w 286"/>
                <a:gd name="T37" fmla="*/ 112355 h 235"/>
                <a:gd name="T38" fmla="*/ 60513 w 286"/>
                <a:gd name="T39" fmla="*/ 113395 h 235"/>
                <a:gd name="T40" fmla="*/ 57882 w 286"/>
                <a:gd name="T41" fmla="*/ 115996 h 235"/>
                <a:gd name="T42" fmla="*/ 55690 w 286"/>
                <a:gd name="T43" fmla="*/ 122238 h 235"/>
                <a:gd name="T44" fmla="*/ 47797 w 286"/>
                <a:gd name="T45" fmla="*/ 112875 h 235"/>
                <a:gd name="T46" fmla="*/ 41219 w 286"/>
                <a:gd name="T47" fmla="*/ 103512 h 235"/>
                <a:gd name="T48" fmla="*/ 30257 w 286"/>
                <a:gd name="T49" fmla="*/ 83226 h 235"/>
                <a:gd name="T50" fmla="*/ 24118 w 286"/>
                <a:gd name="T51" fmla="*/ 73863 h 235"/>
                <a:gd name="T52" fmla="*/ 17979 w 286"/>
                <a:gd name="T53" fmla="*/ 65020 h 235"/>
                <a:gd name="T54" fmla="*/ 9647 w 286"/>
                <a:gd name="T55" fmla="*/ 57218 h 235"/>
                <a:gd name="T56" fmla="*/ 0 w 286"/>
                <a:gd name="T57" fmla="*/ 51496 h 235"/>
                <a:gd name="T58" fmla="*/ 5701 w 286"/>
                <a:gd name="T59" fmla="*/ 50456 h 235"/>
                <a:gd name="T60" fmla="*/ 11401 w 286"/>
                <a:gd name="T61" fmla="*/ 47335 h 235"/>
                <a:gd name="T62" fmla="*/ 17102 w 286"/>
                <a:gd name="T63" fmla="*/ 43694 h 235"/>
                <a:gd name="T64" fmla="*/ 20610 w 286"/>
                <a:gd name="T65" fmla="*/ 39012 h 2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6" h="235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54"/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1868488" y="3691604"/>
              <a:ext cx="84137" cy="100012"/>
            </a:xfrm>
            <a:custGeom>
              <a:avLst/>
              <a:gdLst>
                <a:gd name="T0" fmla="*/ 77160 w 205"/>
                <a:gd name="T1" fmla="*/ 96870 h 191"/>
                <a:gd name="T2" fmla="*/ 71824 w 205"/>
                <a:gd name="T3" fmla="*/ 96870 h 191"/>
                <a:gd name="T4" fmla="*/ 64847 w 205"/>
                <a:gd name="T5" fmla="*/ 96870 h 191"/>
                <a:gd name="T6" fmla="*/ 59101 w 205"/>
                <a:gd name="T7" fmla="*/ 94252 h 191"/>
                <a:gd name="T8" fmla="*/ 55818 w 205"/>
                <a:gd name="T9" fmla="*/ 90587 h 191"/>
                <a:gd name="T10" fmla="*/ 52945 w 205"/>
                <a:gd name="T11" fmla="*/ 85351 h 191"/>
                <a:gd name="T12" fmla="*/ 49251 w 205"/>
                <a:gd name="T13" fmla="*/ 76973 h 191"/>
                <a:gd name="T14" fmla="*/ 45147 w 205"/>
                <a:gd name="T15" fmla="*/ 68595 h 191"/>
                <a:gd name="T16" fmla="*/ 40632 w 205"/>
                <a:gd name="T17" fmla="*/ 63358 h 191"/>
                <a:gd name="T18" fmla="*/ 38169 w 205"/>
                <a:gd name="T19" fmla="*/ 65977 h 191"/>
                <a:gd name="T20" fmla="*/ 36938 w 205"/>
                <a:gd name="T21" fmla="*/ 70689 h 191"/>
                <a:gd name="T22" fmla="*/ 34476 w 205"/>
                <a:gd name="T23" fmla="*/ 68071 h 191"/>
                <a:gd name="T24" fmla="*/ 29551 w 205"/>
                <a:gd name="T25" fmla="*/ 59169 h 191"/>
                <a:gd name="T26" fmla="*/ 22984 w 205"/>
                <a:gd name="T27" fmla="*/ 45555 h 191"/>
                <a:gd name="T28" fmla="*/ 16827 w 205"/>
                <a:gd name="T29" fmla="*/ 35083 h 191"/>
                <a:gd name="T30" fmla="*/ 12723 w 205"/>
                <a:gd name="T31" fmla="*/ 30370 h 191"/>
                <a:gd name="T32" fmla="*/ 10671 w 205"/>
                <a:gd name="T33" fmla="*/ 31417 h 191"/>
                <a:gd name="T34" fmla="*/ 11902 w 205"/>
                <a:gd name="T35" fmla="*/ 36130 h 191"/>
                <a:gd name="T36" fmla="*/ 13954 w 205"/>
                <a:gd name="T37" fmla="*/ 40843 h 191"/>
                <a:gd name="T38" fmla="*/ 16827 w 205"/>
                <a:gd name="T39" fmla="*/ 43984 h 191"/>
                <a:gd name="T40" fmla="*/ 18880 w 205"/>
                <a:gd name="T41" fmla="*/ 54980 h 191"/>
                <a:gd name="T42" fmla="*/ 5336 w 205"/>
                <a:gd name="T43" fmla="*/ 51315 h 191"/>
                <a:gd name="T44" fmla="*/ 1642 w 205"/>
                <a:gd name="T45" fmla="*/ 43984 h 191"/>
                <a:gd name="T46" fmla="*/ 0 w 205"/>
                <a:gd name="T47" fmla="*/ 31417 h 191"/>
                <a:gd name="T48" fmla="*/ 0 w 205"/>
                <a:gd name="T49" fmla="*/ 19898 h 191"/>
                <a:gd name="T50" fmla="*/ 1231 w 205"/>
                <a:gd name="T51" fmla="*/ 14661 h 191"/>
                <a:gd name="T52" fmla="*/ 3283 w 205"/>
                <a:gd name="T53" fmla="*/ 11520 h 191"/>
                <a:gd name="T54" fmla="*/ 5746 w 205"/>
                <a:gd name="T55" fmla="*/ 6807 h 191"/>
                <a:gd name="T56" fmla="*/ 8208 w 205"/>
                <a:gd name="T57" fmla="*/ 2094 h 191"/>
                <a:gd name="T58" fmla="*/ 11492 w 205"/>
                <a:gd name="T59" fmla="*/ 0 h 191"/>
                <a:gd name="T60" fmla="*/ 51713 w 205"/>
                <a:gd name="T61" fmla="*/ 3142 h 191"/>
                <a:gd name="T62" fmla="*/ 52124 w 205"/>
                <a:gd name="T63" fmla="*/ 10996 h 191"/>
                <a:gd name="T64" fmla="*/ 53355 w 205"/>
                <a:gd name="T65" fmla="*/ 19374 h 191"/>
                <a:gd name="T66" fmla="*/ 58691 w 205"/>
                <a:gd name="T67" fmla="*/ 36654 h 191"/>
                <a:gd name="T68" fmla="*/ 67720 w 205"/>
                <a:gd name="T69" fmla="*/ 53410 h 191"/>
                <a:gd name="T70" fmla="*/ 72645 w 205"/>
                <a:gd name="T71" fmla="*/ 61264 h 191"/>
                <a:gd name="T72" fmla="*/ 78801 w 205"/>
                <a:gd name="T73" fmla="*/ 68071 h 191"/>
                <a:gd name="T74" fmla="*/ 77570 w 205"/>
                <a:gd name="T75" fmla="*/ 74878 h 191"/>
                <a:gd name="T76" fmla="*/ 77570 w 205"/>
                <a:gd name="T77" fmla="*/ 81685 h 191"/>
                <a:gd name="T78" fmla="*/ 78801 w 205"/>
                <a:gd name="T79" fmla="*/ 100012 h 191"/>
                <a:gd name="T80" fmla="*/ 84137 w 205"/>
                <a:gd name="T81" fmla="*/ 96870 h 1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5" h="191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55"/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1949450" y="3745579"/>
              <a:ext cx="142875" cy="79375"/>
            </a:xfrm>
            <a:custGeom>
              <a:avLst/>
              <a:gdLst>
                <a:gd name="T0" fmla="*/ 1303 w 329"/>
                <a:gd name="T1" fmla="*/ 29894 h 154"/>
                <a:gd name="T2" fmla="*/ 0 w 329"/>
                <a:gd name="T3" fmla="*/ 21648 h 154"/>
                <a:gd name="T4" fmla="*/ 869 w 329"/>
                <a:gd name="T5" fmla="*/ 15978 h 154"/>
                <a:gd name="T6" fmla="*/ 7383 w 329"/>
                <a:gd name="T7" fmla="*/ 17009 h 154"/>
                <a:gd name="T8" fmla="*/ 15634 w 329"/>
                <a:gd name="T9" fmla="*/ 21132 h 154"/>
                <a:gd name="T10" fmla="*/ 21279 w 329"/>
                <a:gd name="T11" fmla="*/ 22163 h 154"/>
                <a:gd name="T12" fmla="*/ 29096 w 329"/>
                <a:gd name="T13" fmla="*/ 22163 h 154"/>
                <a:gd name="T14" fmla="*/ 37347 w 329"/>
                <a:gd name="T15" fmla="*/ 20101 h 154"/>
                <a:gd name="T16" fmla="*/ 47770 w 329"/>
                <a:gd name="T17" fmla="*/ 15463 h 154"/>
                <a:gd name="T18" fmla="*/ 60798 w 329"/>
                <a:gd name="T19" fmla="*/ 6700 h 154"/>
                <a:gd name="T20" fmla="*/ 70352 w 329"/>
                <a:gd name="T21" fmla="*/ 2062 h 154"/>
                <a:gd name="T22" fmla="*/ 77734 w 329"/>
                <a:gd name="T23" fmla="*/ 0 h 154"/>
                <a:gd name="T24" fmla="*/ 88157 w 329"/>
                <a:gd name="T25" fmla="*/ 0 h 154"/>
                <a:gd name="T26" fmla="*/ 97277 w 329"/>
                <a:gd name="T27" fmla="*/ 3093 h 154"/>
                <a:gd name="T28" fmla="*/ 105528 w 329"/>
                <a:gd name="T29" fmla="*/ 7731 h 154"/>
                <a:gd name="T30" fmla="*/ 112476 w 329"/>
                <a:gd name="T31" fmla="*/ 14432 h 154"/>
                <a:gd name="T32" fmla="*/ 121596 w 329"/>
                <a:gd name="T33" fmla="*/ 23709 h 154"/>
                <a:gd name="T34" fmla="*/ 131150 w 329"/>
                <a:gd name="T35" fmla="*/ 31441 h 154"/>
                <a:gd name="T36" fmla="*/ 138532 w 329"/>
                <a:gd name="T37" fmla="*/ 34533 h 154"/>
                <a:gd name="T38" fmla="*/ 135927 w 329"/>
                <a:gd name="T39" fmla="*/ 42265 h 154"/>
                <a:gd name="T40" fmla="*/ 127241 w 329"/>
                <a:gd name="T41" fmla="*/ 54635 h 154"/>
                <a:gd name="T42" fmla="*/ 120293 w 329"/>
                <a:gd name="T43" fmla="*/ 71128 h 154"/>
                <a:gd name="T44" fmla="*/ 115082 w 329"/>
                <a:gd name="T45" fmla="*/ 78860 h 154"/>
                <a:gd name="T46" fmla="*/ 109870 w 329"/>
                <a:gd name="T47" fmla="*/ 75252 h 154"/>
                <a:gd name="T48" fmla="*/ 104225 w 329"/>
                <a:gd name="T49" fmla="*/ 70097 h 154"/>
                <a:gd name="T50" fmla="*/ 99882 w 329"/>
                <a:gd name="T51" fmla="*/ 64943 h 154"/>
                <a:gd name="T52" fmla="*/ 99882 w 329"/>
                <a:gd name="T53" fmla="*/ 58758 h 154"/>
                <a:gd name="T54" fmla="*/ 102054 w 329"/>
                <a:gd name="T55" fmla="*/ 51542 h 154"/>
                <a:gd name="T56" fmla="*/ 108133 w 329"/>
                <a:gd name="T57" fmla="*/ 44326 h 154"/>
                <a:gd name="T58" fmla="*/ 101185 w 329"/>
                <a:gd name="T59" fmla="*/ 35049 h 154"/>
                <a:gd name="T60" fmla="*/ 89894 w 329"/>
                <a:gd name="T61" fmla="*/ 28348 h 154"/>
                <a:gd name="T62" fmla="*/ 84683 w 329"/>
                <a:gd name="T63" fmla="*/ 21132 h 154"/>
                <a:gd name="T64" fmla="*/ 77734 w 329"/>
                <a:gd name="T65" fmla="*/ 17524 h 154"/>
                <a:gd name="T66" fmla="*/ 70786 w 329"/>
                <a:gd name="T67" fmla="*/ 21132 h 154"/>
                <a:gd name="T68" fmla="*/ 65141 w 329"/>
                <a:gd name="T69" fmla="*/ 25771 h 154"/>
                <a:gd name="T70" fmla="*/ 60798 w 329"/>
                <a:gd name="T71" fmla="*/ 31441 h 154"/>
                <a:gd name="T72" fmla="*/ 57324 w 329"/>
                <a:gd name="T73" fmla="*/ 38141 h 154"/>
                <a:gd name="T74" fmla="*/ 55587 w 329"/>
                <a:gd name="T75" fmla="*/ 45357 h 154"/>
                <a:gd name="T76" fmla="*/ 53415 w 329"/>
                <a:gd name="T77" fmla="*/ 56181 h 154"/>
                <a:gd name="T78" fmla="*/ 52981 w 329"/>
                <a:gd name="T79" fmla="*/ 64428 h 154"/>
                <a:gd name="T80" fmla="*/ 51244 w 329"/>
                <a:gd name="T81" fmla="*/ 66489 h 154"/>
                <a:gd name="T82" fmla="*/ 46901 w 329"/>
                <a:gd name="T83" fmla="*/ 69582 h 154"/>
                <a:gd name="T84" fmla="*/ 41690 w 329"/>
                <a:gd name="T85" fmla="*/ 69582 h 154"/>
                <a:gd name="T86" fmla="*/ 36044 w 329"/>
                <a:gd name="T87" fmla="*/ 66489 h 154"/>
                <a:gd name="T88" fmla="*/ 28662 w 329"/>
                <a:gd name="T89" fmla="*/ 59789 h 154"/>
                <a:gd name="T90" fmla="*/ 20845 w 329"/>
                <a:gd name="T91" fmla="*/ 48450 h 154"/>
                <a:gd name="T92" fmla="*/ 14331 w 329"/>
                <a:gd name="T93" fmla="*/ 41234 h 154"/>
                <a:gd name="T94" fmla="*/ 9554 w 329"/>
                <a:gd name="T95" fmla="*/ 38141 h 154"/>
                <a:gd name="T96" fmla="*/ 1303 w 329"/>
                <a:gd name="T97" fmla="*/ 37626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56"/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2630488" y="4999704"/>
              <a:ext cx="133350" cy="155575"/>
            </a:xfrm>
            <a:custGeom>
              <a:avLst/>
              <a:gdLst>
                <a:gd name="T0" fmla="*/ 129428 w 306"/>
                <a:gd name="T1" fmla="*/ 96106 h 293"/>
                <a:gd name="T2" fmla="*/ 128992 w 306"/>
                <a:gd name="T3" fmla="*/ 98230 h 293"/>
                <a:gd name="T4" fmla="*/ 126813 w 306"/>
                <a:gd name="T5" fmla="*/ 103009 h 293"/>
                <a:gd name="T6" fmla="*/ 122891 w 306"/>
                <a:gd name="T7" fmla="*/ 105664 h 293"/>
                <a:gd name="T8" fmla="*/ 118533 w 306"/>
                <a:gd name="T9" fmla="*/ 106726 h 293"/>
                <a:gd name="T10" fmla="*/ 114611 w 306"/>
                <a:gd name="T11" fmla="*/ 109911 h 293"/>
                <a:gd name="T12" fmla="*/ 110253 w 306"/>
                <a:gd name="T13" fmla="*/ 121593 h 293"/>
                <a:gd name="T14" fmla="*/ 105460 w 306"/>
                <a:gd name="T15" fmla="*/ 134867 h 293"/>
                <a:gd name="T16" fmla="*/ 100666 w 306"/>
                <a:gd name="T17" fmla="*/ 141770 h 293"/>
                <a:gd name="T18" fmla="*/ 96308 w 306"/>
                <a:gd name="T19" fmla="*/ 144956 h 293"/>
                <a:gd name="T20" fmla="*/ 87157 w 306"/>
                <a:gd name="T21" fmla="*/ 149203 h 293"/>
                <a:gd name="T22" fmla="*/ 71469 w 306"/>
                <a:gd name="T23" fmla="*/ 153982 h 293"/>
                <a:gd name="T24" fmla="*/ 60574 w 306"/>
                <a:gd name="T25" fmla="*/ 155575 h 293"/>
                <a:gd name="T26" fmla="*/ 53601 w 306"/>
                <a:gd name="T27" fmla="*/ 155575 h 293"/>
                <a:gd name="T28" fmla="*/ 46193 w 306"/>
                <a:gd name="T29" fmla="*/ 153982 h 293"/>
                <a:gd name="T30" fmla="*/ 40092 w 306"/>
                <a:gd name="T31" fmla="*/ 151858 h 293"/>
                <a:gd name="T32" fmla="*/ 34863 w 306"/>
                <a:gd name="T33" fmla="*/ 147610 h 293"/>
                <a:gd name="T34" fmla="*/ 30941 w 306"/>
                <a:gd name="T35" fmla="*/ 142301 h 293"/>
                <a:gd name="T36" fmla="*/ 436 w 306"/>
                <a:gd name="T37" fmla="*/ 125310 h 293"/>
                <a:gd name="T38" fmla="*/ 0 w 306"/>
                <a:gd name="T39" fmla="*/ 46726 h 293"/>
                <a:gd name="T40" fmla="*/ 436 w 306"/>
                <a:gd name="T41" fmla="*/ 26018 h 293"/>
                <a:gd name="T42" fmla="*/ 1743 w 306"/>
                <a:gd name="T43" fmla="*/ 18584 h 293"/>
                <a:gd name="T44" fmla="*/ 4794 w 306"/>
                <a:gd name="T45" fmla="*/ 11150 h 293"/>
                <a:gd name="T46" fmla="*/ 8716 w 306"/>
                <a:gd name="T47" fmla="*/ 4248 h 293"/>
                <a:gd name="T48" fmla="*/ 17867 w 306"/>
                <a:gd name="T49" fmla="*/ 1062 h 293"/>
                <a:gd name="T50" fmla="*/ 23097 w 306"/>
                <a:gd name="T51" fmla="*/ 0 h 293"/>
                <a:gd name="T52" fmla="*/ 31376 w 306"/>
                <a:gd name="T53" fmla="*/ 3186 h 293"/>
                <a:gd name="T54" fmla="*/ 34863 w 306"/>
                <a:gd name="T55" fmla="*/ 3717 h 293"/>
                <a:gd name="T56" fmla="*/ 36606 w 306"/>
                <a:gd name="T57" fmla="*/ 2124 h 293"/>
                <a:gd name="T58" fmla="*/ 37913 w 306"/>
                <a:gd name="T59" fmla="*/ 2655 h 293"/>
                <a:gd name="T60" fmla="*/ 39221 w 306"/>
                <a:gd name="T61" fmla="*/ 5841 h 293"/>
                <a:gd name="T62" fmla="*/ 43143 w 306"/>
                <a:gd name="T63" fmla="*/ 10088 h 293"/>
                <a:gd name="T64" fmla="*/ 52730 w 306"/>
                <a:gd name="T65" fmla="*/ 16460 h 293"/>
                <a:gd name="T66" fmla="*/ 64496 w 306"/>
                <a:gd name="T67" fmla="*/ 21770 h 293"/>
                <a:gd name="T68" fmla="*/ 79313 w 306"/>
                <a:gd name="T69" fmla="*/ 31327 h 293"/>
                <a:gd name="T70" fmla="*/ 91515 w 306"/>
                <a:gd name="T71" fmla="*/ 41947 h 293"/>
                <a:gd name="T72" fmla="*/ 105024 w 306"/>
                <a:gd name="T73" fmla="*/ 54159 h 293"/>
                <a:gd name="T74" fmla="*/ 113740 w 306"/>
                <a:gd name="T75" fmla="*/ 62124 h 293"/>
                <a:gd name="T76" fmla="*/ 115919 w 306"/>
                <a:gd name="T77" fmla="*/ 65841 h 293"/>
                <a:gd name="T78" fmla="*/ 122020 w 306"/>
                <a:gd name="T79" fmla="*/ 71681 h 293"/>
                <a:gd name="T80" fmla="*/ 130300 w 306"/>
                <a:gd name="T81" fmla="*/ 80177 h 293"/>
                <a:gd name="T82" fmla="*/ 133350 w 306"/>
                <a:gd name="T83" fmla="*/ 85487 h 293"/>
                <a:gd name="T84" fmla="*/ 132478 w 306"/>
                <a:gd name="T85" fmla="*/ 88141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57"/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4176713" y="1616741"/>
              <a:ext cx="236537" cy="92075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58"/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4103688" y="1846929"/>
              <a:ext cx="449262" cy="361950"/>
            </a:xfrm>
            <a:custGeom>
              <a:avLst/>
              <a:gdLst>
                <a:gd name="T0" fmla="*/ 103976 w 1037"/>
                <a:gd name="T1" fmla="*/ 326280 h 690"/>
                <a:gd name="T2" fmla="*/ 67151 w 1037"/>
                <a:gd name="T3" fmla="*/ 358278 h 690"/>
                <a:gd name="T4" fmla="*/ 13863 w 1037"/>
                <a:gd name="T5" fmla="*/ 343066 h 690"/>
                <a:gd name="T6" fmla="*/ 29027 w 1037"/>
                <a:gd name="T7" fmla="*/ 332574 h 690"/>
                <a:gd name="T8" fmla="*/ 7798 w 1037"/>
                <a:gd name="T9" fmla="*/ 312641 h 690"/>
                <a:gd name="T10" fmla="*/ 19062 w 1037"/>
                <a:gd name="T11" fmla="*/ 312116 h 690"/>
                <a:gd name="T12" fmla="*/ 29027 w 1037"/>
                <a:gd name="T13" fmla="*/ 297428 h 690"/>
                <a:gd name="T14" fmla="*/ 3466 w 1037"/>
                <a:gd name="T15" fmla="*/ 286413 h 690"/>
                <a:gd name="T16" fmla="*/ 32059 w 1037"/>
                <a:gd name="T17" fmla="*/ 274348 h 690"/>
                <a:gd name="T18" fmla="*/ 0 w 1037"/>
                <a:gd name="T19" fmla="*/ 261758 h 690"/>
                <a:gd name="T20" fmla="*/ 8665 w 1037"/>
                <a:gd name="T21" fmla="*/ 239202 h 690"/>
                <a:gd name="T22" fmla="*/ 16030 w 1037"/>
                <a:gd name="T23" fmla="*/ 241825 h 690"/>
                <a:gd name="T24" fmla="*/ 33359 w 1037"/>
                <a:gd name="T25" fmla="*/ 235530 h 690"/>
                <a:gd name="T26" fmla="*/ 39857 w 1037"/>
                <a:gd name="T27" fmla="*/ 222416 h 690"/>
                <a:gd name="T28" fmla="*/ 56320 w 1037"/>
                <a:gd name="T29" fmla="*/ 214547 h 690"/>
                <a:gd name="T30" fmla="*/ 95311 w 1037"/>
                <a:gd name="T31" fmla="*/ 200384 h 690"/>
                <a:gd name="T32" fmla="*/ 98344 w 1037"/>
                <a:gd name="T33" fmla="*/ 177828 h 690"/>
                <a:gd name="T34" fmla="*/ 122605 w 1037"/>
                <a:gd name="T35" fmla="*/ 170484 h 690"/>
                <a:gd name="T36" fmla="*/ 122172 w 1037"/>
                <a:gd name="T37" fmla="*/ 162615 h 690"/>
                <a:gd name="T38" fmla="*/ 129103 w 1037"/>
                <a:gd name="T39" fmla="*/ 149501 h 690"/>
                <a:gd name="T40" fmla="*/ 145133 w 1037"/>
                <a:gd name="T41" fmla="*/ 127469 h 690"/>
                <a:gd name="T42" fmla="*/ 148599 w 1037"/>
                <a:gd name="T43" fmla="*/ 118552 h 690"/>
                <a:gd name="T44" fmla="*/ 168961 w 1037"/>
                <a:gd name="T45" fmla="*/ 104913 h 690"/>
                <a:gd name="T46" fmla="*/ 167661 w 1037"/>
                <a:gd name="T47" fmla="*/ 82357 h 690"/>
                <a:gd name="T48" fmla="*/ 161596 w 1037"/>
                <a:gd name="T49" fmla="*/ 74488 h 690"/>
                <a:gd name="T50" fmla="*/ 144700 w 1037"/>
                <a:gd name="T51" fmla="*/ 80783 h 690"/>
                <a:gd name="T52" fmla="*/ 168961 w 1037"/>
                <a:gd name="T53" fmla="*/ 54030 h 690"/>
                <a:gd name="T54" fmla="*/ 178059 w 1037"/>
                <a:gd name="T55" fmla="*/ 50358 h 690"/>
                <a:gd name="T56" fmla="*/ 200587 w 1037"/>
                <a:gd name="T57" fmla="*/ 59800 h 690"/>
                <a:gd name="T58" fmla="*/ 201886 w 1037"/>
                <a:gd name="T59" fmla="*/ 47735 h 690"/>
                <a:gd name="T60" fmla="*/ 241744 w 1037"/>
                <a:gd name="T61" fmla="*/ 31998 h 690"/>
                <a:gd name="T62" fmla="*/ 256040 w 1037"/>
                <a:gd name="T63" fmla="*/ 33048 h 690"/>
                <a:gd name="T64" fmla="*/ 279435 w 1037"/>
                <a:gd name="T65" fmla="*/ 28851 h 690"/>
                <a:gd name="T66" fmla="*/ 279435 w 1037"/>
                <a:gd name="T67" fmla="*/ 17311 h 690"/>
                <a:gd name="T68" fmla="*/ 302829 w 1037"/>
                <a:gd name="T69" fmla="*/ 6819 h 690"/>
                <a:gd name="T70" fmla="*/ 305429 w 1037"/>
                <a:gd name="T71" fmla="*/ 15212 h 690"/>
                <a:gd name="T72" fmla="*/ 308461 w 1037"/>
                <a:gd name="T73" fmla="*/ 20983 h 690"/>
                <a:gd name="T74" fmla="*/ 328390 w 1037"/>
                <a:gd name="T75" fmla="*/ 6295 h 690"/>
                <a:gd name="T76" fmla="*/ 353951 w 1037"/>
                <a:gd name="T77" fmla="*/ 3147 h 690"/>
                <a:gd name="T78" fmla="*/ 365648 w 1037"/>
                <a:gd name="T79" fmla="*/ 4197 h 690"/>
                <a:gd name="T80" fmla="*/ 373446 w 1037"/>
                <a:gd name="T81" fmla="*/ 5770 h 690"/>
                <a:gd name="T82" fmla="*/ 400307 w 1037"/>
                <a:gd name="T83" fmla="*/ 3147 h 690"/>
                <a:gd name="T84" fmla="*/ 449262 w 1037"/>
                <a:gd name="T85" fmla="*/ 22556 h 690"/>
                <a:gd name="T86" fmla="*/ 435399 w 1037"/>
                <a:gd name="T87" fmla="*/ 41441 h 690"/>
                <a:gd name="T88" fmla="*/ 402906 w 1037"/>
                <a:gd name="T89" fmla="*/ 28851 h 690"/>
                <a:gd name="T90" fmla="*/ 378212 w 1037"/>
                <a:gd name="T91" fmla="*/ 38818 h 690"/>
                <a:gd name="T92" fmla="*/ 367381 w 1037"/>
                <a:gd name="T93" fmla="*/ 60850 h 690"/>
                <a:gd name="T94" fmla="*/ 351351 w 1037"/>
                <a:gd name="T95" fmla="*/ 58227 h 690"/>
                <a:gd name="T96" fmla="*/ 322758 w 1037"/>
                <a:gd name="T97" fmla="*/ 67144 h 690"/>
                <a:gd name="T98" fmla="*/ 300663 w 1037"/>
                <a:gd name="T99" fmla="*/ 48260 h 690"/>
                <a:gd name="T100" fmla="*/ 268604 w 1037"/>
                <a:gd name="T101" fmla="*/ 58751 h 690"/>
                <a:gd name="T102" fmla="*/ 231346 w 1037"/>
                <a:gd name="T103" fmla="*/ 70292 h 690"/>
                <a:gd name="T104" fmla="*/ 210551 w 1037"/>
                <a:gd name="T105" fmla="*/ 110159 h 690"/>
                <a:gd name="T106" fmla="*/ 186290 w 1037"/>
                <a:gd name="T107" fmla="*/ 146354 h 690"/>
                <a:gd name="T108" fmla="*/ 172860 w 1037"/>
                <a:gd name="T109" fmla="*/ 190942 h 690"/>
                <a:gd name="T110" fmla="*/ 144266 w 1037"/>
                <a:gd name="T111" fmla="*/ 222940 h 690"/>
                <a:gd name="T112" fmla="*/ 153798 w 1037"/>
                <a:gd name="T113" fmla="*/ 260709 h 690"/>
                <a:gd name="T114" fmla="*/ 153364 w 1037"/>
                <a:gd name="T115" fmla="*/ 292707 h 690"/>
                <a:gd name="T116" fmla="*/ 143400 w 1037"/>
                <a:gd name="T117" fmla="*/ 322608 h 690"/>
                <a:gd name="T118" fmla="*/ 127804 w 1037"/>
                <a:gd name="T119" fmla="*/ 338345 h 6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37" h="69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159"/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4443413" y="2688304"/>
              <a:ext cx="49212" cy="90487"/>
            </a:xfrm>
            <a:custGeom>
              <a:avLst/>
              <a:gdLst>
                <a:gd name="T0" fmla="*/ 49212 w 120"/>
                <a:gd name="T1" fmla="*/ 51782 h 173"/>
                <a:gd name="T2" fmla="*/ 37729 w 120"/>
                <a:gd name="T3" fmla="*/ 31383 h 173"/>
                <a:gd name="T4" fmla="*/ 28707 w 120"/>
                <a:gd name="T5" fmla="*/ 14645 h 173"/>
                <a:gd name="T6" fmla="*/ 24606 w 120"/>
                <a:gd name="T7" fmla="*/ 8369 h 173"/>
                <a:gd name="T8" fmla="*/ 21735 w 120"/>
                <a:gd name="T9" fmla="*/ 4184 h 173"/>
                <a:gd name="T10" fmla="*/ 19685 w 120"/>
                <a:gd name="T11" fmla="*/ 2092 h 173"/>
                <a:gd name="T12" fmla="*/ 18455 w 120"/>
                <a:gd name="T13" fmla="*/ 1046 h 173"/>
                <a:gd name="T14" fmla="*/ 17634 w 120"/>
                <a:gd name="T15" fmla="*/ 523 h 173"/>
                <a:gd name="T16" fmla="*/ 15994 w 120"/>
                <a:gd name="T17" fmla="*/ 0 h 173"/>
                <a:gd name="T18" fmla="*/ 13533 w 120"/>
                <a:gd name="T19" fmla="*/ 0 h 173"/>
                <a:gd name="T20" fmla="*/ 11073 w 120"/>
                <a:gd name="T21" fmla="*/ 523 h 173"/>
                <a:gd name="T22" fmla="*/ 9842 w 120"/>
                <a:gd name="T23" fmla="*/ 1569 h 173"/>
                <a:gd name="T24" fmla="*/ 8612 w 120"/>
                <a:gd name="T25" fmla="*/ 2615 h 173"/>
                <a:gd name="T26" fmla="*/ 7792 w 120"/>
                <a:gd name="T27" fmla="*/ 4184 h 173"/>
                <a:gd name="T28" fmla="*/ 6562 w 120"/>
                <a:gd name="T29" fmla="*/ 6277 h 173"/>
                <a:gd name="T30" fmla="*/ 6152 w 120"/>
                <a:gd name="T31" fmla="*/ 7846 h 173"/>
                <a:gd name="T32" fmla="*/ 6152 w 120"/>
                <a:gd name="T33" fmla="*/ 10461 h 173"/>
                <a:gd name="T34" fmla="*/ 5741 w 120"/>
                <a:gd name="T35" fmla="*/ 15691 h 173"/>
                <a:gd name="T36" fmla="*/ 4921 w 120"/>
                <a:gd name="T37" fmla="*/ 21968 h 173"/>
                <a:gd name="T38" fmla="*/ 4101 w 120"/>
                <a:gd name="T39" fmla="*/ 25106 h 173"/>
                <a:gd name="T40" fmla="*/ 3281 w 120"/>
                <a:gd name="T41" fmla="*/ 28244 h 173"/>
                <a:gd name="T42" fmla="*/ 1640 w 120"/>
                <a:gd name="T43" fmla="*/ 31906 h 173"/>
                <a:gd name="T44" fmla="*/ 0 w 120"/>
                <a:gd name="T45" fmla="*/ 35567 h 173"/>
                <a:gd name="T46" fmla="*/ 2051 w 120"/>
                <a:gd name="T47" fmla="*/ 42890 h 173"/>
                <a:gd name="T48" fmla="*/ 4101 w 120"/>
                <a:gd name="T49" fmla="*/ 51782 h 173"/>
                <a:gd name="T50" fmla="*/ 6152 w 120"/>
                <a:gd name="T51" fmla="*/ 60150 h 173"/>
                <a:gd name="T52" fmla="*/ 8202 w 120"/>
                <a:gd name="T53" fmla="*/ 67473 h 173"/>
                <a:gd name="T54" fmla="*/ 9842 w 120"/>
                <a:gd name="T55" fmla="*/ 70088 h 173"/>
                <a:gd name="T56" fmla="*/ 12303 w 120"/>
                <a:gd name="T57" fmla="*/ 72703 h 173"/>
                <a:gd name="T58" fmla="*/ 15174 w 120"/>
                <a:gd name="T59" fmla="*/ 75842 h 173"/>
                <a:gd name="T60" fmla="*/ 18865 w 120"/>
                <a:gd name="T61" fmla="*/ 78980 h 173"/>
                <a:gd name="T62" fmla="*/ 22145 w 120"/>
                <a:gd name="T63" fmla="*/ 82118 h 173"/>
                <a:gd name="T64" fmla="*/ 24606 w 120"/>
                <a:gd name="T65" fmla="*/ 85257 h 173"/>
                <a:gd name="T66" fmla="*/ 25426 w 120"/>
                <a:gd name="T67" fmla="*/ 86303 h 173"/>
                <a:gd name="T68" fmla="*/ 26657 w 120"/>
                <a:gd name="T69" fmla="*/ 87872 h 173"/>
                <a:gd name="T70" fmla="*/ 27067 w 120"/>
                <a:gd name="T71" fmla="*/ 88918 h 173"/>
                <a:gd name="T72" fmla="*/ 27477 w 120"/>
                <a:gd name="T73" fmla="*/ 90487 h 173"/>
                <a:gd name="T74" fmla="*/ 31168 w 120"/>
                <a:gd name="T75" fmla="*/ 87349 h 173"/>
                <a:gd name="T76" fmla="*/ 35269 w 120"/>
                <a:gd name="T77" fmla="*/ 83687 h 173"/>
                <a:gd name="T78" fmla="*/ 38139 w 120"/>
                <a:gd name="T79" fmla="*/ 79503 h 173"/>
                <a:gd name="T80" fmla="*/ 41420 w 120"/>
                <a:gd name="T81" fmla="*/ 74273 h 173"/>
                <a:gd name="T82" fmla="*/ 43471 w 120"/>
                <a:gd name="T83" fmla="*/ 69042 h 173"/>
                <a:gd name="T84" fmla="*/ 45931 w 120"/>
                <a:gd name="T85" fmla="*/ 63289 h 173"/>
                <a:gd name="T86" fmla="*/ 47572 w 120"/>
                <a:gd name="T87" fmla="*/ 57535 h 173"/>
                <a:gd name="T88" fmla="*/ 49212 w 120"/>
                <a:gd name="T89" fmla="*/ 51782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" h="173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160"/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4151313" y="2527966"/>
              <a:ext cx="84137" cy="58738"/>
            </a:xfrm>
            <a:custGeom>
              <a:avLst/>
              <a:gdLst>
                <a:gd name="T0" fmla="*/ 84137 w 200"/>
                <a:gd name="T1" fmla="*/ 32965 h 98"/>
                <a:gd name="T2" fmla="*/ 82034 w 200"/>
                <a:gd name="T3" fmla="*/ 33565 h 98"/>
                <a:gd name="T4" fmla="*/ 78247 w 200"/>
                <a:gd name="T5" fmla="*/ 35962 h 98"/>
                <a:gd name="T6" fmla="*/ 74461 w 200"/>
                <a:gd name="T7" fmla="*/ 38959 h 98"/>
                <a:gd name="T8" fmla="*/ 69834 w 200"/>
                <a:gd name="T9" fmla="*/ 43754 h 98"/>
                <a:gd name="T10" fmla="*/ 65206 w 200"/>
                <a:gd name="T11" fmla="*/ 47949 h 98"/>
                <a:gd name="T12" fmla="*/ 60999 w 200"/>
                <a:gd name="T13" fmla="*/ 52145 h 98"/>
                <a:gd name="T14" fmla="*/ 57634 w 200"/>
                <a:gd name="T15" fmla="*/ 55741 h 98"/>
                <a:gd name="T16" fmla="*/ 55951 w 200"/>
                <a:gd name="T17" fmla="*/ 58738 h 98"/>
                <a:gd name="T18" fmla="*/ 53427 w 200"/>
                <a:gd name="T19" fmla="*/ 58738 h 98"/>
                <a:gd name="T20" fmla="*/ 51324 w 200"/>
                <a:gd name="T21" fmla="*/ 58738 h 98"/>
                <a:gd name="T22" fmla="*/ 48799 w 200"/>
                <a:gd name="T23" fmla="*/ 58139 h 98"/>
                <a:gd name="T24" fmla="*/ 46696 w 200"/>
                <a:gd name="T25" fmla="*/ 56940 h 98"/>
                <a:gd name="T26" fmla="*/ 44593 w 200"/>
                <a:gd name="T27" fmla="*/ 55741 h 98"/>
                <a:gd name="T28" fmla="*/ 43331 w 200"/>
                <a:gd name="T29" fmla="*/ 52744 h 98"/>
                <a:gd name="T30" fmla="*/ 42489 w 200"/>
                <a:gd name="T31" fmla="*/ 49148 h 98"/>
                <a:gd name="T32" fmla="*/ 42069 w 200"/>
                <a:gd name="T33" fmla="*/ 44353 h 98"/>
                <a:gd name="T34" fmla="*/ 38282 w 200"/>
                <a:gd name="T35" fmla="*/ 47949 h 98"/>
                <a:gd name="T36" fmla="*/ 34496 w 200"/>
                <a:gd name="T37" fmla="*/ 51546 h 98"/>
                <a:gd name="T38" fmla="*/ 32813 w 200"/>
                <a:gd name="T39" fmla="*/ 53943 h 98"/>
                <a:gd name="T40" fmla="*/ 30289 w 200"/>
                <a:gd name="T41" fmla="*/ 55741 h 98"/>
                <a:gd name="T42" fmla="*/ 28186 w 200"/>
                <a:gd name="T43" fmla="*/ 57539 h 98"/>
                <a:gd name="T44" fmla="*/ 25241 w 200"/>
                <a:gd name="T45" fmla="*/ 58738 h 98"/>
                <a:gd name="T46" fmla="*/ 16407 w 200"/>
                <a:gd name="T47" fmla="*/ 58738 h 98"/>
                <a:gd name="T48" fmla="*/ 14303 w 200"/>
                <a:gd name="T49" fmla="*/ 58738 h 98"/>
                <a:gd name="T50" fmla="*/ 11779 w 200"/>
                <a:gd name="T51" fmla="*/ 56940 h 98"/>
                <a:gd name="T52" fmla="*/ 9255 w 200"/>
                <a:gd name="T53" fmla="*/ 55142 h 98"/>
                <a:gd name="T54" fmla="*/ 6310 w 200"/>
                <a:gd name="T55" fmla="*/ 53344 h 98"/>
                <a:gd name="T56" fmla="*/ 3786 w 200"/>
                <a:gd name="T57" fmla="*/ 50946 h 98"/>
                <a:gd name="T58" fmla="*/ 1683 w 200"/>
                <a:gd name="T59" fmla="*/ 48549 h 98"/>
                <a:gd name="T60" fmla="*/ 421 w 200"/>
                <a:gd name="T61" fmla="*/ 46151 h 98"/>
                <a:gd name="T62" fmla="*/ 0 w 200"/>
                <a:gd name="T63" fmla="*/ 44353 h 98"/>
                <a:gd name="T64" fmla="*/ 2103 w 200"/>
                <a:gd name="T65" fmla="*/ 42555 h 98"/>
                <a:gd name="T66" fmla="*/ 4207 w 200"/>
                <a:gd name="T67" fmla="*/ 40158 h 98"/>
                <a:gd name="T68" fmla="*/ 5890 w 200"/>
                <a:gd name="T69" fmla="*/ 35962 h 98"/>
                <a:gd name="T70" fmla="*/ 8414 w 200"/>
                <a:gd name="T71" fmla="*/ 31766 h 98"/>
                <a:gd name="T72" fmla="*/ 9676 w 200"/>
                <a:gd name="T73" fmla="*/ 26972 h 98"/>
                <a:gd name="T74" fmla="*/ 11358 w 200"/>
                <a:gd name="T75" fmla="*/ 22177 h 98"/>
                <a:gd name="T76" fmla="*/ 12621 w 200"/>
                <a:gd name="T77" fmla="*/ 16782 h 98"/>
                <a:gd name="T78" fmla="*/ 13883 w 200"/>
                <a:gd name="T79" fmla="*/ 11388 h 98"/>
                <a:gd name="T80" fmla="*/ 27765 w 200"/>
                <a:gd name="T81" fmla="*/ 8391 h 98"/>
                <a:gd name="T82" fmla="*/ 43331 w 200"/>
                <a:gd name="T83" fmla="*/ 5394 h 98"/>
                <a:gd name="T84" fmla="*/ 60999 w 200"/>
                <a:gd name="T85" fmla="*/ 2397 h 98"/>
                <a:gd name="T86" fmla="*/ 81192 w 200"/>
                <a:gd name="T87" fmla="*/ 0 h 98"/>
                <a:gd name="T88" fmla="*/ 69834 w 200"/>
                <a:gd name="T89" fmla="*/ 18580 h 98"/>
                <a:gd name="T90" fmla="*/ 69834 w 200"/>
                <a:gd name="T91" fmla="*/ 20378 h 98"/>
                <a:gd name="T92" fmla="*/ 68992 w 200"/>
                <a:gd name="T93" fmla="*/ 22177 h 98"/>
                <a:gd name="T94" fmla="*/ 68151 w 200"/>
                <a:gd name="T95" fmla="*/ 23375 h 98"/>
                <a:gd name="T96" fmla="*/ 67730 w 200"/>
                <a:gd name="T97" fmla="*/ 24574 h 98"/>
                <a:gd name="T98" fmla="*/ 66048 w 200"/>
                <a:gd name="T99" fmla="*/ 26972 h 98"/>
                <a:gd name="T100" fmla="*/ 65627 w 200"/>
                <a:gd name="T101" fmla="*/ 28170 h 98"/>
                <a:gd name="T102" fmla="*/ 65627 w 200"/>
                <a:gd name="T103" fmla="*/ 29369 h 98"/>
                <a:gd name="T104" fmla="*/ 66048 w 200"/>
                <a:gd name="T105" fmla="*/ 29968 h 98"/>
                <a:gd name="T106" fmla="*/ 66889 w 200"/>
                <a:gd name="T107" fmla="*/ 29968 h 98"/>
                <a:gd name="T108" fmla="*/ 68572 w 200"/>
                <a:gd name="T109" fmla="*/ 30568 h 98"/>
                <a:gd name="T110" fmla="*/ 74461 w 200"/>
                <a:gd name="T111" fmla="*/ 31766 h 98"/>
                <a:gd name="T112" fmla="*/ 84137 w 200"/>
                <a:gd name="T113" fmla="*/ 32965 h 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0" h="98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161"/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4089400" y="2346991"/>
              <a:ext cx="84138" cy="73025"/>
            </a:xfrm>
            <a:custGeom>
              <a:avLst/>
              <a:gdLst>
                <a:gd name="T0" fmla="*/ 0 w 186"/>
                <a:gd name="T1" fmla="*/ 57597 h 142"/>
                <a:gd name="T2" fmla="*/ 905 w 186"/>
                <a:gd name="T3" fmla="*/ 59654 h 142"/>
                <a:gd name="T4" fmla="*/ 1357 w 186"/>
                <a:gd name="T5" fmla="*/ 55026 h 142"/>
                <a:gd name="T6" fmla="*/ 1357 w 186"/>
                <a:gd name="T7" fmla="*/ 47826 h 142"/>
                <a:gd name="T8" fmla="*/ 4071 w 186"/>
                <a:gd name="T9" fmla="*/ 42169 h 142"/>
                <a:gd name="T10" fmla="*/ 7690 w 186"/>
                <a:gd name="T11" fmla="*/ 35484 h 142"/>
                <a:gd name="T12" fmla="*/ 9047 w 186"/>
                <a:gd name="T13" fmla="*/ 28799 h 142"/>
                <a:gd name="T14" fmla="*/ 10404 w 186"/>
                <a:gd name="T15" fmla="*/ 23656 h 142"/>
                <a:gd name="T16" fmla="*/ 12666 w 186"/>
                <a:gd name="T17" fmla="*/ 19028 h 142"/>
                <a:gd name="T18" fmla="*/ 15832 w 186"/>
                <a:gd name="T19" fmla="*/ 16456 h 142"/>
                <a:gd name="T20" fmla="*/ 18547 w 186"/>
                <a:gd name="T21" fmla="*/ 19542 h 142"/>
                <a:gd name="T22" fmla="*/ 19451 w 186"/>
                <a:gd name="T23" fmla="*/ 25199 h 142"/>
                <a:gd name="T24" fmla="*/ 21261 w 186"/>
                <a:gd name="T25" fmla="*/ 29827 h 142"/>
                <a:gd name="T26" fmla="*/ 24880 w 186"/>
                <a:gd name="T27" fmla="*/ 33427 h 142"/>
                <a:gd name="T28" fmla="*/ 39355 w 186"/>
                <a:gd name="T29" fmla="*/ 34455 h 142"/>
                <a:gd name="T30" fmla="*/ 35736 w 186"/>
                <a:gd name="T31" fmla="*/ 21085 h 142"/>
                <a:gd name="T32" fmla="*/ 31212 w 186"/>
                <a:gd name="T33" fmla="*/ 18513 h 142"/>
                <a:gd name="T34" fmla="*/ 28498 w 186"/>
                <a:gd name="T35" fmla="*/ 15428 h 142"/>
                <a:gd name="T36" fmla="*/ 27594 w 186"/>
                <a:gd name="T37" fmla="*/ 11828 h 142"/>
                <a:gd name="T38" fmla="*/ 31665 w 186"/>
                <a:gd name="T39" fmla="*/ 8742 h 142"/>
                <a:gd name="T40" fmla="*/ 39355 w 186"/>
                <a:gd name="T41" fmla="*/ 7200 h 142"/>
                <a:gd name="T42" fmla="*/ 44331 w 186"/>
                <a:gd name="T43" fmla="*/ 5143 h 142"/>
                <a:gd name="T44" fmla="*/ 50211 w 186"/>
                <a:gd name="T45" fmla="*/ 3086 h 142"/>
                <a:gd name="T46" fmla="*/ 58806 w 186"/>
                <a:gd name="T47" fmla="*/ 1543 h 142"/>
                <a:gd name="T48" fmla="*/ 66496 w 186"/>
                <a:gd name="T49" fmla="*/ 514 h 142"/>
                <a:gd name="T50" fmla="*/ 71924 w 186"/>
                <a:gd name="T51" fmla="*/ 1029 h 142"/>
                <a:gd name="T52" fmla="*/ 79614 w 186"/>
                <a:gd name="T53" fmla="*/ 514 h 142"/>
                <a:gd name="T54" fmla="*/ 82781 w 186"/>
                <a:gd name="T55" fmla="*/ 5143 h 142"/>
                <a:gd name="T56" fmla="*/ 80519 w 186"/>
                <a:gd name="T57" fmla="*/ 13371 h 142"/>
                <a:gd name="T58" fmla="*/ 76448 w 186"/>
                <a:gd name="T59" fmla="*/ 20570 h 142"/>
                <a:gd name="T60" fmla="*/ 71924 w 186"/>
                <a:gd name="T61" fmla="*/ 26227 h 142"/>
                <a:gd name="T62" fmla="*/ 70115 w 186"/>
                <a:gd name="T63" fmla="*/ 32398 h 142"/>
                <a:gd name="T64" fmla="*/ 69210 w 186"/>
                <a:gd name="T65" fmla="*/ 39084 h 142"/>
                <a:gd name="T66" fmla="*/ 54283 w 186"/>
                <a:gd name="T67" fmla="*/ 73025 h 142"/>
                <a:gd name="T68" fmla="*/ 36188 w 186"/>
                <a:gd name="T69" fmla="*/ 62740 h 142"/>
                <a:gd name="T70" fmla="*/ 15832 w 186"/>
                <a:gd name="T71" fmla="*/ 60168 h 142"/>
                <a:gd name="T72" fmla="*/ 3619 w 186"/>
                <a:gd name="T73" fmla="*/ 58111 h 1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6" h="142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162"/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4070350" y="2410491"/>
              <a:ext cx="84138" cy="57150"/>
            </a:xfrm>
            <a:custGeom>
              <a:avLst/>
              <a:gdLst>
                <a:gd name="T0" fmla="*/ 84138 w 192"/>
                <a:gd name="T1" fmla="*/ 33201 h 105"/>
                <a:gd name="T2" fmla="*/ 82823 w 192"/>
                <a:gd name="T3" fmla="*/ 33746 h 105"/>
                <a:gd name="T4" fmla="*/ 80632 w 192"/>
                <a:gd name="T5" fmla="*/ 34290 h 105"/>
                <a:gd name="T6" fmla="*/ 78879 w 192"/>
                <a:gd name="T7" fmla="*/ 34834 h 105"/>
                <a:gd name="T8" fmla="*/ 77565 w 192"/>
                <a:gd name="T9" fmla="*/ 36467 h 105"/>
                <a:gd name="T10" fmla="*/ 73621 w 192"/>
                <a:gd name="T11" fmla="*/ 39189 h 105"/>
                <a:gd name="T12" fmla="*/ 70115 w 192"/>
                <a:gd name="T13" fmla="*/ 42999 h 105"/>
                <a:gd name="T14" fmla="*/ 67486 w 192"/>
                <a:gd name="T15" fmla="*/ 46809 h 105"/>
                <a:gd name="T16" fmla="*/ 64418 w 192"/>
                <a:gd name="T17" fmla="*/ 50619 h 105"/>
                <a:gd name="T18" fmla="*/ 62665 w 192"/>
                <a:gd name="T19" fmla="*/ 53884 h 105"/>
                <a:gd name="T20" fmla="*/ 60912 w 192"/>
                <a:gd name="T21" fmla="*/ 57150 h 105"/>
                <a:gd name="T22" fmla="*/ 52586 w 192"/>
                <a:gd name="T23" fmla="*/ 52796 h 105"/>
                <a:gd name="T24" fmla="*/ 44698 w 192"/>
                <a:gd name="T25" fmla="*/ 48441 h 105"/>
                <a:gd name="T26" fmla="*/ 37687 w 192"/>
                <a:gd name="T27" fmla="*/ 43543 h 105"/>
                <a:gd name="T28" fmla="*/ 30237 w 192"/>
                <a:gd name="T29" fmla="*/ 38644 h 105"/>
                <a:gd name="T30" fmla="*/ 23226 w 192"/>
                <a:gd name="T31" fmla="*/ 33201 h 105"/>
                <a:gd name="T32" fmla="*/ 15776 w 192"/>
                <a:gd name="T33" fmla="*/ 28847 h 105"/>
                <a:gd name="T34" fmla="*/ 8326 w 192"/>
                <a:gd name="T35" fmla="*/ 23949 h 105"/>
                <a:gd name="T36" fmla="*/ 0 w 192"/>
                <a:gd name="T37" fmla="*/ 20139 h 105"/>
                <a:gd name="T38" fmla="*/ 0 w 192"/>
                <a:gd name="T39" fmla="*/ 7076 h 105"/>
                <a:gd name="T40" fmla="*/ 3068 w 192"/>
                <a:gd name="T41" fmla="*/ 3810 h 105"/>
                <a:gd name="T42" fmla="*/ 7012 w 192"/>
                <a:gd name="T43" fmla="*/ 2177 h 105"/>
                <a:gd name="T44" fmla="*/ 12708 w 192"/>
                <a:gd name="T45" fmla="*/ 544 h 105"/>
                <a:gd name="T46" fmla="*/ 17529 w 192"/>
                <a:gd name="T47" fmla="*/ 0 h 105"/>
                <a:gd name="T48" fmla="*/ 26293 w 192"/>
                <a:gd name="T49" fmla="*/ 1089 h 105"/>
                <a:gd name="T50" fmla="*/ 40754 w 192"/>
                <a:gd name="T51" fmla="*/ 2721 h 105"/>
                <a:gd name="T52" fmla="*/ 48642 w 192"/>
                <a:gd name="T53" fmla="*/ 3810 h 105"/>
                <a:gd name="T54" fmla="*/ 56092 w 192"/>
                <a:gd name="T55" fmla="*/ 3810 h 105"/>
                <a:gd name="T56" fmla="*/ 62665 w 192"/>
                <a:gd name="T57" fmla="*/ 3810 h 105"/>
                <a:gd name="T58" fmla="*/ 67047 w 192"/>
                <a:gd name="T59" fmla="*/ 3266 h 105"/>
                <a:gd name="T60" fmla="*/ 67924 w 192"/>
                <a:gd name="T61" fmla="*/ 5987 h 105"/>
                <a:gd name="T62" fmla="*/ 69677 w 192"/>
                <a:gd name="T63" fmla="*/ 9253 h 105"/>
                <a:gd name="T64" fmla="*/ 70553 w 192"/>
                <a:gd name="T65" fmla="*/ 10886 h 105"/>
                <a:gd name="T66" fmla="*/ 71868 w 192"/>
                <a:gd name="T67" fmla="*/ 12519 h 105"/>
                <a:gd name="T68" fmla="*/ 72306 w 192"/>
                <a:gd name="T69" fmla="*/ 14696 h 105"/>
                <a:gd name="T70" fmla="*/ 72744 w 192"/>
                <a:gd name="T71" fmla="*/ 16873 h 105"/>
                <a:gd name="T72" fmla="*/ 74497 w 192"/>
                <a:gd name="T73" fmla="*/ 17417 h 105"/>
                <a:gd name="T74" fmla="*/ 77565 w 192"/>
                <a:gd name="T75" fmla="*/ 17961 h 105"/>
                <a:gd name="T76" fmla="*/ 78879 w 192"/>
                <a:gd name="T77" fmla="*/ 18506 h 105"/>
                <a:gd name="T78" fmla="*/ 80194 w 192"/>
                <a:gd name="T79" fmla="*/ 18506 h 105"/>
                <a:gd name="T80" fmla="*/ 82385 w 192"/>
                <a:gd name="T81" fmla="*/ 17961 h 105"/>
                <a:gd name="T82" fmla="*/ 84138 w 192"/>
                <a:gd name="T83" fmla="*/ 16873 h 105"/>
                <a:gd name="T84" fmla="*/ 84138 w 192"/>
                <a:gd name="T85" fmla="*/ 33201 h 1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2" h="105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163"/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4830763" y="2964529"/>
              <a:ext cx="33337" cy="131762"/>
            </a:xfrm>
            <a:custGeom>
              <a:avLst/>
              <a:gdLst>
                <a:gd name="T0" fmla="*/ 13752 w 80"/>
                <a:gd name="T1" fmla="*/ 0 h 254"/>
                <a:gd name="T2" fmla="*/ 15418 w 80"/>
                <a:gd name="T3" fmla="*/ 1037 h 254"/>
                <a:gd name="T4" fmla="*/ 16669 w 80"/>
                <a:gd name="T5" fmla="*/ 2075 h 254"/>
                <a:gd name="T6" fmla="*/ 17919 w 80"/>
                <a:gd name="T7" fmla="*/ 3631 h 254"/>
                <a:gd name="T8" fmla="*/ 19169 w 80"/>
                <a:gd name="T9" fmla="*/ 5187 h 254"/>
                <a:gd name="T10" fmla="*/ 21669 w 80"/>
                <a:gd name="T11" fmla="*/ 9337 h 254"/>
                <a:gd name="T12" fmla="*/ 23336 w 80"/>
                <a:gd name="T13" fmla="*/ 12969 h 254"/>
                <a:gd name="T14" fmla="*/ 25836 w 80"/>
                <a:gd name="T15" fmla="*/ 16600 h 254"/>
                <a:gd name="T16" fmla="*/ 27920 w 80"/>
                <a:gd name="T17" fmla="*/ 19712 h 254"/>
                <a:gd name="T18" fmla="*/ 29170 w 80"/>
                <a:gd name="T19" fmla="*/ 20750 h 254"/>
                <a:gd name="T20" fmla="*/ 30420 w 80"/>
                <a:gd name="T21" fmla="*/ 21787 h 254"/>
                <a:gd name="T22" fmla="*/ 31670 w 80"/>
                <a:gd name="T23" fmla="*/ 22306 h 254"/>
                <a:gd name="T24" fmla="*/ 33337 w 80"/>
                <a:gd name="T25" fmla="*/ 22825 h 254"/>
                <a:gd name="T26" fmla="*/ 33337 w 80"/>
                <a:gd name="T27" fmla="*/ 27494 h 254"/>
                <a:gd name="T28" fmla="*/ 33337 w 80"/>
                <a:gd name="T29" fmla="*/ 32162 h 254"/>
                <a:gd name="T30" fmla="*/ 22086 w 80"/>
                <a:gd name="T31" fmla="*/ 131762 h 254"/>
                <a:gd name="T32" fmla="*/ 0 w 80"/>
                <a:gd name="T33" fmla="*/ 48244 h 254"/>
                <a:gd name="T34" fmla="*/ 1667 w 80"/>
                <a:gd name="T35" fmla="*/ 45650 h 254"/>
                <a:gd name="T36" fmla="*/ 4584 w 80"/>
                <a:gd name="T37" fmla="*/ 36831 h 254"/>
                <a:gd name="T38" fmla="*/ 7084 w 80"/>
                <a:gd name="T39" fmla="*/ 29569 h 254"/>
                <a:gd name="T40" fmla="*/ 9168 w 80"/>
                <a:gd name="T41" fmla="*/ 21269 h 254"/>
                <a:gd name="T42" fmla="*/ 11668 w 80"/>
                <a:gd name="T43" fmla="*/ 11931 h 254"/>
                <a:gd name="T44" fmla="*/ 13752 w 80"/>
                <a:gd name="T45" fmla="*/ 0 h 2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254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164"/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4779963" y="3016916"/>
              <a:ext cx="69850" cy="130175"/>
            </a:xfrm>
            <a:custGeom>
              <a:avLst/>
              <a:gdLst>
                <a:gd name="T0" fmla="*/ 47682 w 167"/>
                <a:gd name="T1" fmla="*/ 0 h 259"/>
                <a:gd name="T2" fmla="*/ 69850 w 167"/>
                <a:gd name="T3" fmla="*/ 77904 h 259"/>
                <a:gd name="T4" fmla="*/ 50610 w 167"/>
                <a:gd name="T5" fmla="*/ 130175 h 259"/>
                <a:gd name="T6" fmla="*/ 47264 w 167"/>
                <a:gd name="T7" fmla="*/ 130175 h 259"/>
                <a:gd name="T8" fmla="*/ 44754 w 167"/>
                <a:gd name="T9" fmla="*/ 129170 h 259"/>
                <a:gd name="T10" fmla="*/ 41826 w 167"/>
                <a:gd name="T11" fmla="*/ 127662 h 259"/>
                <a:gd name="T12" fmla="*/ 39735 w 167"/>
                <a:gd name="T13" fmla="*/ 126154 h 259"/>
                <a:gd name="T14" fmla="*/ 37225 w 167"/>
                <a:gd name="T15" fmla="*/ 123139 h 259"/>
                <a:gd name="T16" fmla="*/ 35552 w 167"/>
                <a:gd name="T17" fmla="*/ 120625 h 259"/>
                <a:gd name="T18" fmla="*/ 33461 w 167"/>
                <a:gd name="T19" fmla="*/ 118112 h 259"/>
                <a:gd name="T20" fmla="*/ 31788 w 167"/>
                <a:gd name="T21" fmla="*/ 115097 h 259"/>
                <a:gd name="T22" fmla="*/ 28860 w 167"/>
                <a:gd name="T23" fmla="*/ 109066 h 259"/>
                <a:gd name="T24" fmla="*/ 27187 w 167"/>
                <a:gd name="T25" fmla="*/ 103034 h 259"/>
                <a:gd name="T26" fmla="*/ 25932 w 167"/>
                <a:gd name="T27" fmla="*/ 97506 h 259"/>
                <a:gd name="T28" fmla="*/ 25932 w 167"/>
                <a:gd name="T29" fmla="*/ 92982 h 259"/>
                <a:gd name="T30" fmla="*/ 23004 w 167"/>
                <a:gd name="T31" fmla="*/ 92480 h 259"/>
                <a:gd name="T32" fmla="*/ 21331 w 167"/>
                <a:gd name="T33" fmla="*/ 91977 h 259"/>
                <a:gd name="T34" fmla="*/ 18822 w 167"/>
                <a:gd name="T35" fmla="*/ 91474 h 259"/>
                <a:gd name="T36" fmla="*/ 17567 w 167"/>
                <a:gd name="T37" fmla="*/ 90469 h 259"/>
                <a:gd name="T38" fmla="*/ 16312 w 167"/>
                <a:gd name="T39" fmla="*/ 88961 h 259"/>
                <a:gd name="T40" fmla="*/ 15057 w 167"/>
                <a:gd name="T41" fmla="*/ 87453 h 259"/>
                <a:gd name="T42" fmla="*/ 14221 w 167"/>
                <a:gd name="T43" fmla="*/ 85443 h 259"/>
                <a:gd name="T44" fmla="*/ 13384 w 167"/>
                <a:gd name="T45" fmla="*/ 83935 h 259"/>
                <a:gd name="T46" fmla="*/ 12548 w 167"/>
                <a:gd name="T47" fmla="*/ 79412 h 259"/>
                <a:gd name="T48" fmla="*/ 12130 w 167"/>
                <a:gd name="T49" fmla="*/ 74888 h 259"/>
                <a:gd name="T50" fmla="*/ 11711 w 167"/>
                <a:gd name="T51" fmla="*/ 70365 h 259"/>
                <a:gd name="T52" fmla="*/ 11711 w 167"/>
                <a:gd name="T53" fmla="*/ 64836 h 259"/>
                <a:gd name="T54" fmla="*/ 8784 w 167"/>
                <a:gd name="T55" fmla="*/ 64836 h 259"/>
                <a:gd name="T56" fmla="*/ 6692 w 167"/>
                <a:gd name="T57" fmla="*/ 63831 h 259"/>
                <a:gd name="T58" fmla="*/ 4601 w 167"/>
                <a:gd name="T59" fmla="*/ 62826 h 259"/>
                <a:gd name="T60" fmla="*/ 2928 w 167"/>
                <a:gd name="T61" fmla="*/ 60815 h 259"/>
                <a:gd name="T62" fmla="*/ 2091 w 167"/>
                <a:gd name="T63" fmla="*/ 58805 h 259"/>
                <a:gd name="T64" fmla="*/ 837 w 167"/>
                <a:gd name="T65" fmla="*/ 56292 h 259"/>
                <a:gd name="T66" fmla="*/ 0 w 167"/>
                <a:gd name="T67" fmla="*/ 53779 h 259"/>
                <a:gd name="T68" fmla="*/ 0 w 167"/>
                <a:gd name="T69" fmla="*/ 50763 h 259"/>
                <a:gd name="T70" fmla="*/ 0 w 167"/>
                <a:gd name="T71" fmla="*/ 37695 h 259"/>
                <a:gd name="T72" fmla="*/ 418 w 167"/>
                <a:gd name="T73" fmla="*/ 25130 h 259"/>
                <a:gd name="T74" fmla="*/ 5019 w 167"/>
                <a:gd name="T75" fmla="*/ 26136 h 259"/>
                <a:gd name="T76" fmla="*/ 9202 w 167"/>
                <a:gd name="T77" fmla="*/ 26638 h 259"/>
                <a:gd name="T78" fmla="*/ 13384 w 167"/>
                <a:gd name="T79" fmla="*/ 26638 h 259"/>
                <a:gd name="T80" fmla="*/ 17567 w 167"/>
                <a:gd name="T81" fmla="*/ 26136 h 259"/>
                <a:gd name="T82" fmla="*/ 20913 w 167"/>
                <a:gd name="T83" fmla="*/ 25633 h 259"/>
                <a:gd name="T84" fmla="*/ 24259 w 167"/>
                <a:gd name="T85" fmla="*/ 24628 h 259"/>
                <a:gd name="T86" fmla="*/ 27605 w 167"/>
                <a:gd name="T87" fmla="*/ 23622 h 259"/>
                <a:gd name="T88" fmla="*/ 30533 w 167"/>
                <a:gd name="T89" fmla="*/ 22115 h 259"/>
                <a:gd name="T90" fmla="*/ 33043 w 167"/>
                <a:gd name="T91" fmla="*/ 20104 h 259"/>
                <a:gd name="T92" fmla="*/ 35971 w 167"/>
                <a:gd name="T93" fmla="*/ 18094 h 259"/>
                <a:gd name="T94" fmla="*/ 38062 w 167"/>
                <a:gd name="T95" fmla="*/ 15581 h 259"/>
                <a:gd name="T96" fmla="*/ 40572 w 167"/>
                <a:gd name="T97" fmla="*/ 13068 h 259"/>
                <a:gd name="T98" fmla="*/ 44754 w 167"/>
                <a:gd name="T99" fmla="*/ 6534 h 259"/>
                <a:gd name="T100" fmla="*/ 47682 w 167"/>
                <a:gd name="T101" fmla="*/ 0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7" h="259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65"/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3781425" y="2270791"/>
              <a:ext cx="96838" cy="144463"/>
            </a:xfrm>
            <a:custGeom>
              <a:avLst/>
              <a:gdLst>
                <a:gd name="T0" fmla="*/ 79622 w 225"/>
                <a:gd name="T1" fmla="*/ 35454 h 273"/>
                <a:gd name="T2" fmla="*/ 74458 w 225"/>
                <a:gd name="T3" fmla="*/ 41275 h 273"/>
                <a:gd name="T4" fmla="*/ 68432 w 225"/>
                <a:gd name="T5" fmla="*/ 43392 h 273"/>
                <a:gd name="T6" fmla="*/ 70154 w 225"/>
                <a:gd name="T7" fmla="*/ 49213 h 273"/>
                <a:gd name="T8" fmla="*/ 74888 w 225"/>
                <a:gd name="T9" fmla="*/ 53446 h 273"/>
                <a:gd name="T10" fmla="*/ 83926 w 225"/>
                <a:gd name="T11" fmla="*/ 55563 h 273"/>
                <a:gd name="T12" fmla="*/ 96838 w 225"/>
                <a:gd name="T13" fmla="*/ 56092 h 273"/>
                <a:gd name="T14" fmla="*/ 96838 w 225"/>
                <a:gd name="T15" fmla="*/ 80434 h 273"/>
                <a:gd name="T16" fmla="*/ 96408 w 225"/>
                <a:gd name="T17" fmla="*/ 93134 h 273"/>
                <a:gd name="T18" fmla="*/ 92534 w 225"/>
                <a:gd name="T19" fmla="*/ 98955 h 273"/>
                <a:gd name="T20" fmla="*/ 84787 w 225"/>
                <a:gd name="T21" fmla="*/ 108480 h 273"/>
                <a:gd name="T22" fmla="*/ 82635 w 225"/>
                <a:gd name="T23" fmla="*/ 113242 h 273"/>
                <a:gd name="T24" fmla="*/ 77040 w 225"/>
                <a:gd name="T25" fmla="*/ 115359 h 273"/>
                <a:gd name="T26" fmla="*/ 70584 w 225"/>
                <a:gd name="T27" fmla="*/ 119063 h 273"/>
                <a:gd name="T28" fmla="*/ 68432 w 225"/>
                <a:gd name="T29" fmla="*/ 124884 h 273"/>
                <a:gd name="T30" fmla="*/ 60255 w 225"/>
                <a:gd name="T31" fmla="*/ 128059 h 273"/>
                <a:gd name="T32" fmla="*/ 55090 w 225"/>
                <a:gd name="T33" fmla="*/ 133350 h 273"/>
                <a:gd name="T34" fmla="*/ 43470 w 225"/>
                <a:gd name="T35" fmla="*/ 134938 h 273"/>
                <a:gd name="T36" fmla="*/ 25823 w 225"/>
                <a:gd name="T37" fmla="*/ 138113 h 273"/>
                <a:gd name="T38" fmla="*/ 8177 w 225"/>
                <a:gd name="T39" fmla="*/ 138113 h 273"/>
                <a:gd name="T40" fmla="*/ 0 w 225"/>
                <a:gd name="T41" fmla="*/ 114830 h 273"/>
                <a:gd name="T42" fmla="*/ 9038 w 225"/>
                <a:gd name="T43" fmla="*/ 112184 h 273"/>
                <a:gd name="T44" fmla="*/ 11190 w 225"/>
                <a:gd name="T45" fmla="*/ 108480 h 273"/>
                <a:gd name="T46" fmla="*/ 25823 w 225"/>
                <a:gd name="T47" fmla="*/ 106892 h 273"/>
                <a:gd name="T48" fmla="*/ 30988 w 225"/>
                <a:gd name="T49" fmla="*/ 102130 h 273"/>
                <a:gd name="T50" fmla="*/ 20659 w 225"/>
                <a:gd name="T51" fmla="*/ 104775 h 273"/>
                <a:gd name="T52" fmla="*/ 17216 w 225"/>
                <a:gd name="T53" fmla="*/ 104246 h 273"/>
                <a:gd name="T54" fmla="*/ 16785 w 225"/>
                <a:gd name="T55" fmla="*/ 99484 h 273"/>
                <a:gd name="T56" fmla="*/ 19798 w 225"/>
                <a:gd name="T57" fmla="*/ 91546 h 273"/>
                <a:gd name="T58" fmla="*/ 16785 w 225"/>
                <a:gd name="T59" fmla="*/ 84667 h 273"/>
                <a:gd name="T60" fmla="*/ 6025 w 225"/>
                <a:gd name="T61" fmla="*/ 79375 h 273"/>
                <a:gd name="T62" fmla="*/ 2582 w 225"/>
                <a:gd name="T63" fmla="*/ 68792 h 273"/>
                <a:gd name="T64" fmla="*/ 9469 w 225"/>
                <a:gd name="T65" fmla="*/ 60854 h 273"/>
                <a:gd name="T66" fmla="*/ 15064 w 225"/>
                <a:gd name="T67" fmla="*/ 53975 h 273"/>
                <a:gd name="T68" fmla="*/ 29267 w 225"/>
                <a:gd name="T69" fmla="*/ 49742 h 273"/>
                <a:gd name="T70" fmla="*/ 38735 w 225"/>
                <a:gd name="T71" fmla="*/ 49742 h 273"/>
                <a:gd name="T72" fmla="*/ 43039 w 225"/>
                <a:gd name="T73" fmla="*/ 46567 h 273"/>
                <a:gd name="T74" fmla="*/ 46482 w 225"/>
                <a:gd name="T75" fmla="*/ 27517 h 273"/>
                <a:gd name="T76" fmla="*/ 51647 w 225"/>
                <a:gd name="T77" fmla="*/ 16404 h 273"/>
                <a:gd name="T78" fmla="*/ 55951 w 225"/>
                <a:gd name="T79" fmla="*/ 10583 h 273"/>
                <a:gd name="T80" fmla="*/ 60685 w 225"/>
                <a:gd name="T81" fmla="*/ 3704 h 273"/>
                <a:gd name="T82" fmla="*/ 66711 w 225"/>
                <a:gd name="T83" fmla="*/ 529 h 273"/>
                <a:gd name="T84" fmla="*/ 77040 w 225"/>
                <a:gd name="T85" fmla="*/ 1588 h 273"/>
                <a:gd name="T86" fmla="*/ 83926 w 225"/>
                <a:gd name="T87" fmla="*/ 20108 h 273"/>
                <a:gd name="T88" fmla="*/ 84357 w 225"/>
                <a:gd name="T89" fmla="*/ 24871 h 273"/>
                <a:gd name="T90" fmla="*/ 81774 w 225"/>
                <a:gd name="T91" fmla="*/ 29633 h 27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5" h="273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66"/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3594100" y="3182016"/>
              <a:ext cx="306388" cy="390525"/>
            </a:xfrm>
            <a:custGeom>
              <a:avLst/>
              <a:gdLst>
                <a:gd name="T0" fmla="*/ 124140 w 232"/>
                <a:gd name="T1" fmla="*/ 387376 h 248"/>
                <a:gd name="T2" fmla="*/ 126781 w 232"/>
                <a:gd name="T3" fmla="*/ 382652 h 248"/>
                <a:gd name="T4" fmla="*/ 129423 w 232"/>
                <a:gd name="T5" fmla="*/ 374778 h 248"/>
                <a:gd name="T6" fmla="*/ 132064 w 232"/>
                <a:gd name="T7" fmla="*/ 365330 h 248"/>
                <a:gd name="T8" fmla="*/ 136026 w 232"/>
                <a:gd name="T9" fmla="*/ 363755 h 248"/>
                <a:gd name="T10" fmla="*/ 137346 w 232"/>
                <a:gd name="T11" fmla="*/ 374778 h 248"/>
                <a:gd name="T12" fmla="*/ 139988 w 232"/>
                <a:gd name="T13" fmla="*/ 379502 h 248"/>
                <a:gd name="T14" fmla="*/ 142629 w 232"/>
                <a:gd name="T15" fmla="*/ 381077 h 248"/>
                <a:gd name="T16" fmla="*/ 145270 w 232"/>
                <a:gd name="T17" fmla="*/ 381077 h 248"/>
                <a:gd name="T18" fmla="*/ 149232 w 232"/>
                <a:gd name="T19" fmla="*/ 379502 h 248"/>
                <a:gd name="T20" fmla="*/ 153194 w 232"/>
                <a:gd name="T21" fmla="*/ 374778 h 248"/>
                <a:gd name="T22" fmla="*/ 285258 w 232"/>
                <a:gd name="T23" fmla="*/ 368479 h 248"/>
                <a:gd name="T24" fmla="*/ 281296 w 232"/>
                <a:gd name="T25" fmla="*/ 321238 h 248"/>
                <a:gd name="T26" fmla="*/ 273372 w 232"/>
                <a:gd name="T27" fmla="*/ 217308 h 248"/>
                <a:gd name="T28" fmla="*/ 265448 w 232"/>
                <a:gd name="T29" fmla="*/ 114953 h 248"/>
                <a:gd name="T30" fmla="*/ 261486 w 232"/>
                <a:gd name="T31" fmla="*/ 67712 h 248"/>
                <a:gd name="T32" fmla="*/ 283937 w 232"/>
                <a:gd name="T33" fmla="*/ 69287 h 248"/>
                <a:gd name="T34" fmla="*/ 306388 w 232"/>
                <a:gd name="T35" fmla="*/ 72436 h 248"/>
                <a:gd name="T36" fmla="*/ 212623 w 232"/>
                <a:gd name="T37" fmla="*/ 3149 h 248"/>
                <a:gd name="T38" fmla="*/ 211302 w 232"/>
                <a:gd name="T39" fmla="*/ 12598 h 248"/>
                <a:gd name="T40" fmla="*/ 212623 w 232"/>
                <a:gd name="T41" fmla="*/ 28345 h 248"/>
                <a:gd name="T42" fmla="*/ 129423 w 232"/>
                <a:gd name="T43" fmla="*/ 37793 h 248"/>
                <a:gd name="T44" fmla="*/ 129423 w 232"/>
                <a:gd name="T45" fmla="*/ 116528 h 248"/>
                <a:gd name="T46" fmla="*/ 125461 w 232"/>
                <a:gd name="T47" fmla="*/ 119677 h 248"/>
                <a:gd name="T48" fmla="*/ 114896 w 232"/>
                <a:gd name="T49" fmla="*/ 122826 h 248"/>
                <a:gd name="T50" fmla="*/ 95086 w 232"/>
                <a:gd name="T51" fmla="*/ 129125 h 248"/>
                <a:gd name="T52" fmla="*/ 97727 w 232"/>
                <a:gd name="T53" fmla="*/ 138573 h 248"/>
                <a:gd name="T54" fmla="*/ 103010 w 232"/>
                <a:gd name="T55" fmla="*/ 151171 h 248"/>
                <a:gd name="T56" fmla="*/ 105651 w 232"/>
                <a:gd name="T57" fmla="*/ 165343 h 248"/>
                <a:gd name="T58" fmla="*/ 106972 w 232"/>
                <a:gd name="T59" fmla="*/ 181090 h 248"/>
                <a:gd name="T60" fmla="*/ 11886 w 232"/>
                <a:gd name="T61" fmla="*/ 187389 h 248"/>
                <a:gd name="T62" fmla="*/ 6603 w 232"/>
                <a:gd name="T63" fmla="*/ 204711 h 248"/>
                <a:gd name="T64" fmla="*/ 7924 w 232"/>
                <a:gd name="T65" fmla="*/ 225182 h 248"/>
                <a:gd name="T66" fmla="*/ 10565 w 232"/>
                <a:gd name="T67" fmla="*/ 244078 h 248"/>
                <a:gd name="T68" fmla="*/ 11886 w 232"/>
                <a:gd name="T69" fmla="*/ 264549 h 248"/>
                <a:gd name="T70" fmla="*/ 11886 w 232"/>
                <a:gd name="T71" fmla="*/ 286595 h 248"/>
                <a:gd name="T72" fmla="*/ 10565 w 232"/>
                <a:gd name="T73" fmla="*/ 305491 h 248"/>
                <a:gd name="T74" fmla="*/ 7924 w 232"/>
                <a:gd name="T75" fmla="*/ 324388 h 248"/>
                <a:gd name="T76" fmla="*/ 2641 w 232"/>
                <a:gd name="T77" fmla="*/ 340135 h 248"/>
                <a:gd name="T78" fmla="*/ 2641 w 232"/>
                <a:gd name="T79" fmla="*/ 344859 h 248"/>
                <a:gd name="T80" fmla="*/ 3962 w 232"/>
                <a:gd name="T81" fmla="*/ 346433 h 248"/>
                <a:gd name="T82" fmla="*/ 3962 w 232"/>
                <a:gd name="T83" fmla="*/ 349583 h 248"/>
                <a:gd name="T84" fmla="*/ 9244 w 232"/>
                <a:gd name="T85" fmla="*/ 341709 h 248"/>
                <a:gd name="T86" fmla="*/ 23771 w 232"/>
                <a:gd name="T87" fmla="*/ 335411 h 248"/>
                <a:gd name="T88" fmla="*/ 47543 w 232"/>
                <a:gd name="T89" fmla="*/ 325962 h 248"/>
                <a:gd name="T90" fmla="*/ 59429 w 232"/>
                <a:gd name="T91" fmla="*/ 327537 h 248"/>
                <a:gd name="T92" fmla="*/ 67353 w 232"/>
                <a:gd name="T93" fmla="*/ 333836 h 248"/>
                <a:gd name="T94" fmla="*/ 73956 w 232"/>
                <a:gd name="T95" fmla="*/ 336985 h 248"/>
                <a:gd name="T96" fmla="*/ 81880 w 232"/>
                <a:gd name="T97" fmla="*/ 338560 h 248"/>
                <a:gd name="T98" fmla="*/ 87162 w 232"/>
                <a:gd name="T99" fmla="*/ 344859 h 248"/>
                <a:gd name="T100" fmla="*/ 88483 w 232"/>
                <a:gd name="T101" fmla="*/ 354307 h 248"/>
                <a:gd name="T102" fmla="*/ 92445 w 232"/>
                <a:gd name="T103" fmla="*/ 363755 h 248"/>
                <a:gd name="T104" fmla="*/ 97727 w 232"/>
                <a:gd name="T105" fmla="*/ 370054 h 248"/>
                <a:gd name="T106" fmla="*/ 112254 w 232"/>
                <a:gd name="T107" fmla="*/ 382652 h 2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2" h="248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67"/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3709988" y="3242341"/>
              <a:ext cx="414337" cy="468313"/>
            </a:xfrm>
            <a:custGeom>
              <a:avLst/>
              <a:gdLst>
                <a:gd name="T0" fmla="*/ 39336 w 948"/>
                <a:gd name="T1" fmla="*/ 413248 h 893"/>
                <a:gd name="T2" fmla="*/ 52885 w 948"/>
                <a:gd name="T3" fmla="*/ 413248 h 893"/>
                <a:gd name="T4" fmla="*/ 63811 w 948"/>
                <a:gd name="T5" fmla="*/ 410626 h 893"/>
                <a:gd name="T6" fmla="*/ 81294 w 948"/>
                <a:gd name="T7" fmla="*/ 406955 h 893"/>
                <a:gd name="T8" fmla="*/ 86102 w 948"/>
                <a:gd name="T9" fmla="*/ 426359 h 893"/>
                <a:gd name="T10" fmla="*/ 92658 w 948"/>
                <a:gd name="T11" fmla="*/ 437896 h 893"/>
                <a:gd name="T12" fmla="*/ 98777 w 948"/>
                <a:gd name="T13" fmla="*/ 443665 h 893"/>
                <a:gd name="T14" fmla="*/ 107518 w 948"/>
                <a:gd name="T15" fmla="*/ 445763 h 893"/>
                <a:gd name="T16" fmla="*/ 107518 w 948"/>
                <a:gd name="T17" fmla="*/ 462020 h 893"/>
                <a:gd name="T18" fmla="*/ 142483 w 948"/>
                <a:gd name="T19" fmla="*/ 466215 h 893"/>
                <a:gd name="T20" fmla="*/ 145979 w 948"/>
                <a:gd name="T21" fmla="*/ 459398 h 893"/>
                <a:gd name="T22" fmla="*/ 151661 w 948"/>
                <a:gd name="T23" fmla="*/ 456776 h 893"/>
                <a:gd name="T24" fmla="*/ 152098 w 948"/>
                <a:gd name="T25" fmla="*/ 465691 h 893"/>
                <a:gd name="T26" fmla="*/ 156469 w 948"/>
                <a:gd name="T27" fmla="*/ 468313 h 893"/>
                <a:gd name="T28" fmla="*/ 168270 w 948"/>
                <a:gd name="T29" fmla="*/ 468313 h 893"/>
                <a:gd name="T30" fmla="*/ 175263 w 948"/>
                <a:gd name="T31" fmla="*/ 447860 h 893"/>
                <a:gd name="T32" fmla="*/ 180071 w 948"/>
                <a:gd name="T33" fmla="*/ 413248 h 893"/>
                <a:gd name="T34" fmla="*/ 185315 w 948"/>
                <a:gd name="T35" fmla="*/ 404333 h 893"/>
                <a:gd name="T36" fmla="*/ 197553 w 948"/>
                <a:gd name="T37" fmla="*/ 395418 h 893"/>
                <a:gd name="T38" fmla="*/ 211976 w 948"/>
                <a:gd name="T39" fmla="*/ 389649 h 893"/>
                <a:gd name="T40" fmla="*/ 218969 w 948"/>
                <a:gd name="T41" fmla="*/ 382307 h 893"/>
                <a:gd name="T42" fmla="*/ 225088 w 948"/>
                <a:gd name="T43" fmla="*/ 368148 h 893"/>
                <a:gd name="T44" fmla="*/ 233829 w 948"/>
                <a:gd name="T45" fmla="*/ 350317 h 893"/>
                <a:gd name="T46" fmla="*/ 239074 w 948"/>
                <a:gd name="T47" fmla="*/ 346122 h 893"/>
                <a:gd name="T48" fmla="*/ 250001 w 948"/>
                <a:gd name="T49" fmla="*/ 345597 h 893"/>
                <a:gd name="T50" fmla="*/ 264424 w 948"/>
                <a:gd name="T51" fmla="*/ 337731 h 893"/>
                <a:gd name="T52" fmla="*/ 279284 w 948"/>
                <a:gd name="T53" fmla="*/ 327242 h 893"/>
                <a:gd name="T54" fmla="*/ 294581 w 948"/>
                <a:gd name="T55" fmla="*/ 321474 h 893"/>
                <a:gd name="T56" fmla="*/ 316435 w 948"/>
                <a:gd name="T57" fmla="*/ 319900 h 893"/>
                <a:gd name="T58" fmla="*/ 344407 w 948"/>
                <a:gd name="T59" fmla="*/ 315705 h 893"/>
                <a:gd name="T60" fmla="*/ 356207 w 948"/>
                <a:gd name="T61" fmla="*/ 311509 h 893"/>
                <a:gd name="T62" fmla="*/ 377187 w 948"/>
                <a:gd name="T63" fmla="*/ 309412 h 893"/>
                <a:gd name="T64" fmla="*/ 393795 w 948"/>
                <a:gd name="T65" fmla="*/ 305741 h 893"/>
                <a:gd name="T66" fmla="*/ 399040 w 948"/>
                <a:gd name="T67" fmla="*/ 301021 h 893"/>
                <a:gd name="T68" fmla="*/ 406907 w 948"/>
                <a:gd name="T69" fmla="*/ 285288 h 893"/>
                <a:gd name="T70" fmla="*/ 412152 w 948"/>
                <a:gd name="T71" fmla="*/ 264311 h 893"/>
                <a:gd name="T72" fmla="*/ 414337 w 948"/>
                <a:gd name="T73" fmla="*/ 241761 h 893"/>
                <a:gd name="T74" fmla="*/ 413900 w 948"/>
                <a:gd name="T75" fmla="*/ 220784 h 893"/>
                <a:gd name="T76" fmla="*/ 412152 w 948"/>
                <a:gd name="T77" fmla="*/ 190367 h 893"/>
                <a:gd name="T78" fmla="*/ 402973 w 948"/>
                <a:gd name="T79" fmla="*/ 186696 h 893"/>
                <a:gd name="T80" fmla="*/ 376749 w 948"/>
                <a:gd name="T81" fmla="*/ 168865 h 893"/>
                <a:gd name="T82" fmla="*/ 347029 w 948"/>
                <a:gd name="T83" fmla="*/ 145791 h 893"/>
                <a:gd name="T84" fmla="*/ 322553 w 948"/>
                <a:gd name="T85" fmla="*/ 113276 h 893"/>
                <a:gd name="T86" fmla="*/ 180071 w 948"/>
                <a:gd name="T87" fmla="*/ 6293 h 893"/>
                <a:gd name="T88" fmla="*/ 152098 w 948"/>
                <a:gd name="T89" fmla="*/ 53492 h 893"/>
                <a:gd name="T90" fmla="*/ 165647 w 948"/>
                <a:gd name="T91" fmla="*/ 212393 h 893"/>
                <a:gd name="T92" fmla="*/ 171329 w 948"/>
                <a:gd name="T93" fmla="*/ 296301 h 893"/>
                <a:gd name="T94" fmla="*/ 40647 w 948"/>
                <a:gd name="T95" fmla="*/ 309936 h 893"/>
                <a:gd name="T96" fmla="*/ 34528 w 948"/>
                <a:gd name="T97" fmla="*/ 317803 h 893"/>
                <a:gd name="T98" fmla="*/ 29283 w 948"/>
                <a:gd name="T99" fmla="*/ 319900 h 893"/>
                <a:gd name="T100" fmla="*/ 24913 w 948"/>
                <a:gd name="T101" fmla="*/ 318327 h 893"/>
                <a:gd name="T102" fmla="*/ 21416 w 948"/>
                <a:gd name="T103" fmla="*/ 309936 h 893"/>
                <a:gd name="T104" fmla="*/ 17483 w 948"/>
                <a:gd name="T105" fmla="*/ 304692 h 893"/>
                <a:gd name="T106" fmla="*/ 12675 w 948"/>
                <a:gd name="T107" fmla="*/ 317278 h 893"/>
                <a:gd name="T108" fmla="*/ 6556 w 948"/>
                <a:gd name="T109" fmla="*/ 326718 h 893"/>
                <a:gd name="T110" fmla="*/ 29283 w 948"/>
                <a:gd name="T111" fmla="*/ 384405 h 893"/>
                <a:gd name="T112" fmla="*/ 26661 w 948"/>
                <a:gd name="T113" fmla="*/ 392271 h 893"/>
                <a:gd name="T114" fmla="*/ 27098 w 948"/>
                <a:gd name="T115" fmla="*/ 398564 h 893"/>
                <a:gd name="T116" fmla="*/ 23601 w 948"/>
                <a:gd name="T117" fmla="*/ 413248 h 8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48" h="893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68"/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3808413" y="2848641"/>
              <a:ext cx="493712" cy="579438"/>
            </a:xfrm>
            <a:custGeom>
              <a:avLst/>
              <a:gdLst>
                <a:gd name="T0" fmla="*/ 315023 w 373"/>
                <a:gd name="T1" fmla="*/ 574740 h 370"/>
                <a:gd name="T2" fmla="*/ 322964 w 373"/>
                <a:gd name="T3" fmla="*/ 571608 h 370"/>
                <a:gd name="T4" fmla="*/ 337524 w 373"/>
                <a:gd name="T5" fmla="*/ 576306 h 370"/>
                <a:gd name="T6" fmla="*/ 492388 w 373"/>
                <a:gd name="T7" fmla="*/ 433795 h 370"/>
                <a:gd name="T8" fmla="*/ 488418 w 373"/>
                <a:gd name="T9" fmla="*/ 422833 h 370"/>
                <a:gd name="T10" fmla="*/ 477829 w 373"/>
                <a:gd name="T11" fmla="*/ 413437 h 370"/>
                <a:gd name="T12" fmla="*/ 459298 w 373"/>
                <a:gd name="T13" fmla="*/ 405607 h 370"/>
                <a:gd name="T14" fmla="*/ 448709 w 373"/>
                <a:gd name="T15" fmla="*/ 397776 h 370"/>
                <a:gd name="T16" fmla="*/ 444738 w 373"/>
                <a:gd name="T17" fmla="*/ 386814 h 370"/>
                <a:gd name="T18" fmla="*/ 446062 w 373"/>
                <a:gd name="T19" fmla="*/ 357059 h 370"/>
                <a:gd name="T20" fmla="*/ 446062 w 373"/>
                <a:gd name="T21" fmla="*/ 306946 h 370"/>
                <a:gd name="T22" fmla="*/ 442091 w 373"/>
                <a:gd name="T23" fmla="*/ 263096 h 370"/>
                <a:gd name="T24" fmla="*/ 435473 w 373"/>
                <a:gd name="T25" fmla="*/ 242738 h 370"/>
                <a:gd name="T26" fmla="*/ 427531 w 373"/>
                <a:gd name="T27" fmla="*/ 222379 h 370"/>
                <a:gd name="T28" fmla="*/ 416942 w 373"/>
                <a:gd name="T29" fmla="*/ 170699 h 370"/>
                <a:gd name="T30" fmla="*/ 405029 w 373"/>
                <a:gd name="T31" fmla="*/ 140944 h 370"/>
                <a:gd name="T32" fmla="*/ 393117 w 373"/>
                <a:gd name="T33" fmla="*/ 122152 h 370"/>
                <a:gd name="T34" fmla="*/ 397087 w 373"/>
                <a:gd name="T35" fmla="*/ 98661 h 370"/>
                <a:gd name="T36" fmla="*/ 398411 w 373"/>
                <a:gd name="T37" fmla="*/ 67340 h 370"/>
                <a:gd name="T38" fmla="*/ 399735 w 373"/>
                <a:gd name="T39" fmla="*/ 36019 h 370"/>
                <a:gd name="T40" fmla="*/ 410324 w 373"/>
                <a:gd name="T41" fmla="*/ 10962 h 370"/>
                <a:gd name="T42" fmla="*/ 399735 w 373"/>
                <a:gd name="T43" fmla="*/ 9396 h 370"/>
                <a:gd name="T44" fmla="*/ 367968 w 373"/>
                <a:gd name="T45" fmla="*/ 18793 h 370"/>
                <a:gd name="T46" fmla="*/ 324288 w 373"/>
                <a:gd name="T47" fmla="*/ 18793 h 370"/>
                <a:gd name="T48" fmla="*/ 272667 w 373"/>
                <a:gd name="T49" fmla="*/ 21925 h 370"/>
                <a:gd name="T50" fmla="*/ 222369 w 373"/>
                <a:gd name="T51" fmla="*/ 37585 h 370"/>
                <a:gd name="T52" fmla="*/ 191926 w 373"/>
                <a:gd name="T53" fmla="*/ 50114 h 370"/>
                <a:gd name="T54" fmla="*/ 164129 w 373"/>
                <a:gd name="T55" fmla="*/ 68906 h 370"/>
                <a:gd name="T56" fmla="*/ 162806 w 373"/>
                <a:gd name="T57" fmla="*/ 81435 h 370"/>
                <a:gd name="T58" fmla="*/ 173395 w 373"/>
                <a:gd name="T59" fmla="*/ 139378 h 370"/>
                <a:gd name="T60" fmla="*/ 177366 w 373"/>
                <a:gd name="T61" fmla="*/ 145643 h 370"/>
                <a:gd name="T62" fmla="*/ 186631 w 373"/>
                <a:gd name="T63" fmla="*/ 153473 h 370"/>
                <a:gd name="T64" fmla="*/ 187955 w 373"/>
                <a:gd name="T65" fmla="*/ 159737 h 370"/>
                <a:gd name="T66" fmla="*/ 183984 w 373"/>
                <a:gd name="T67" fmla="*/ 167567 h 370"/>
                <a:gd name="T68" fmla="*/ 169424 w 373"/>
                <a:gd name="T69" fmla="*/ 167567 h 370"/>
                <a:gd name="T70" fmla="*/ 140304 w 373"/>
                <a:gd name="T71" fmla="*/ 176963 h 370"/>
                <a:gd name="T72" fmla="*/ 125744 w 373"/>
                <a:gd name="T73" fmla="*/ 191058 h 370"/>
                <a:gd name="T74" fmla="*/ 119126 w 373"/>
                <a:gd name="T75" fmla="*/ 205152 h 370"/>
                <a:gd name="T76" fmla="*/ 108537 w 373"/>
                <a:gd name="T77" fmla="*/ 214549 h 370"/>
                <a:gd name="T78" fmla="*/ 87359 w 373"/>
                <a:gd name="T79" fmla="*/ 234907 h 370"/>
                <a:gd name="T80" fmla="*/ 67505 w 373"/>
                <a:gd name="T81" fmla="*/ 247436 h 370"/>
                <a:gd name="T82" fmla="*/ 41032 w 373"/>
                <a:gd name="T83" fmla="*/ 250568 h 370"/>
                <a:gd name="T84" fmla="*/ 26472 w 373"/>
                <a:gd name="T85" fmla="*/ 256832 h 370"/>
                <a:gd name="T86" fmla="*/ 10589 w 373"/>
                <a:gd name="T87" fmla="*/ 272492 h 370"/>
                <a:gd name="T88" fmla="*/ 0 w 373"/>
                <a:gd name="T89" fmla="*/ 313210 h 370"/>
                <a:gd name="T90" fmla="*/ 236929 w 373"/>
                <a:gd name="T91" fmla="*/ 518362 h 370"/>
                <a:gd name="T92" fmla="*/ 266049 w 373"/>
                <a:gd name="T93" fmla="*/ 551249 h 370"/>
                <a:gd name="T94" fmla="*/ 303110 w 373"/>
                <a:gd name="T95" fmla="*/ 576306 h 3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73" h="37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69"/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4244975" y="2983579"/>
              <a:ext cx="384175" cy="436562"/>
            </a:xfrm>
            <a:custGeom>
              <a:avLst/>
              <a:gdLst>
                <a:gd name="T0" fmla="*/ 15770 w 877"/>
                <a:gd name="T1" fmla="*/ 74522 h 826"/>
                <a:gd name="T2" fmla="*/ 20151 w 877"/>
                <a:gd name="T3" fmla="*/ 57609 h 826"/>
                <a:gd name="T4" fmla="*/ 20151 w 877"/>
                <a:gd name="T5" fmla="*/ 36997 h 826"/>
                <a:gd name="T6" fmla="*/ 26721 w 877"/>
                <a:gd name="T7" fmla="*/ 33826 h 826"/>
                <a:gd name="T8" fmla="*/ 38987 w 877"/>
                <a:gd name="T9" fmla="*/ 29069 h 826"/>
                <a:gd name="T10" fmla="*/ 43368 w 877"/>
                <a:gd name="T11" fmla="*/ 10571 h 826"/>
                <a:gd name="T12" fmla="*/ 73593 w 877"/>
                <a:gd name="T13" fmla="*/ 3171 h 826"/>
                <a:gd name="T14" fmla="*/ 106010 w 877"/>
                <a:gd name="T15" fmla="*/ 12685 h 826"/>
                <a:gd name="T16" fmla="*/ 119589 w 877"/>
                <a:gd name="T17" fmla="*/ 22727 h 826"/>
                <a:gd name="T18" fmla="*/ 124846 w 877"/>
                <a:gd name="T19" fmla="*/ 41225 h 826"/>
                <a:gd name="T20" fmla="*/ 129226 w 877"/>
                <a:gd name="T21" fmla="*/ 53381 h 826"/>
                <a:gd name="T22" fmla="*/ 142368 w 877"/>
                <a:gd name="T23" fmla="*/ 58138 h 826"/>
                <a:gd name="T24" fmla="*/ 159014 w 877"/>
                <a:gd name="T25" fmla="*/ 57609 h 826"/>
                <a:gd name="T26" fmla="*/ 184422 w 877"/>
                <a:gd name="T27" fmla="*/ 70294 h 826"/>
                <a:gd name="T28" fmla="*/ 209391 w 877"/>
                <a:gd name="T29" fmla="*/ 85621 h 826"/>
                <a:gd name="T30" fmla="*/ 224723 w 877"/>
                <a:gd name="T31" fmla="*/ 87735 h 826"/>
                <a:gd name="T32" fmla="*/ 235674 w 877"/>
                <a:gd name="T33" fmla="*/ 83507 h 826"/>
                <a:gd name="T34" fmla="*/ 240493 w 877"/>
                <a:gd name="T35" fmla="*/ 66594 h 826"/>
                <a:gd name="T36" fmla="*/ 238302 w 877"/>
                <a:gd name="T37" fmla="*/ 54438 h 826"/>
                <a:gd name="T38" fmla="*/ 232608 w 877"/>
                <a:gd name="T39" fmla="*/ 42811 h 826"/>
                <a:gd name="T40" fmla="*/ 236112 w 877"/>
                <a:gd name="T41" fmla="*/ 25898 h 826"/>
                <a:gd name="T42" fmla="*/ 251444 w 877"/>
                <a:gd name="T43" fmla="*/ 17970 h 826"/>
                <a:gd name="T44" fmla="*/ 270280 w 877"/>
                <a:gd name="T45" fmla="*/ 2114 h 826"/>
                <a:gd name="T46" fmla="*/ 284736 w 877"/>
                <a:gd name="T47" fmla="*/ 0 h 826"/>
                <a:gd name="T48" fmla="*/ 298316 w 877"/>
                <a:gd name="T49" fmla="*/ 3171 h 826"/>
                <a:gd name="T50" fmla="*/ 304449 w 877"/>
                <a:gd name="T51" fmla="*/ 12685 h 826"/>
                <a:gd name="T52" fmla="*/ 309267 w 877"/>
                <a:gd name="T53" fmla="*/ 26426 h 826"/>
                <a:gd name="T54" fmla="*/ 318905 w 877"/>
                <a:gd name="T55" fmla="*/ 33297 h 826"/>
                <a:gd name="T56" fmla="*/ 349569 w 877"/>
                <a:gd name="T57" fmla="*/ 37525 h 826"/>
                <a:gd name="T58" fmla="*/ 363586 w 877"/>
                <a:gd name="T59" fmla="*/ 51267 h 826"/>
                <a:gd name="T60" fmla="*/ 365339 w 877"/>
                <a:gd name="T61" fmla="*/ 61837 h 826"/>
                <a:gd name="T62" fmla="*/ 369281 w 877"/>
                <a:gd name="T63" fmla="*/ 73994 h 826"/>
                <a:gd name="T64" fmla="*/ 366215 w 877"/>
                <a:gd name="T65" fmla="*/ 84036 h 826"/>
                <a:gd name="T66" fmla="*/ 360958 w 877"/>
                <a:gd name="T67" fmla="*/ 89849 h 826"/>
                <a:gd name="T68" fmla="*/ 363148 w 877"/>
                <a:gd name="T69" fmla="*/ 109405 h 826"/>
                <a:gd name="T70" fmla="*/ 375852 w 877"/>
                <a:gd name="T71" fmla="*/ 129489 h 826"/>
                <a:gd name="T72" fmla="*/ 383737 w 877"/>
                <a:gd name="T73" fmla="*/ 363097 h 826"/>
                <a:gd name="T74" fmla="*/ 384175 w 877"/>
                <a:gd name="T75" fmla="*/ 391637 h 826"/>
                <a:gd name="T76" fmla="*/ 381109 w 877"/>
                <a:gd name="T77" fmla="*/ 409607 h 826"/>
                <a:gd name="T78" fmla="*/ 371471 w 877"/>
                <a:gd name="T79" fmla="*/ 413835 h 826"/>
                <a:gd name="T80" fmla="*/ 363586 w 877"/>
                <a:gd name="T81" fmla="*/ 424934 h 826"/>
                <a:gd name="T82" fmla="*/ 160328 w 877"/>
                <a:gd name="T83" fmla="*/ 313416 h 826"/>
                <a:gd name="T84" fmla="*/ 144996 w 877"/>
                <a:gd name="T85" fmla="*/ 320815 h 826"/>
                <a:gd name="T86" fmla="*/ 127912 w 877"/>
                <a:gd name="T87" fmla="*/ 330857 h 826"/>
                <a:gd name="T88" fmla="*/ 115209 w 877"/>
                <a:gd name="T89" fmla="*/ 331385 h 826"/>
                <a:gd name="T90" fmla="*/ 100753 w 877"/>
                <a:gd name="T91" fmla="*/ 321872 h 826"/>
                <a:gd name="T92" fmla="*/ 84545 w 877"/>
                <a:gd name="T93" fmla="*/ 309716 h 826"/>
                <a:gd name="T94" fmla="*/ 66584 w 877"/>
                <a:gd name="T95" fmla="*/ 305488 h 826"/>
                <a:gd name="T96" fmla="*/ 60452 w 877"/>
                <a:gd name="T97" fmla="*/ 304959 h 826"/>
                <a:gd name="T98" fmla="*/ 56947 w 877"/>
                <a:gd name="T99" fmla="*/ 292275 h 826"/>
                <a:gd name="T100" fmla="*/ 47748 w 877"/>
                <a:gd name="T101" fmla="*/ 282761 h 826"/>
                <a:gd name="T102" fmla="*/ 27598 w 877"/>
                <a:gd name="T103" fmla="*/ 273248 h 826"/>
                <a:gd name="T104" fmla="*/ 12266 w 877"/>
                <a:gd name="T105" fmla="*/ 263734 h 826"/>
                <a:gd name="T106" fmla="*/ 7009 w 877"/>
                <a:gd name="T107" fmla="*/ 254749 h 826"/>
                <a:gd name="T108" fmla="*/ 6133 w 877"/>
                <a:gd name="T109" fmla="*/ 232023 h 826"/>
                <a:gd name="T110" fmla="*/ 8323 w 877"/>
                <a:gd name="T111" fmla="*/ 186041 h 826"/>
                <a:gd name="T112" fmla="*/ 7447 w 877"/>
                <a:gd name="T113" fmla="*/ 136360 h 826"/>
                <a:gd name="T114" fmla="*/ 1752 w 877"/>
                <a:gd name="T115" fmla="*/ 106762 h 8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77" h="826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70"/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4197350" y="2848641"/>
              <a:ext cx="93663" cy="236538"/>
            </a:xfrm>
            <a:custGeom>
              <a:avLst/>
              <a:gdLst>
                <a:gd name="T0" fmla="*/ 46832 w 206"/>
                <a:gd name="T1" fmla="*/ 229260 h 455"/>
                <a:gd name="T2" fmla="*/ 56834 w 206"/>
                <a:gd name="T3" fmla="*/ 218343 h 455"/>
                <a:gd name="T4" fmla="*/ 63654 w 206"/>
                <a:gd name="T5" fmla="*/ 210025 h 455"/>
                <a:gd name="T6" fmla="*/ 66837 w 206"/>
                <a:gd name="T7" fmla="*/ 202747 h 455"/>
                <a:gd name="T8" fmla="*/ 69111 w 206"/>
                <a:gd name="T9" fmla="*/ 193909 h 455"/>
                <a:gd name="T10" fmla="*/ 70020 w 206"/>
                <a:gd name="T11" fmla="*/ 182992 h 455"/>
                <a:gd name="T12" fmla="*/ 69565 w 206"/>
                <a:gd name="T13" fmla="*/ 174154 h 455"/>
                <a:gd name="T14" fmla="*/ 70929 w 206"/>
                <a:gd name="T15" fmla="*/ 172075 h 455"/>
                <a:gd name="T16" fmla="*/ 76385 w 206"/>
                <a:gd name="T17" fmla="*/ 171035 h 455"/>
                <a:gd name="T18" fmla="*/ 84115 w 206"/>
                <a:gd name="T19" fmla="*/ 168956 h 455"/>
                <a:gd name="T20" fmla="*/ 89116 w 206"/>
                <a:gd name="T21" fmla="*/ 165317 h 455"/>
                <a:gd name="T22" fmla="*/ 92299 w 206"/>
                <a:gd name="T23" fmla="*/ 158039 h 455"/>
                <a:gd name="T24" fmla="*/ 93663 w 206"/>
                <a:gd name="T25" fmla="*/ 145562 h 455"/>
                <a:gd name="T26" fmla="*/ 91844 w 206"/>
                <a:gd name="T27" fmla="*/ 137764 h 455"/>
                <a:gd name="T28" fmla="*/ 87752 w 206"/>
                <a:gd name="T29" fmla="*/ 137244 h 455"/>
                <a:gd name="T30" fmla="*/ 80477 w 206"/>
                <a:gd name="T31" fmla="*/ 133085 h 455"/>
                <a:gd name="T32" fmla="*/ 70475 w 206"/>
                <a:gd name="T33" fmla="*/ 125807 h 455"/>
                <a:gd name="T34" fmla="*/ 63654 w 206"/>
                <a:gd name="T35" fmla="*/ 120089 h 455"/>
                <a:gd name="T36" fmla="*/ 59108 w 206"/>
                <a:gd name="T37" fmla="*/ 118529 h 455"/>
                <a:gd name="T38" fmla="*/ 54106 w 206"/>
                <a:gd name="T39" fmla="*/ 115410 h 455"/>
                <a:gd name="T40" fmla="*/ 45922 w 206"/>
                <a:gd name="T41" fmla="*/ 110211 h 455"/>
                <a:gd name="T42" fmla="*/ 43194 w 206"/>
                <a:gd name="T43" fmla="*/ 107092 h 455"/>
                <a:gd name="T44" fmla="*/ 43194 w 206"/>
                <a:gd name="T45" fmla="*/ 103453 h 455"/>
                <a:gd name="T46" fmla="*/ 47286 w 206"/>
                <a:gd name="T47" fmla="*/ 94095 h 455"/>
                <a:gd name="T48" fmla="*/ 54106 w 206"/>
                <a:gd name="T49" fmla="*/ 82138 h 455"/>
                <a:gd name="T50" fmla="*/ 60926 w 206"/>
                <a:gd name="T51" fmla="*/ 72781 h 455"/>
                <a:gd name="T52" fmla="*/ 61836 w 206"/>
                <a:gd name="T53" fmla="*/ 67062 h 455"/>
                <a:gd name="T54" fmla="*/ 57289 w 206"/>
                <a:gd name="T55" fmla="*/ 60304 h 455"/>
                <a:gd name="T56" fmla="*/ 52288 w 206"/>
                <a:gd name="T57" fmla="*/ 54586 h 455"/>
                <a:gd name="T58" fmla="*/ 49105 w 206"/>
                <a:gd name="T59" fmla="*/ 48347 h 455"/>
                <a:gd name="T60" fmla="*/ 48650 w 206"/>
                <a:gd name="T61" fmla="*/ 43669 h 455"/>
                <a:gd name="T62" fmla="*/ 50469 w 206"/>
                <a:gd name="T63" fmla="*/ 40549 h 455"/>
                <a:gd name="T64" fmla="*/ 52742 w 206"/>
                <a:gd name="T65" fmla="*/ 37430 h 455"/>
                <a:gd name="T66" fmla="*/ 55925 w 206"/>
                <a:gd name="T67" fmla="*/ 35871 h 455"/>
                <a:gd name="T68" fmla="*/ 57289 w 206"/>
                <a:gd name="T69" fmla="*/ 19235 h 455"/>
                <a:gd name="T70" fmla="*/ 50014 w 206"/>
                <a:gd name="T71" fmla="*/ 16636 h 455"/>
                <a:gd name="T72" fmla="*/ 39557 w 206"/>
                <a:gd name="T73" fmla="*/ 10917 h 455"/>
                <a:gd name="T74" fmla="*/ 24098 w 206"/>
                <a:gd name="T75" fmla="*/ 0 h 455"/>
                <a:gd name="T76" fmla="*/ 21370 w 206"/>
                <a:gd name="T77" fmla="*/ 5719 h 455"/>
                <a:gd name="T78" fmla="*/ 15459 w 206"/>
                <a:gd name="T79" fmla="*/ 22874 h 455"/>
                <a:gd name="T80" fmla="*/ 12731 w 206"/>
                <a:gd name="T81" fmla="*/ 36390 h 455"/>
                <a:gd name="T82" fmla="*/ 10003 w 206"/>
                <a:gd name="T83" fmla="*/ 51467 h 455"/>
                <a:gd name="T84" fmla="*/ 9093 w 206"/>
                <a:gd name="T85" fmla="*/ 69142 h 455"/>
                <a:gd name="T86" fmla="*/ 9093 w 206"/>
                <a:gd name="T87" fmla="*/ 89417 h 455"/>
                <a:gd name="T88" fmla="*/ 5456 w 206"/>
                <a:gd name="T89" fmla="*/ 97734 h 455"/>
                <a:gd name="T90" fmla="*/ 3637 w 206"/>
                <a:gd name="T91" fmla="*/ 107092 h 455"/>
                <a:gd name="T92" fmla="*/ 0 w 206"/>
                <a:gd name="T93" fmla="*/ 122168 h 455"/>
                <a:gd name="T94" fmla="*/ 10003 w 206"/>
                <a:gd name="T95" fmla="*/ 134645 h 455"/>
                <a:gd name="T96" fmla="*/ 18642 w 206"/>
                <a:gd name="T97" fmla="*/ 146082 h 455"/>
                <a:gd name="T98" fmla="*/ 25007 w 206"/>
                <a:gd name="T99" fmla="*/ 158558 h 455"/>
                <a:gd name="T100" fmla="*/ 30009 w 206"/>
                <a:gd name="T101" fmla="*/ 171035 h 455"/>
                <a:gd name="T102" fmla="*/ 34101 w 206"/>
                <a:gd name="T103" fmla="*/ 184552 h 455"/>
                <a:gd name="T104" fmla="*/ 37283 w 206"/>
                <a:gd name="T105" fmla="*/ 199628 h 455"/>
                <a:gd name="T106" fmla="*/ 42285 w 206"/>
                <a:gd name="T107" fmla="*/ 236538 h 4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171"/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3579813" y="3159791"/>
              <a:ext cx="231775" cy="215900"/>
            </a:xfrm>
            <a:custGeom>
              <a:avLst/>
              <a:gdLst>
                <a:gd name="T0" fmla="*/ 145866 w 518"/>
                <a:gd name="T1" fmla="*/ 58495 h 406"/>
                <a:gd name="T2" fmla="*/ 145866 w 518"/>
                <a:gd name="T3" fmla="*/ 137729 h 406"/>
                <a:gd name="T4" fmla="*/ 140944 w 518"/>
                <a:gd name="T5" fmla="*/ 140388 h 406"/>
                <a:gd name="T6" fmla="*/ 130206 w 518"/>
                <a:gd name="T7" fmla="*/ 144111 h 406"/>
                <a:gd name="T8" fmla="*/ 110071 w 518"/>
                <a:gd name="T9" fmla="*/ 150492 h 406"/>
                <a:gd name="T10" fmla="*/ 113203 w 518"/>
                <a:gd name="T11" fmla="*/ 160596 h 406"/>
                <a:gd name="T12" fmla="*/ 118572 w 518"/>
                <a:gd name="T13" fmla="*/ 173358 h 406"/>
                <a:gd name="T14" fmla="*/ 120362 w 518"/>
                <a:gd name="T15" fmla="*/ 187716 h 406"/>
                <a:gd name="T16" fmla="*/ 121704 w 518"/>
                <a:gd name="T17" fmla="*/ 203137 h 406"/>
                <a:gd name="T18" fmla="*/ 23267 w 518"/>
                <a:gd name="T19" fmla="*/ 209519 h 406"/>
                <a:gd name="T20" fmla="*/ 9844 w 518"/>
                <a:gd name="T21" fmla="*/ 215900 h 406"/>
                <a:gd name="T22" fmla="*/ 2237 w 518"/>
                <a:gd name="T23" fmla="*/ 214305 h 406"/>
                <a:gd name="T24" fmla="*/ 447 w 518"/>
                <a:gd name="T25" fmla="*/ 211646 h 406"/>
                <a:gd name="T26" fmla="*/ 447 w 518"/>
                <a:gd name="T27" fmla="*/ 204733 h 406"/>
                <a:gd name="T28" fmla="*/ 1790 w 518"/>
                <a:gd name="T29" fmla="*/ 197288 h 406"/>
                <a:gd name="T30" fmla="*/ 4922 w 518"/>
                <a:gd name="T31" fmla="*/ 188248 h 406"/>
                <a:gd name="T32" fmla="*/ 8949 w 518"/>
                <a:gd name="T33" fmla="*/ 181335 h 406"/>
                <a:gd name="T34" fmla="*/ 13423 w 518"/>
                <a:gd name="T35" fmla="*/ 177612 h 406"/>
                <a:gd name="T36" fmla="*/ 17003 w 518"/>
                <a:gd name="T37" fmla="*/ 173358 h 406"/>
                <a:gd name="T38" fmla="*/ 19687 w 518"/>
                <a:gd name="T39" fmla="*/ 168572 h 406"/>
                <a:gd name="T40" fmla="*/ 21925 w 518"/>
                <a:gd name="T41" fmla="*/ 155278 h 406"/>
                <a:gd name="T42" fmla="*/ 25057 w 518"/>
                <a:gd name="T43" fmla="*/ 140920 h 406"/>
                <a:gd name="T44" fmla="*/ 27741 w 518"/>
                <a:gd name="T45" fmla="*/ 136666 h 406"/>
                <a:gd name="T46" fmla="*/ 33111 w 518"/>
                <a:gd name="T47" fmla="*/ 130816 h 406"/>
                <a:gd name="T48" fmla="*/ 41165 w 518"/>
                <a:gd name="T49" fmla="*/ 126562 h 406"/>
                <a:gd name="T50" fmla="*/ 47876 w 518"/>
                <a:gd name="T51" fmla="*/ 122840 h 406"/>
                <a:gd name="T52" fmla="*/ 54588 w 518"/>
                <a:gd name="T53" fmla="*/ 115927 h 406"/>
                <a:gd name="T54" fmla="*/ 60852 w 518"/>
                <a:gd name="T55" fmla="*/ 103696 h 406"/>
                <a:gd name="T56" fmla="*/ 67116 w 518"/>
                <a:gd name="T57" fmla="*/ 82957 h 406"/>
                <a:gd name="T58" fmla="*/ 72486 w 518"/>
                <a:gd name="T59" fmla="*/ 62217 h 406"/>
                <a:gd name="T60" fmla="*/ 76960 w 518"/>
                <a:gd name="T61" fmla="*/ 49987 h 406"/>
                <a:gd name="T62" fmla="*/ 83224 w 518"/>
                <a:gd name="T63" fmla="*/ 38819 h 406"/>
                <a:gd name="T64" fmla="*/ 89936 w 518"/>
                <a:gd name="T65" fmla="*/ 32970 h 406"/>
                <a:gd name="T66" fmla="*/ 95305 w 518"/>
                <a:gd name="T67" fmla="*/ 30311 h 406"/>
                <a:gd name="T68" fmla="*/ 97990 w 518"/>
                <a:gd name="T69" fmla="*/ 23398 h 406"/>
                <a:gd name="T70" fmla="*/ 99780 w 518"/>
                <a:gd name="T71" fmla="*/ 14890 h 406"/>
                <a:gd name="T72" fmla="*/ 102017 w 518"/>
                <a:gd name="T73" fmla="*/ 8508 h 406"/>
                <a:gd name="T74" fmla="*/ 106939 w 518"/>
                <a:gd name="T75" fmla="*/ 4254 h 406"/>
                <a:gd name="T76" fmla="*/ 228643 w 518"/>
                <a:gd name="T77" fmla="*/ 0 h 406"/>
                <a:gd name="T78" fmla="*/ 230433 w 518"/>
                <a:gd name="T79" fmla="*/ 24462 h 406"/>
                <a:gd name="T80" fmla="*/ 231775 w 518"/>
                <a:gd name="T81" fmla="*/ 58495 h 4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8" h="406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172"/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3548063" y="1967579"/>
              <a:ext cx="190500" cy="93662"/>
            </a:xfrm>
            <a:custGeom>
              <a:avLst/>
              <a:gdLst>
                <a:gd name="T0" fmla="*/ 14522 w 446"/>
                <a:gd name="T1" fmla="*/ 32098 h 178"/>
                <a:gd name="T2" fmla="*/ 17512 w 446"/>
                <a:gd name="T3" fmla="*/ 22100 h 178"/>
                <a:gd name="T4" fmla="*/ 29045 w 446"/>
                <a:gd name="T5" fmla="*/ 19469 h 178"/>
                <a:gd name="T6" fmla="*/ 34170 w 446"/>
                <a:gd name="T7" fmla="*/ 9471 h 178"/>
                <a:gd name="T8" fmla="*/ 30753 w 446"/>
                <a:gd name="T9" fmla="*/ 7367 h 178"/>
                <a:gd name="T10" fmla="*/ 25628 w 446"/>
                <a:gd name="T11" fmla="*/ 0 h 178"/>
                <a:gd name="T12" fmla="*/ 36306 w 446"/>
                <a:gd name="T13" fmla="*/ 5262 h 178"/>
                <a:gd name="T14" fmla="*/ 46130 w 446"/>
                <a:gd name="T15" fmla="*/ 20521 h 178"/>
                <a:gd name="T16" fmla="*/ 53391 w 446"/>
                <a:gd name="T17" fmla="*/ 32624 h 178"/>
                <a:gd name="T18" fmla="*/ 59371 w 446"/>
                <a:gd name="T19" fmla="*/ 35255 h 178"/>
                <a:gd name="T20" fmla="*/ 67059 w 446"/>
                <a:gd name="T21" fmla="*/ 33150 h 178"/>
                <a:gd name="T22" fmla="*/ 77311 w 446"/>
                <a:gd name="T23" fmla="*/ 23679 h 178"/>
                <a:gd name="T24" fmla="*/ 87562 w 446"/>
                <a:gd name="T25" fmla="*/ 12102 h 178"/>
                <a:gd name="T26" fmla="*/ 93969 w 446"/>
                <a:gd name="T27" fmla="*/ 16312 h 178"/>
                <a:gd name="T28" fmla="*/ 153340 w 446"/>
                <a:gd name="T29" fmla="*/ 5788 h 178"/>
                <a:gd name="T30" fmla="*/ 160601 w 446"/>
                <a:gd name="T31" fmla="*/ 12102 h 178"/>
                <a:gd name="T32" fmla="*/ 169143 w 446"/>
                <a:gd name="T33" fmla="*/ 11576 h 178"/>
                <a:gd name="T34" fmla="*/ 176405 w 446"/>
                <a:gd name="T35" fmla="*/ 19469 h 178"/>
                <a:gd name="T36" fmla="*/ 177259 w 446"/>
                <a:gd name="T37" fmla="*/ 22626 h 178"/>
                <a:gd name="T38" fmla="*/ 183239 w 446"/>
                <a:gd name="T39" fmla="*/ 28414 h 178"/>
                <a:gd name="T40" fmla="*/ 189219 w 446"/>
                <a:gd name="T41" fmla="*/ 35781 h 178"/>
                <a:gd name="T42" fmla="*/ 190500 w 446"/>
                <a:gd name="T43" fmla="*/ 42095 h 178"/>
                <a:gd name="T44" fmla="*/ 187083 w 446"/>
                <a:gd name="T45" fmla="*/ 50514 h 178"/>
                <a:gd name="T46" fmla="*/ 176405 w 446"/>
                <a:gd name="T47" fmla="*/ 58407 h 178"/>
                <a:gd name="T48" fmla="*/ 169571 w 446"/>
                <a:gd name="T49" fmla="*/ 63143 h 178"/>
                <a:gd name="T50" fmla="*/ 156330 w 446"/>
                <a:gd name="T51" fmla="*/ 64721 h 178"/>
                <a:gd name="T52" fmla="*/ 128139 w 446"/>
                <a:gd name="T53" fmla="*/ 76824 h 178"/>
                <a:gd name="T54" fmla="*/ 99948 w 446"/>
                <a:gd name="T55" fmla="*/ 89979 h 178"/>
                <a:gd name="T56" fmla="*/ 84999 w 446"/>
                <a:gd name="T57" fmla="*/ 93662 h 178"/>
                <a:gd name="T58" fmla="*/ 75602 w 446"/>
                <a:gd name="T59" fmla="*/ 91557 h 178"/>
                <a:gd name="T60" fmla="*/ 73466 w 446"/>
                <a:gd name="T61" fmla="*/ 86295 h 178"/>
                <a:gd name="T62" fmla="*/ 72612 w 446"/>
                <a:gd name="T63" fmla="*/ 84717 h 178"/>
                <a:gd name="T64" fmla="*/ 66632 w 446"/>
                <a:gd name="T65" fmla="*/ 84717 h 178"/>
                <a:gd name="T66" fmla="*/ 59371 w 446"/>
                <a:gd name="T67" fmla="*/ 84191 h 178"/>
                <a:gd name="T68" fmla="*/ 42713 w 446"/>
                <a:gd name="T69" fmla="*/ 77350 h 178"/>
                <a:gd name="T70" fmla="*/ 36306 w 446"/>
                <a:gd name="T71" fmla="*/ 72088 h 178"/>
                <a:gd name="T72" fmla="*/ 34598 w 446"/>
                <a:gd name="T73" fmla="*/ 65774 h 178"/>
                <a:gd name="T74" fmla="*/ 37160 w 446"/>
                <a:gd name="T75" fmla="*/ 58407 h 178"/>
                <a:gd name="T76" fmla="*/ 11533 w 446"/>
                <a:gd name="T77" fmla="*/ 54198 h 178"/>
                <a:gd name="T78" fmla="*/ 3844 w 446"/>
                <a:gd name="T79" fmla="*/ 55250 h 178"/>
                <a:gd name="T80" fmla="*/ 0 w 446"/>
                <a:gd name="T81" fmla="*/ 42095 h 178"/>
                <a:gd name="T82" fmla="*/ 25628 w 446"/>
                <a:gd name="T83" fmla="*/ 45252 h 178"/>
                <a:gd name="T84" fmla="*/ 37160 w 446"/>
                <a:gd name="T85" fmla="*/ 42095 h 178"/>
                <a:gd name="T86" fmla="*/ 9824 w 446"/>
                <a:gd name="T87" fmla="*/ 35781 h 178"/>
                <a:gd name="T88" fmla="*/ 6834 w 446"/>
                <a:gd name="T89" fmla="*/ 28941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46" h="178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173"/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4340225" y="2231104"/>
              <a:ext cx="14288" cy="57150"/>
            </a:xfrm>
            <a:custGeom>
              <a:avLst/>
              <a:gdLst>
                <a:gd name="T0" fmla="*/ 0 w 28"/>
                <a:gd name="T1" fmla="*/ 57150 h 73"/>
                <a:gd name="T2" fmla="*/ 1021 w 28"/>
                <a:gd name="T3" fmla="*/ 36795 h 73"/>
                <a:gd name="T4" fmla="*/ 3062 w 28"/>
                <a:gd name="T5" fmla="*/ 21921 h 73"/>
                <a:gd name="T6" fmla="*/ 3572 w 28"/>
                <a:gd name="T7" fmla="*/ 15658 h 73"/>
                <a:gd name="T8" fmla="*/ 3062 w 28"/>
                <a:gd name="T9" fmla="*/ 10177 h 73"/>
                <a:gd name="T10" fmla="*/ 2041 w 28"/>
                <a:gd name="T11" fmla="*/ 5480 h 73"/>
                <a:gd name="T12" fmla="*/ 0 w 28"/>
                <a:gd name="T13" fmla="*/ 0 h 73"/>
                <a:gd name="T14" fmla="*/ 14288 w 28"/>
                <a:gd name="T15" fmla="*/ 0 h 73"/>
                <a:gd name="T16" fmla="*/ 11226 w 28"/>
                <a:gd name="T17" fmla="*/ 12526 h 73"/>
                <a:gd name="T18" fmla="*/ 8675 w 28"/>
                <a:gd name="T19" fmla="*/ 23486 h 73"/>
                <a:gd name="T20" fmla="*/ 6123 w 28"/>
                <a:gd name="T21" fmla="*/ 33664 h 73"/>
                <a:gd name="T22" fmla="*/ 3572 w 28"/>
                <a:gd name="T23" fmla="*/ 43058 h 73"/>
                <a:gd name="T24" fmla="*/ 0 w 28"/>
                <a:gd name="T25" fmla="*/ 5715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73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174"/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4227513" y="1894554"/>
              <a:ext cx="234950" cy="395287"/>
            </a:xfrm>
            <a:custGeom>
              <a:avLst/>
              <a:gdLst>
                <a:gd name="T0" fmla="*/ 185394 w 531"/>
                <a:gd name="T1" fmla="*/ 106002 h 757"/>
                <a:gd name="T2" fmla="*/ 179642 w 531"/>
                <a:gd name="T3" fmla="*/ 115401 h 757"/>
                <a:gd name="T4" fmla="*/ 178757 w 531"/>
                <a:gd name="T5" fmla="*/ 123756 h 757"/>
                <a:gd name="T6" fmla="*/ 169022 w 531"/>
                <a:gd name="T7" fmla="*/ 143598 h 757"/>
                <a:gd name="T8" fmla="*/ 143802 w 531"/>
                <a:gd name="T9" fmla="*/ 159786 h 757"/>
                <a:gd name="T10" fmla="*/ 111502 w 531"/>
                <a:gd name="T11" fmla="*/ 184850 h 757"/>
                <a:gd name="T12" fmla="*/ 104865 w 531"/>
                <a:gd name="T13" fmla="*/ 192683 h 757"/>
                <a:gd name="T14" fmla="*/ 108404 w 531"/>
                <a:gd name="T15" fmla="*/ 198949 h 757"/>
                <a:gd name="T16" fmla="*/ 106192 w 531"/>
                <a:gd name="T17" fmla="*/ 221402 h 757"/>
                <a:gd name="T18" fmla="*/ 105750 w 531"/>
                <a:gd name="T19" fmla="*/ 234457 h 757"/>
                <a:gd name="T20" fmla="*/ 115926 w 531"/>
                <a:gd name="T21" fmla="*/ 244378 h 757"/>
                <a:gd name="T22" fmla="*/ 141589 w 531"/>
                <a:gd name="T23" fmla="*/ 253255 h 757"/>
                <a:gd name="T24" fmla="*/ 146899 w 531"/>
                <a:gd name="T25" fmla="*/ 263699 h 757"/>
                <a:gd name="T26" fmla="*/ 137165 w 531"/>
                <a:gd name="T27" fmla="*/ 277275 h 757"/>
                <a:gd name="T28" fmla="*/ 120351 w 531"/>
                <a:gd name="T29" fmla="*/ 285630 h 757"/>
                <a:gd name="T30" fmla="*/ 117254 w 531"/>
                <a:gd name="T31" fmla="*/ 292418 h 757"/>
                <a:gd name="T32" fmla="*/ 111502 w 531"/>
                <a:gd name="T33" fmla="*/ 329493 h 757"/>
                <a:gd name="T34" fmla="*/ 105750 w 531"/>
                <a:gd name="T35" fmla="*/ 376489 h 757"/>
                <a:gd name="T36" fmla="*/ 76547 w 531"/>
                <a:gd name="T37" fmla="*/ 379622 h 757"/>
                <a:gd name="T38" fmla="*/ 67255 w 531"/>
                <a:gd name="T39" fmla="*/ 385366 h 757"/>
                <a:gd name="T40" fmla="*/ 67697 w 531"/>
                <a:gd name="T41" fmla="*/ 395287 h 757"/>
                <a:gd name="T42" fmla="*/ 46902 w 531"/>
                <a:gd name="T43" fmla="*/ 395287 h 757"/>
                <a:gd name="T44" fmla="*/ 42034 w 531"/>
                <a:gd name="T45" fmla="*/ 392676 h 757"/>
                <a:gd name="T46" fmla="*/ 31415 w 531"/>
                <a:gd name="T47" fmla="*/ 374922 h 757"/>
                <a:gd name="T48" fmla="*/ 18141 w 531"/>
                <a:gd name="T49" fmla="*/ 334192 h 757"/>
                <a:gd name="T50" fmla="*/ 15044 w 531"/>
                <a:gd name="T51" fmla="*/ 311739 h 757"/>
                <a:gd name="T52" fmla="*/ 6195 w 531"/>
                <a:gd name="T53" fmla="*/ 305995 h 757"/>
                <a:gd name="T54" fmla="*/ 8407 w 531"/>
                <a:gd name="T55" fmla="*/ 292941 h 757"/>
                <a:gd name="T56" fmla="*/ 15929 w 531"/>
                <a:gd name="T57" fmla="*/ 280931 h 757"/>
                <a:gd name="T58" fmla="*/ 23451 w 531"/>
                <a:gd name="T59" fmla="*/ 263177 h 757"/>
                <a:gd name="T60" fmla="*/ 26990 w 531"/>
                <a:gd name="T61" fmla="*/ 245945 h 757"/>
                <a:gd name="T62" fmla="*/ 28318 w 531"/>
                <a:gd name="T63" fmla="*/ 230279 h 757"/>
                <a:gd name="T64" fmla="*/ 25663 w 531"/>
                <a:gd name="T65" fmla="*/ 213048 h 757"/>
                <a:gd name="T66" fmla="*/ 19026 w 531"/>
                <a:gd name="T67" fmla="*/ 196860 h 757"/>
                <a:gd name="T68" fmla="*/ 32743 w 531"/>
                <a:gd name="T69" fmla="*/ 144120 h 757"/>
                <a:gd name="T70" fmla="*/ 45574 w 531"/>
                <a:gd name="T71" fmla="*/ 143598 h 757"/>
                <a:gd name="T72" fmla="*/ 49999 w 531"/>
                <a:gd name="T73" fmla="*/ 122189 h 757"/>
                <a:gd name="T74" fmla="*/ 60618 w 531"/>
                <a:gd name="T75" fmla="*/ 100258 h 757"/>
                <a:gd name="T76" fmla="*/ 79644 w 531"/>
                <a:gd name="T77" fmla="*/ 75715 h 757"/>
                <a:gd name="T78" fmla="*/ 87608 w 531"/>
                <a:gd name="T79" fmla="*/ 57962 h 757"/>
                <a:gd name="T80" fmla="*/ 100882 w 531"/>
                <a:gd name="T81" fmla="*/ 31331 h 757"/>
                <a:gd name="T82" fmla="*/ 110174 w 531"/>
                <a:gd name="T83" fmla="*/ 22454 h 757"/>
                <a:gd name="T84" fmla="*/ 136722 w 531"/>
                <a:gd name="T85" fmla="*/ 15143 h 757"/>
                <a:gd name="T86" fmla="*/ 162828 w 531"/>
                <a:gd name="T87" fmla="*/ 6788 h 757"/>
                <a:gd name="T88" fmla="*/ 177429 w 531"/>
                <a:gd name="T89" fmla="*/ 2611 h 757"/>
                <a:gd name="T90" fmla="*/ 190703 w 531"/>
                <a:gd name="T91" fmla="*/ 16710 h 757"/>
                <a:gd name="T92" fmla="*/ 202207 w 531"/>
                <a:gd name="T93" fmla="*/ 21931 h 757"/>
                <a:gd name="T94" fmla="*/ 226986 w 531"/>
                <a:gd name="T95" fmla="*/ 57962 h 757"/>
                <a:gd name="T96" fmla="*/ 233623 w 531"/>
                <a:gd name="T97" fmla="*/ 78326 h 7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31" h="757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175"/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4365625" y="2208879"/>
              <a:ext cx="26988" cy="57150"/>
            </a:xfrm>
            <a:custGeom>
              <a:avLst/>
              <a:gdLst>
                <a:gd name="T0" fmla="*/ 0 w 60"/>
                <a:gd name="T1" fmla="*/ 41462 h 51"/>
                <a:gd name="T2" fmla="*/ 2699 w 60"/>
                <a:gd name="T3" fmla="*/ 33618 h 51"/>
                <a:gd name="T4" fmla="*/ 6747 w 60"/>
                <a:gd name="T5" fmla="*/ 21291 h 51"/>
                <a:gd name="T6" fmla="*/ 8996 w 60"/>
                <a:gd name="T7" fmla="*/ 14568 h 51"/>
                <a:gd name="T8" fmla="*/ 12145 w 60"/>
                <a:gd name="T9" fmla="*/ 8965 h 51"/>
                <a:gd name="T10" fmla="*/ 14843 w 60"/>
                <a:gd name="T11" fmla="*/ 4482 h 51"/>
                <a:gd name="T12" fmla="*/ 17992 w 60"/>
                <a:gd name="T13" fmla="*/ 0 h 51"/>
                <a:gd name="T14" fmla="*/ 22490 w 60"/>
                <a:gd name="T15" fmla="*/ 7844 h 51"/>
                <a:gd name="T16" fmla="*/ 26988 w 60"/>
                <a:gd name="T17" fmla="*/ 14568 h 51"/>
                <a:gd name="T18" fmla="*/ 26538 w 60"/>
                <a:gd name="T19" fmla="*/ 22412 h 51"/>
                <a:gd name="T20" fmla="*/ 25189 w 60"/>
                <a:gd name="T21" fmla="*/ 32497 h 51"/>
                <a:gd name="T22" fmla="*/ 24289 w 60"/>
                <a:gd name="T23" fmla="*/ 38100 h 51"/>
                <a:gd name="T24" fmla="*/ 23390 w 60"/>
                <a:gd name="T25" fmla="*/ 42582 h 51"/>
                <a:gd name="T26" fmla="*/ 22040 w 60"/>
                <a:gd name="T27" fmla="*/ 47065 h 51"/>
                <a:gd name="T28" fmla="*/ 20241 w 60"/>
                <a:gd name="T29" fmla="*/ 50426 h 51"/>
                <a:gd name="T30" fmla="*/ 18442 w 60"/>
                <a:gd name="T31" fmla="*/ 53788 h 51"/>
                <a:gd name="T32" fmla="*/ 16643 w 60"/>
                <a:gd name="T33" fmla="*/ 56029 h 51"/>
                <a:gd name="T34" fmla="*/ 13944 w 60"/>
                <a:gd name="T35" fmla="*/ 57150 h 51"/>
                <a:gd name="T36" fmla="*/ 12145 w 60"/>
                <a:gd name="T37" fmla="*/ 57150 h 51"/>
                <a:gd name="T38" fmla="*/ 8996 w 60"/>
                <a:gd name="T39" fmla="*/ 56029 h 51"/>
                <a:gd name="T40" fmla="*/ 6747 w 60"/>
                <a:gd name="T41" fmla="*/ 52668 h 51"/>
                <a:gd name="T42" fmla="*/ 3149 w 60"/>
                <a:gd name="T43" fmla="*/ 48185 h 51"/>
                <a:gd name="T44" fmla="*/ 0 w 60"/>
                <a:gd name="T45" fmla="*/ 41462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" h="51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76"/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3810000" y="2370804"/>
              <a:ext cx="28575" cy="57150"/>
            </a:xfrm>
            <a:custGeom>
              <a:avLst/>
              <a:gdLst>
                <a:gd name="T0" fmla="*/ 25544 w 66"/>
                <a:gd name="T1" fmla="*/ 53788 h 51"/>
                <a:gd name="T2" fmla="*/ 18184 w 66"/>
                <a:gd name="T3" fmla="*/ 56029 h 51"/>
                <a:gd name="T4" fmla="*/ 9525 w 66"/>
                <a:gd name="T5" fmla="*/ 57150 h 51"/>
                <a:gd name="T6" fmla="*/ 7360 w 66"/>
                <a:gd name="T7" fmla="*/ 56029 h 51"/>
                <a:gd name="T8" fmla="*/ 5628 w 66"/>
                <a:gd name="T9" fmla="*/ 54909 h 51"/>
                <a:gd name="T10" fmla="*/ 4330 w 66"/>
                <a:gd name="T11" fmla="*/ 53788 h 51"/>
                <a:gd name="T12" fmla="*/ 3031 w 66"/>
                <a:gd name="T13" fmla="*/ 51547 h 51"/>
                <a:gd name="T14" fmla="*/ 1299 w 66"/>
                <a:gd name="T15" fmla="*/ 48185 h 51"/>
                <a:gd name="T16" fmla="*/ 433 w 66"/>
                <a:gd name="T17" fmla="*/ 44824 h 51"/>
                <a:gd name="T18" fmla="*/ 0 w 66"/>
                <a:gd name="T19" fmla="*/ 39221 h 51"/>
                <a:gd name="T20" fmla="*/ 0 w 66"/>
                <a:gd name="T21" fmla="*/ 33618 h 51"/>
                <a:gd name="T22" fmla="*/ 1732 w 66"/>
                <a:gd name="T23" fmla="*/ 32497 h 51"/>
                <a:gd name="T24" fmla="*/ 4330 w 66"/>
                <a:gd name="T25" fmla="*/ 30256 h 51"/>
                <a:gd name="T26" fmla="*/ 6061 w 66"/>
                <a:gd name="T27" fmla="*/ 26894 h 51"/>
                <a:gd name="T28" fmla="*/ 8226 w 66"/>
                <a:gd name="T29" fmla="*/ 22412 h 51"/>
                <a:gd name="T30" fmla="*/ 11257 w 66"/>
                <a:gd name="T31" fmla="*/ 11206 h 51"/>
                <a:gd name="T32" fmla="*/ 14288 w 66"/>
                <a:gd name="T33" fmla="*/ 0 h 51"/>
                <a:gd name="T34" fmla="*/ 19916 w 66"/>
                <a:gd name="T35" fmla="*/ 1121 h 51"/>
                <a:gd name="T36" fmla="*/ 22514 w 66"/>
                <a:gd name="T37" fmla="*/ 2241 h 51"/>
                <a:gd name="T38" fmla="*/ 24245 w 66"/>
                <a:gd name="T39" fmla="*/ 3362 h 51"/>
                <a:gd name="T40" fmla="*/ 28575 w 66"/>
                <a:gd name="T41" fmla="*/ 0 h 51"/>
                <a:gd name="T42" fmla="*/ 28142 w 66"/>
                <a:gd name="T43" fmla="*/ 14568 h 51"/>
                <a:gd name="T44" fmla="*/ 27276 w 66"/>
                <a:gd name="T45" fmla="*/ 26894 h 51"/>
                <a:gd name="T46" fmla="*/ 25977 w 66"/>
                <a:gd name="T47" fmla="*/ 40341 h 51"/>
                <a:gd name="T48" fmla="*/ 25544 w 66"/>
                <a:gd name="T49" fmla="*/ 53788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51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177"/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4762500" y="2899441"/>
              <a:ext cx="50800" cy="57150"/>
            </a:xfrm>
            <a:custGeom>
              <a:avLst/>
              <a:gdLst>
                <a:gd name="T0" fmla="*/ 0 w 113"/>
                <a:gd name="T1" fmla="*/ 33981 h 74"/>
                <a:gd name="T2" fmla="*/ 8991 w 113"/>
                <a:gd name="T3" fmla="*/ 57150 h 74"/>
                <a:gd name="T4" fmla="*/ 16634 w 113"/>
                <a:gd name="T5" fmla="*/ 53289 h 74"/>
                <a:gd name="T6" fmla="*/ 22927 w 113"/>
                <a:gd name="T7" fmla="*/ 50199 h 74"/>
                <a:gd name="T8" fmla="*/ 28772 w 113"/>
                <a:gd name="T9" fmla="*/ 45566 h 74"/>
                <a:gd name="T10" fmla="*/ 33267 w 113"/>
                <a:gd name="T11" fmla="*/ 40932 h 74"/>
                <a:gd name="T12" fmla="*/ 35065 w 113"/>
                <a:gd name="T13" fmla="*/ 37843 h 74"/>
                <a:gd name="T14" fmla="*/ 37313 w 113"/>
                <a:gd name="T15" fmla="*/ 34753 h 74"/>
                <a:gd name="T16" fmla="*/ 38662 w 113"/>
                <a:gd name="T17" fmla="*/ 31664 h 74"/>
                <a:gd name="T18" fmla="*/ 39561 w 113"/>
                <a:gd name="T19" fmla="*/ 28575 h 74"/>
                <a:gd name="T20" fmla="*/ 40460 w 113"/>
                <a:gd name="T21" fmla="*/ 24714 h 74"/>
                <a:gd name="T22" fmla="*/ 40910 w 113"/>
                <a:gd name="T23" fmla="*/ 20080 h 74"/>
                <a:gd name="T24" fmla="*/ 41809 w 113"/>
                <a:gd name="T25" fmla="*/ 14674 h 74"/>
                <a:gd name="T26" fmla="*/ 42258 w 113"/>
                <a:gd name="T27" fmla="*/ 10040 h 74"/>
                <a:gd name="T28" fmla="*/ 44506 w 113"/>
                <a:gd name="T29" fmla="*/ 9268 h 74"/>
                <a:gd name="T30" fmla="*/ 47653 w 113"/>
                <a:gd name="T31" fmla="*/ 6951 h 74"/>
                <a:gd name="T32" fmla="*/ 48552 w 113"/>
                <a:gd name="T33" fmla="*/ 5406 h 74"/>
                <a:gd name="T34" fmla="*/ 49901 w 113"/>
                <a:gd name="T35" fmla="*/ 3861 h 74"/>
                <a:gd name="T36" fmla="*/ 50350 w 113"/>
                <a:gd name="T37" fmla="*/ 2317 h 74"/>
                <a:gd name="T38" fmla="*/ 50800 w 113"/>
                <a:gd name="T39" fmla="*/ 0 h 74"/>
                <a:gd name="T40" fmla="*/ 44057 w 113"/>
                <a:gd name="T41" fmla="*/ 3089 h 74"/>
                <a:gd name="T42" fmla="*/ 36864 w 113"/>
                <a:gd name="T43" fmla="*/ 6178 h 74"/>
                <a:gd name="T44" fmla="*/ 29221 w 113"/>
                <a:gd name="T45" fmla="*/ 10040 h 74"/>
                <a:gd name="T46" fmla="*/ 22028 w 113"/>
                <a:gd name="T47" fmla="*/ 14674 h 74"/>
                <a:gd name="T48" fmla="*/ 8991 w 113"/>
                <a:gd name="T49" fmla="*/ 25486 h 74"/>
                <a:gd name="T50" fmla="*/ 0 w 113"/>
                <a:gd name="T51" fmla="*/ 33981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178"/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4370388" y="3691604"/>
              <a:ext cx="325437" cy="244475"/>
            </a:xfrm>
            <a:custGeom>
              <a:avLst/>
              <a:gdLst>
                <a:gd name="T0" fmla="*/ 42752 w 746"/>
                <a:gd name="T1" fmla="*/ 235613 h 469"/>
                <a:gd name="T2" fmla="*/ 23557 w 746"/>
                <a:gd name="T3" fmla="*/ 229358 h 469"/>
                <a:gd name="T4" fmla="*/ 9161 w 746"/>
                <a:gd name="T5" fmla="*/ 223624 h 469"/>
                <a:gd name="T6" fmla="*/ 2181 w 746"/>
                <a:gd name="T7" fmla="*/ 215284 h 469"/>
                <a:gd name="T8" fmla="*/ 0 w 746"/>
                <a:gd name="T9" fmla="*/ 189221 h 469"/>
                <a:gd name="T10" fmla="*/ 2181 w 746"/>
                <a:gd name="T11" fmla="*/ 161072 h 469"/>
                <a:gd name="T12" fmla="*/ 10034 w 746"/>
                <a:gd name="T13" fmla="*/ 142306 h 469"/>
                <a:gd name="T14" fmla="*/ 24430 w 746"/>
                <a:gd name="T15" fmla="*/ 118849 h 469"/>
                <a:gd name="T16" fmla="*/ 52785 w 746"/>
                <a:gd name="T17" fmla="*/ 106339 h 469"/>
                <a:gd name="T18" fmla="*/ 72416 w 746"/>
                <a:gd name="T19" fmla="*/ 97999 h 469"/>
                <a:gd name="T20" fmla="*/ 102517 w 746"/>
                <a:gd name="T21" fmla="*/ 90179 h 469"/>
                <a:gd name="T22" fmla="*/ 114296 w 746"/>
                <a:gd name="T23" fmla="*/ 79754 h 469"/>
                <a:gd name="T24" fmla="*/ 116477 w 746"/>
                <a:gd name="T25" fmla="*/ 70893 h 469"/>
                <a:gd name="T26" fmla="*/ 127383 w 746"/>
                <a:gd name="T27" fmla="*/ 62552 h 469"/>
                <a:gd name="T28" fmla="*/ 144833 w 746"/>
                <a:gd name="T29" fmla="*/ 59946 h 469"/>
                <a:gd name="T30" fmla="*/ 156611 w 746"/>
                <a:gd name="T31" fmla="*/ 52648 h 469"/>
                <a:gd name="T32" fmla="*/ 169698 w 746"/>
                <a:gd name="T33" fmla="*/ 34925 h 469"/>
                <a:gd name="T34" fmla="*/ 185403 w 746"/>
                <a:gd name="T35" fmla="*/ 11468 h 469"/>
                <a:gd name="T36" fmla="*/ 196309 w 746"/>
                <a:gd name="T37" fmla="*/ 3128 h 469"/>
                <a:gd name="T38" fmla="*/ 212014 w 746"/>
                <a:gd name="T39" fmla="*/ 0 h 469"/>
                <a:gd name="T40" fmla="*/ 221175 w 746"/>
                <a:gd name="T41" fmla="*/ 15117 h 469"/>
                <a:gd name="T42" fmla="*/ 232081 w 746"/>
                <a:gd name="T43" fmla="*/ 27627 h 469"/>
                <a:gd name="T44" fmla="*/ 241242 w 746"/>
                <a:gd name="T45" fmla="*/ 55776 h 469"/>
                <a:gd name="T46" fmla="*/ 252584 w 746"/>
                <a:gd name="T47" fmla="*/ 82882 h 469"/>
                <a:gd name="T48" fmla="*/ 267417 w 746"/>
                <a:gd name="T49" fmla="*/ 89658 h 469"/>
                <a:gd name="T50" fmla="*/ 273960 w 746"/>
                <a:gd name="T51" fmla="*/ 100605 h 469"/>
                <a:gd name="T52" fmla="*/ 283558 w 746"/>
                <a:gd name="T53" fmla="*/ 121456 h 469"/>
                <a:gd name="T54" fmla="*/ 306242 w 746"/>
                <a:gd name="T55" fmla="*/ 145434 h 469"/>
                <a:gd name="T56" fmla="*/ 323256 w 746"/>
                <a:gd name="T57" fmla="*/ 164200 h 469"/>
                <a:gd name="T58" fmla="*/ 310169 w 746"/>
                <a:gd name="T59" fmla="*/ 179838 h 469"/>
                <a:gd name="T60" fmla="*/ 301444 w 746"/>
                <a:gd name="T61" fmla="*/ 178274 h 469"/>
                <a:gd name="T62" fmla="*/ 296209 w 746"/>
                <a:gd name="T63" fmla="*/ 167327 h 469"/>
                <a:gd name="T64" fmla="*/ 283994 w 746"/>
                <a:gd name="T65" fmla="*/ 172019 h 469"/>
                <a:gd name="T66" fmla="*/ 278759 w 746"/>
                <a:gd name="T67" fmla="*/ 183487 h 469"/>
                <a:gd name="T68" fmla="*/ 263491 w 746"/>
                <a:gd name="T69" fmla="*/ 185572 h 469"/>
                <a:gd name="T70" fmla="*/ 241242 w 746"/>
                <a:gd name="T71" fmla="*/ 185572 h 469"/>
                <a:gd name="T72" fmla="*/ 227719 w 746"/>
                <a:gd name="T73" fmla="*/ 190263 h 469"/>
                <a:gd name="T74" fmla="*/ 216376 w 746"/>
                <a:gd name="T75" fmla="*/ 201731 h 469"/>
                <a:gd name="T76" fmla="*/ 212014 w 746"/>
                <a:gd name="T77" fmla="*/ 205380 h 469"/>
                <a:gd name="T78" fmla="*/ 185839 w 746"/>
                <a:gd name="T79" fmla="*/ 208507 h 469"/>
                <a:gd name="T80" fmla="*/ 172752 w 746"/>
                <a:gd name="T81" fmla="*/ 204337 h 469"/>
                <a:gd name="T82" fmla="*/ 152249 w 746"/>
                <a:gd name="T83" fmla="*/ 184529 h 469"/>
                <a:gd name="T84" fmla="*/ 139161 w 746"/>
                <a:gd name="T85" fmla="*/ 179838 h 469"/>
                <a:gd name="T86" fmla="*/ 126947 w 746"/>
                <a:gd name="T87" fmla="*/ 185050 h 469"/>
                <a:gd name="T88" fmla="*/ 116041 w 746"/>
                <a:gd name="T89" fmla="*/ 196518 h 469"/>
                <a:gd name="T90" fmla="*/ 99027 w 746"/>
                <a:gd name="T91" fmla="*/ 227794 h 469"/>
                <a:gd name="T92" fmla="*/ 65436 w 746"/>
                <a:gd name="T93" fmla="*/ 228837 h 469"/>
                <a:gd name="T94" fmla="*/ 58893 w 746"/>
                <a:gd name="T95" fmla="*/ 233528 h 4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46" h="469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79"/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4306888" y="3859879"/>
              <a:ext cx="500062" cy="552450"/>
            </a:xfrm>
            <a:custGeom>
              <a:avLst/>
              <a:gdLst>
                <a:gd name="T0" fmla="*/ 393935 w 1145"/>
                <a:gd name="T1" fmla="*/ 29905 h 1053"/>
                <a:gd name="T2" fmla="*/ 433678 w 1145"/>
                <a:gd name="T3" fmla="*/ 34626 h 1053"/>
                <a:gd name="T4" fmla="*/ 471674 w 1145"/>
                <a:gd name="T5" fmla="*/ 42496 h 1053"/>
                <a:gd name="T6" fmla="*/ 491764 w 1145"/>
                <a:gd name="T7" fmla="*/ 91813 h 1053"/>
                <a:gd name="T8" fmla="*/ 494821 w 1145"/>
                <a:gd name="T9" fmla="*/ 110700 h 1053"/>
                <a:gd name="T10" fmla="*/ 462066 w 1145"/>
                <a:gd name="T11" fmla="*/ 142703 h 1053"/>
                <a:gd name="T12" fmla="*/ 456388 w 1145"/>
                <a:gd name="T13" fmla="*/ 188872 h 1053"/>
                <a:gd name="T14" fmla="*/ 438046 w 1145"/>
                <a:gd name="T15" fmla="*/ 230843 h 1053"/>
                <a:gd name="T16" fmla="*/ 432368 w 1145"/>
                <a:gd name="T17" fmla="*/ 249730 h 1053"/>
                <a:gd name="T18" fmla="*/ 445033 w 1145"/>
                <a:gd name="T19" fmla="*/ 302195 h 1053"/>
                <a:gd name="T20" fmla="*/ 448090 w 1145"/>
                <a:gd name="T21" fmla="*/ 348364 h 1053"/>
                <a:gd name="T22" fmla="*/ 457262 w 1145"/>
                <a:gd name="T23" fmla="*/ 383515 h 1053"/>
                <a:gd name="T24" fmla="*/ 471237 w 1145"/>
                <a:gd name="T25" fmla="*/ 401353 h 1053"/>
                <a:gd name="T26" fmla="*/ 476915 w 1145"/>
                <a:gd name="T27" fmla="*/ 432831 h 1053"/>
                <a:gd name="T28" fmla="*/ 454205 w 1145"/>
                <a:gd name="T29" fmla="*/ 442799 h 1053"/>
                <a:gd name="T30" fmla="*/ 435425 w 1145"/>
                <a:gd name="T31" fmla="*/ 449095 h 1053"/>
                <a:gd name="T32" fmla="*/ 419266 w 1145"/>
                <a:gd name="T33" fmla="*/ 520447 h 1053"/>
                <a:gd name="T34" fmla="*/ 406164 w 1145"/>
                <a:gd name="T35" fmla="*/ 538285 h 1053"/>
                <a:gd name="T36" fmla="*/ 393935 w 1145"/>
                <a:gd name="T37" fmla="*/ 540908 h 1053"/>
                <a:gd name="T38" fmla="*/ 366858 w 1145"/>
                <a:gd name="T39" fmla="*/ 552450 h 1053"/>
                <a:gd name="T40" fmla="*/ 341527 w 1145"/>
                <a:gd name="T41" fmla="*/ 544056 h 1053"/>
                <a:gd name="T42" fmla="*/ 324494 w 1145"/>
                <a:gd name="T43" fmla="*/ 531989 h 1053"/>
                <a:gd name="T44" fmla="*/ 308772 w 1145"/>
                <a:gd name="T45" fmla="*/ 523070 h 1053"/>
                <a:gd name="T46" fmla="*/ 294360 w 1145"/>
                <a:gd name="T47" fmla="*/ 517299 h 1053"/>
                <a:gd name="T48" fmla="*/ 265535 w 1145"/>
                <a:gd name="T49" fmla="*/ 517824 h 1053"/>
                <a:gd name="T50" fmla="*/ 259421 w 1145"/>
                <a:gd name="T51" fmla="*/ 494215 h 1053"/>
                <a:gd name="T52" fmla="*/ 251123 w 1145"/>
                <a:gd name="T53" fmla="*/ 463785 h 1053"/>
                <a:gd name="T54" fmla="*/ 257674 w 1145"/>
                <a:gd name="T55" fmla="*/ 443849 h 1053"/>
                <a:gd name="T56" fmla="*/ 257674 w 1145"/>
                <a:gd name="T57" fmla="*/ 408698 h 1053"/>
                <a:gd name="T58" fmla="*/ 198278 w 1145"/>
                <a:gd name="T59" fmla="*/ 396106 h 1053"/>
                <a:gd name="T60" fmla="*/ 193474 w 1145"/>
                <a:gd name="T61" fmla="*/ 411845 h 1053"/>
                <a:gd name="T62" fmla="*/ 172947 w 1145"/>
                <a:gd name="T63" fmla="*/ 428634 h 1053"/>
                <a:gd name="T64" fmla="*/ 147180 w 1145"/>
                <a:gd name="T65" fmla="*/ 418141 h 1053"/>
                <a:gd name="T66" fmla="*/ 129710 w 1145"/>
                <a:gd name="T67" fmla="*/ 371448 h 1053"/>
                <a:gd name="T68" fmla="*/ 1310 w 1145"/>
                <a:gd name="T69" fmla="*/ 352036 h 1053"/>
                <a:gd name="T70" fmla="*/ 19653 w 1145"/>
                <a:gd name="T71" fmla="*/ 349937 h 1053"/>
                <a:gd name="T72" fmla="*/ 11355 w 1145"/>
                <a:gd name="T73" fmla="*/ 331050 h 1053"/>
                <a:gd name="T74" fmla="*/ 32755 w 1145"/>
                <a:gd name="T75" fmla="*/ 322656 h 1053"/>
                <a:gd name="T76" fmla="*/ 63327 w 1145"/>
                <a:gd name="T77" fmla="*/ 322131 h 1053"/>
                <a:gd name="T78" fmla="*/ 79923 w 1145"/>
                <a:gd name="T79" fmla="*/ 325279 h 1053"/>
                <a:gd name="T80" fmla="*/ 96082 w 1145"/>
                <a:gd name="T81" fmla="*/ 301146 h 1053"/>
                <a:gd name="T82" fmla="*/ 113551 w 1145"/>
                <a:gd name="T83" fmla="*/ 291177 h 1053"/>
                <a:gd name="T84" fmla="*/ 122723 w 1145"/>
                <a:gd name="T85" fmla="*/ 230843 h 1053"/>
                <a:gd name="T86" fmla="*/ 151110 w 1145"/>
                <a:gd name="T87" fmla="*/ 194118 h 1053"/>
                <a:gd name="T88" fmla="*/ 161592 w 1145"/>
                <a:gd name="T89" fmla="*/ 144802 h 1053"/>
                <a:gd name="T90" fmla="*/ 162466 w 1145"/>
                <a:gd name="T91" fmla="*/ 94436 h 1053"/>
                <a:gd name="T92" fmla="*/ 167270 w 1145"/>
                <a:gd name="T93" fmla="*/ 64007 h 1053"/>
                <a:gd name="T94" fmla="*/ 192164 w 1145"/>
                <a:gd name="T95" fmla="*/ 18363 h 1053"/>
                <a:gd name="T96" fmla="*/ 214437 w 1145"/>
                <a:gd name="T97" fmla="*/ 15739 h 1053"/>
                <a:gd name="T98" fmla="*/ 243698 w 1145"/>
                <a:gd name="T99" fmla="*/ 40398 h 1053"/>
                <a:gd name="T100" fmla="*/ 278200 w 1145"/>
                <a:gd name="T101" fmla="*/ 38299 h 1053"/>
                <a:gd name="T102" fmla="*/ 292613 w 1145"/>
                <a:gd name="T103" fmla="*/ 23084 h 1053"/>
                <a:gd name="T104" fmla="*/ 320564 w 1145"/>
                <a:gd name="T105" fmla="*/ 17838 h 1053"/>
                <a:gd name="T106" fmla="*/ 347205 w 1145"/>
                <a:gd name="T107" fmla="*/ 8919 h 1053"/>
                <a:gd name="T108" fmla="*/ 361617 w 1145"/>
                <a:gd name="T109" fmla="*/ 4197 h 1053"/>
                <a:gd name="T110" fmla="*/ 375156 w 1145"/>
                <a:gd name="T111" fmla="*/ 12591 h 10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45" h="1053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80"/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4243388" y="3959891"/>
              <a:ext cx="55562" cy="55563"/>
            </a:xfrm>
            <a:custGeom>
              <a:avLst/>
              <a:gdLst>
                <a:gd name="T0" fmla="*/ 53340 w 125"/>
                <a:gd name="T1" fmla="*/ 0 h 81"/>
                <a:gd name="T2" fmla="*/ 53784 w 125"/>
                <a:gd name="T3" fmla="*/ 18521 h 81"/>
                <a:gd name="T4" fmla="*/ 55118 w 125"/>
                <a:gd name="T5" fmla="*/ 31554 h 81"/>
                <a:gd name="T6" fmla="*/ 55562 w 125"/>
                <a:gd name="T7" fmla="*/ 36356 h 81"/>
                <a:gd name="T8" fmla="*/ 55562 w 125"/>
                <a:gd name="T9" fmla="*/ 40472 h 81"/>
                <a:gd name="T10" fmla="*/ 55562 w 125"/>
                <a:gd name="T11" fmla="*/ 44588 h 81"/>
                <a:gd name="T12" fmla="*/ 54673 w 125"/>
                <a:gd name="T13" fmla="*/ 47331 h 81"/>
                <a:gd name="T14" fmla="*/ 52895 w 125"/>
                <a:gd name="T15" fmla="*/ 49389 h 81"/>
                <a:gd name="T16" fmla="*/ 49784 w 125"/>
                <a:gd name="T17" fmla="*/ 50761 h 81"/>
                <a:gd name="T18" fmla="*/ 45783 w 125"/>
                <a:gd name="T19" fmla="*/ 52133 h 81"/>
                <a:gd name="T20" fmla="*/ 40449 w 125"/>
                <a:gd name="T21" fmla="*/ 52819 h 81"/>
                <a:gd name="T22" fmla="*/ 25336 w 125"/>
                <a:gd name="T23" fmla="*/ 54191 h 81"/>
                <a:gd name="T24" fmla="*/ 3111 w 125"/>
                <a:gd name="T25" fmla="*/ 55563 h 81"/>
                <a:gd name="T26" fmla="*/ 2222 w 125"/>
                <a:gd name="T27" fmla="*/ 54191 h 81"/>
                <a:gd name="T28" fmla="*/ 1333 w 125"/>
                <a:gd name="T29" fmla="*/ 49389 h 81"/>
                <a:gd name="T30" fmla="*/ 444 w 125"/>
                <a:gd name="T31" fmla="*/ 40472 h 81"/>
                <a:gd name="T32" fmla="*/ 0 w 125"/>
                <a:gd name="T33" fmla="*/ 29496 h 81"/>
                <a:gd name="T34" fmla="*/ 0 w 125"/>
                <a:gd name="T35" fmla="*/ 25381 h 81"/>
                <a:gd name="T36" fmla="*/ 444 w 125"/>
                <a:gd name="T37" fmla="*/ 21265 h 81"/>
                <a:gd name="T38" fmla="*/ 889 w 125"/>
                <a:gd name="T39" fmla="*/ 17149 h 81"/>
                <a:gd name="T40" fmla="*/ 1778 w 125"/>
                <a:gd name="T41" fmla="*/ 13719 h 81"/>
                <a:gd name="T42" fmla="*/ 3556 w 125"/>
                <a:gd name="T43" fmla="*/ 10289 h 81"/>
                <a:gd name="T44" fmla="*/ 4889 w 125"/>
                <a:gd name="T45" fmla="*/ 6860 h 81"/>
                <a:gd name="T46" fmla="*/ 6223 w 125"/>
                <a:gd name="T47" fmla="*/ 3430 h 81"/>
                <a:gd name="T48" fmla="*/ 8890 w 125"/>
                <a:gd name="T49" fmla="*/ 0 h 81"/>
                <a:gd name="T50" fmla="*/ 53340 w 125"/>
                <a:gd name="T51" fmla="*/ 0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1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81"/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4225925" y="3959891"/>
              <a:ext cx="152400" cy="201613"/>
            </a:xfrm>
            <a:custGeom>
              <a:avLst/>
              <a:gdLst>
                <a:gd name="T0" fmla="*/ 112475 w 355"/>
                <a:gd name="T1" fmla="*/ 7794 h 388"/>
                <a:gd name="T2" fmla="*/ 110329 w 355"/>
                <a:gd name="T3" fmla="*/ 19226 h 388"/>
                <a:gd name="T4" fmla="*/ 113334 w 355"/>
                <a:gd name="T5" fmla="*/ 26501 h 388"/>
                <a:gd name="T6" fmla="*/ 121491 w 355"/>
                <a:gd name="T7" fmla="*/ 31177 h 388"/>
                <a:gd name="T8" fmla="*/ 136945 w 355"/>
                <a:gd name="T9" fmla="*/ 28579 h 388"/>
                <a:gd name="T10" fmla="*/ 142526 w 355"/>
                <a:gd name="T11" fmla="*/ 29618 h 388"/>
                <a:gd name="T12" fmla="*/ 145961 w 355"/>
                <a:gd name="T13" fmla="*/ 35334 h 388"/>
                <a:gd name="T14" fmla="*/ 148107 w 355"/>
                <a:gd name="T15" fmla="*/ 43129 h 388"/>
                <a:gd name="T16" fmla="*/ 150683 w 355"/>
                <a:gd name="T17" fmla="*/ 48844 h 388"/>
                <a:gd name="T18" fmla="*/ 148107 w 355"/>
                <a:gd name="T19" fmla="*/ 56119 h 388"/>
                <a:gd name="T20" fmla="*/ 137375 w 355"/>
                <a:gd name="T21" fmla="*/ 70668 h 388"/>
                <a:gd name="T22" fmla="*/ 149395 w 355"/>
                <a:gd name="T23" fmla="*/ 90934 h 388"/>
                <a:gd name="T24" fmla="*/ 152400 w 355"/>
                <a:gd name="T25" fmla="*/ 104963 h 388"/>
                <a:gd name="T26" fmla="*/ 151541 w 355"/>
                <a:gd name="T27" fmla="*/ 113797 h 388"/>
                <a:gd name="T28" fmla="*/ 148107 w 355"/>
                <a:gd name="T29" fmla="*/ 131984 h 388"/>
                <a:gd name="T30" fmla="*/ 142955 w 355"/>
                <a:gd name="T31" fmla="*/ 140817 h 388"/>
                <a:gd name="T32" fmla="*/ 133940 w 355"/>
                <a:gd name="T33" fmla="*/ 145494 h 388"/>
                <a:gd name="T34" fmla="*/ 122779 w 355"/>
                <a:gd name="T35" fmla="*/ 146533 h 388"/>
                <a:gd name="T36" fmla="*/ 115910 w 355"/>
                <a:gd name="T37" fmla="*/ 146533 h 388"/>
                <a:gd name="T38" fmla="*/ 108183 w 355"/>
                <a:gd name="T39" fmla="*/ 137700 h 388"/>
                <a:gd name="T40" fmla="*/ 103031 w 355"/>
                <a:gd name="T41" fmla="*/ 134582 h 388"/>
                <a:gd name="T42" fmla="*/ 94874 w 355"/>
                <a:gd name="T43" fmla="*/ 139778 h 388"/>
                <a:gd name="T44" fmla="*/ 88006 w 355"/>
                <a:gd name="T45" fmla="*/ 144974 h 388"/>
                <a:gd name="T46" fmla="*/ 83283 w 355"/>
                <a:gd name="T47" fmla="*/ 148092 h 388"/>
                <a:gd name="T48" fmla="*/ 79420 w 355"/>
                <a:gd name="T49" fmla="*/ 154847 h 388"/>
                <a:gd name="T50" fmla="*/ 80278 w 355"/>
                <a:gd name="T51" fmla="*/ 166798 h 388"/>
                <a:gd name="T52" fmla="*/ 88864 w 355"/>
                <a:gd name="T53" fmla="*/ 186024 h 388"/>
                <a:gd name="T54" fmla="*/ 83713 w 355"/>
                <a:gd name="T55" fmla="*/ 183426 h 388"/>
                <a:gd name="T56" fmla="*/ 75985 w 355"/>
                <a:gd name="T57" fmla="*/ 184466 h 388"/>
                <a:gd name="T58" fmla="*/ 69546 w 355"/>
                <a:gd name="T59" fmla="*/ 189662 h 388"/>
                <a:gd name="T60" fmla="*/ 62677 w 355"/>
                <a:gd name="T61" fmla="*/ 201613 h 388"/>
                <a:gd name="T62" fmla="*/ 52803 w 355"/>
                <a:gd name="T63" fmla="*/ 192260 h 388"/>
                <a:gd name="T64" fmla="*/ 48510 w 355"/>
                <a:gd name="T65" fmla="*/ 186024 h 388"/>
                <a:gd name="T66" fmla="*/ 41212 w 355"/>
                <a:gd name="T67" fmla="*/ 168357 h 388"/>
                <a:gd name="T68" fmla="*/ 21465 w 355"/>
                <a:gd name="T69" fmla="*/ 145494 h 388"/>
                <a:gd name="T70" fmla="*/ 9445 w 355"/>
                <a:gd name="T71" fmla="*/ 131984 h 388"/>
                <a:gd name="T72" fmla="*/ 2146 w 355"/>
                <a:gd name="T73" fmla="*/ 115876 h 388"/>
                <a:gd name="T74" fmla="*/ 429 w 355"/>
                <a:gd name="T75" fmla="*/ 97169 h 388"/>
                <a:gd name="T76" fmla="*/ 4722 w 355"/>
                <a:gd name="T77" fmla="*/ 84179 h 388"/>
                <a:gd name="T78" fmla="*/ 17601 w 355"/>
                <a:gd name="T79" fmla="*/ 69629 h 388"/>
                <a:gd name="T80" fmla="*/ 23182 w 355"/>
                <a:gd name="T81" fmla="*/ 60276 h 388"/>
                <a:gd name="T82" fmla="*/ 24041 w 355"/>
                <a:gd name="T83" fmla="*/ 47286 h 388"/>
                <a:gd name="T84" fmla="*/ 46364 w 355"/>
                <a:gd name="T85" fmla="*/ 43129 h 388"/>
                <a:gd name="T86" fmla="*/ 66970 w 355"/>
                <a:gd name="T87" fmla="*/ 41570 h 388"/>
                <a:gd name="T88" fmla="*/ 73839 w 355"/>
                <a:gd name="T89" fmla="*/ 37932 h 388"/>
                <a:gd name="T90" fmla="*/ 75985 w 355"/>
                <a:gd name="T91" fmla="*/ 32736 h 388"/>
                <a:gd name="T92" fmla="*/ 74697 w 355"/>
                <a:gd name="T93" fmla="*/ 21304 h 388"/>
                <a:gd name="T94" fmla="*/ 71692 w 355"/>
                <a:gd name="T95" fmla="*/ 6235 h 3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5" h="388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82"/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4759325" y="4364704"/>
              <a:ext cx="260350" cy="520700"/>
            </a:xfrm>
            <a:custGeom>
              <a:avLst/>
              <a:gdLst>
                <a:gd name="T0" fmla="*/ 0 w 599"/>
                <a:gd name="T1" fmla="*/ 135812 h 993"/>
                <a:gd name="T2" fmla="*/ 79105 w 599"/>
                <a:gd name="T3" fmla="*/ 117459 h 993"/>
                <a:gd name="T4" fmla="*/ 99967 w 599"/>
                <a:gd name="T5" fmla="*/ 125849 h 993"/>
                <a:gd name="T6" fmla="*/ 112137 w 599"/>
                <a:gd name="T7" fmla="*/ 135288 h 993"/>
                <a:gd name="T8" fmla="*/ 109530 w 599"/>
                <a:gd name="T9" fmla="*/ 155214 h 993"/>
                <a:gd name="T10" fmla="*/ 101706 w 599"/>
                <a:gd name="T11" fmla="*/ 171469 h 993"/>
                <a:gd name="T12" fmla="*/ 108660 w 599"/>
                <a:gd name="T13" fmla="*/ 187200 h 993"/>
                <a:gd name="T14" fmla="*/ 127784 w 599"/>
                <a:gd name="T15" fmla="*/ 191395 h 993"/>
                <a:gd name="T16" fmla="*/ 138651 w 599"/>
                <a:gd name="T17" fmla="*/ 178286 h 993"/>
                <a:gd name="T18" fmla="*/ 146909 w 599"/>
                <a:gd name="T19" fmla="*/ 166225 h 993"/>
                <a:gd name="T20" fmla="*/ 144301 w 599"/>
                <a:gd name="T21" fmla="*/ 136861 h 993"/>
                <a:gd name="T22" fmla="*/ 136477 w 599"/>
                <a:gd name="T23" fmla="*/ 106972 h 993"/>
                <a:gd name="T24" fmla="*/ 117788 w 599"/>
                <a:gd name="T25" fmla="*/ 82326 h 993"/>
                <a:gd name="T26" fmla="*/ 110399 w 599"/>
                <a:gd name="T27" fmla="*/ 65546 h 993"/>
                <a:gd name="T28" fmla="*/ 117353 w 599"/>
                <a:gd name="T29" fmla="*/ 32511 h 993"/>
                <a:gd name="T30" fmla="*/ 139085 w 599"/>
                <a:gd name="T31" fmla="*/ 28840 h 993"/>
                <a:gd name="T32" fmla="*/ 181680 w 599"/>
                <a:gd name="T33" fmla="*/ 31462 h 993"/>
                <a:gd name="T34" fmla="*/ 226448 w 599"/>
                <a:gd name="T35" fmla="*/ 18877 h 993"/>
                <a:gd name="T36" fmla="*/ 259481 w 599"/>
                <a:gd name="T37" fmla="*/ 1573 h 993"/>
                <a:gd name="T38" fmla="*/ 259481 w 599"/>
                <a:gd name="T39" fmla="*/ 15731 h 993"/>
                <a:gd name="T40" fmla="*/ 259481 w 599"/>
                <a:gd name="T41" fmla="*/ 66071 h 993"/>
                <a:gd name="T42" fmla="*/ 257308 w 599"/>
                <a:gd name="T43" fmla="*/ 119556 h 993"/>
                <a:gd name="T44" fmla="*/ 254265 w 599"/>
                <a:gd name="T45" fmla="*/ 144726 h 993"/>
                <a:gd name="T46" fmla="*/ 239053 w 599"/>
                <a:gd name="T47" fmla="*/ 176713 h 993"/>
                <a:gd name="T48" fmla="*/ 203412 w 599"/>
                <a:gd name="T49" fmla="*/ 210797 h 993"/>
                <a:gd name="T50" fmla="*/ 162556 w 599"/>
                <a:gd name="T51" fmla="*/ 223382 h 993"/>
                <a:gd name="T52" fmla="*/ 153428 w 599"/>
                <a:gd name="T53" fmla="*/ 243308 h 993"/>
                <a:gd name="T54" fmla="*/ 127350 w 599"/>
                <a:gd name="T55" fmla="*/ 265856 h 993"/>
                <a:gd name="T56" fmla="*/ 105618 w 599"/>
                <a:gd name="T57" fmla="*/ 287879 h 993"/>
                <a:gd name="T58" fmla="*/ 99533 w 599"/>
                <a:gd name="T59" fmla="*/ 305184 h 993"/>
                <a:gd name="T60" fmla="*/ 103010 w 599"/>
                <a:gd name="T61" fmla="*/ 324585 h 993"/>
                <a:gd name="T62" fmla="*/ 116049 w 599"/>
                <a:gd name="T63" fmla="*/ 342938 h 993"/>
                <a:gd name="T64" fmla="*/ 110399 w 599"/>
                <a:gd name="T65" fmla="*/ 363913 h 993"/>
                <a:gd name="T66" fmla="*/ 115180 w 599"/>
                <a:gd name="T67" fmla="*/ 382266 h 993"/>
                <a:gd name="T68" fmla="*/ 116049 w 599"/>
                <a:gd name="T69" fmla="*/ 414253 h 993"/>
                <a:gd name="T70" fmla="*/ 111268 w 599"/>
                <a:gd name="T71" fmla="*/ 426838 h 993"/>
                <a:gd name="T72" fmla="*/ 83886 w 599"/>
                <a:gd name="T73" fmla="*/ 457776 h 993"/>
                <a:gd name="T74" fmla="*/ 63892 w 599"/>
                <a:gd name="T75" fmla="*/ 465117 h 993"/>
                <a:gd name="T76" fmla="*/ 44333 w 599"/>
                <a:gd name="T77" fmla="*/ 468787 h 993"/>
                <a:gd name="T78" fmla="*/ 37814 w 599"/>
                <a:gd name="T79" fmla="*/ 478750 h 993"/>
                <a:gd name="T80" fmla="*/ 41291 w 599"/>
                <a:gd name="T81" fmla="*/ 492384 h 993"/>
                <a:gd name="T82" fmla="*/ 39552 w 599"/>
                <a:gd name="T83" fmla="*/ 520176 h 993"/>
                <a:gd name="T84" fmla="*/ 32163 w 599"/>
                <a:gd name="T85" fmla="*/ 424740 h 993"/>
                <a:gd name="T86" fmla="*/ 25209 w 599"/>
                <a:gd name="T87" fmla="*/ 401144 h 993"/>
                <a:gd name="T88" fmla="*/ 17820 w 599"/>
                <a:gd name="T89" fmla="*/ 377547 h 993"/>
                <a:gd name="T90" fmla="*/ 46941 w 599"/>
                <a:gd name="T91" fmla="*/ 349231 h 993"/>
                <a:gd name="T92" fmla="*/ 47376 w 599"/>
                <a:gd name="T93" fmla="*/ 321964 h 993"/>
                <a:gd name="T94" fmla="*/ 64762 w 599"/>
                <a:gd name="T95" fmla="*/ 299416 h 993"/>
                <a:gd name="T96" fmla="*/ 75628 w 599"/>
                <a:gd name="T97" fmla="*/ 275819 h 993"/>
                <a:gd name="T98" fmla="*/ 73020 w 599"/>
                <a:gd name="T99" fmla="*/ 231247 h 993"/>
                <a:gd name="T100" fmla="*/ 66065 w 599"/>
                <a:gd name="T101" fmla="*/ 190871 h 993"/>
                <a:gd name="T102" fmla="*/ 35206 w 599"/>
                <a:gd name="T103" fmla="*/ 178810 h 9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83"/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4494213" y="4604416"/>
              <a:ext cx="238125" cy="287338"/>
            </a:xfrm>
            <a:custGeom>
              <a:avLst/>
              <a:gdLst>
                <a:gd name="T0" fmla="*/ 13108 w 545"/>
                <a:gd name="T1" fmla="*/ 224008 h 549"/>
                <a:gd name="T2" fmla="*/ 20099 w 545"/>
                <a:gd name="T3" fmla="*/ 237616 h 549"/>
                <a:gd name="T4" fmla="*/ 20099 w 545"/>
                <a:gd name="T5" fmla="*/ 267973 h 549"/>
                <a:gd name="T6" fmla="*/ 20972 w 545"/>
                <a:gd name="T7" fmla="*/ 275824 h 549"/>
                <a:gd name="T8" fmla="*/ 24031 w 545"/>
                <a:gd name="T9" fmla="*/ 281057 h 549"/>
                <a:gd name="T10" fmla="*/ 29711 w 545"/>
                <a:gd name="T11" fmla="*/ 285244 h 549"/>
                <a:gd name="T12" fmla="*/ 43693 w 545"/>
                <a:gd name="T13" fmla="*/ 287338 h 549"/>
                <a:gd name="T14" fmla="*/ 49373 w 545"/>
                <a:gd name="T15" fmla="*/ 285768 h 549"/>
                <a:gd name="T16" fmla="*/ 56800 w 545"/>
                <a:gd name="T17" fmla="*/ 278964 h 549"/>
                <a:gd name="T18" fmla="*/ 62481 w 545"/>
                <a:gd name="T19" fmla="*/ 265356 h 549"/>
                <a:gd name="T20" fmla="*/ 67287 w 545"/>
                <a:gd name="T21" fmla="*/ 249654 h 549"/>
                <a:gd name="T22" fmla="*/ 73841 w 545"/>
                <a:gd name="T23" fmla="*/ 237616 h 549"/>
                <a:gd name="T24" fmla="*/ 79958 w 545"/>
                <a:gd name="T25" fmla="*/ 232906 h 549"/>
                <a:gd name="T26" fmla="*/ 87822 w 545"/>
                <a:gd name="T27" fmla="*/ 232383 h 549"/>
                <a:gd name="T28" fmla="*/ 96998 w 545"/>
                <a:gd name="T29" fmla="*/ 234476 h 549"/>
                <a:gd name="T30" fmla="*/ 110106 w 545"/>
                <a:gd name="T31" fmla="*/ 241280 h 549"/>
                <a:gd name="T32" fmla="*/ 118844 w 545"/>
                <a:gd name="T33" fmla="*/ 244944 h 549"/>
                <a:gd name="T34" fmla="*/ 129767 w 545"/>
                <a:gd name="T35" fmla="*/ 245467 h 549"/>
                <a:gd name="T36" fmla="*/ 139380 w 545"/>
                <a:gd name="T37" fmla="*/ 242850 h 549"/>
                <a:gd name="T38" fmla="*/ 145060 w 545"/>
                <a:gd name="T39" fmla="*/ 237093 h 549"/>
                <a:gd name="T40" fmla="*/ 156857 w 545"/>
                <a:gd name="T41" fmla="*/ 203073 h 549"/>
                <a:gd name="T42" fmla="*/ 166906 w 545"/>
                <a:gd name="T43" fmla="*/ 189989 h 549"/>
                <a:gd name="T44" fmla="*/ 195306 w 545"/>
                <a:gd name="T45" fmla="*/ 164343 h 549"/>
                <a:gd name="T46" fmla="*/ 230260 w 545"/>
                <a:gd name="T47" fmla="*/ 138173 h 549"/>
                <a:gd name="T48" fmla="*/ 230697 w 545"/>
                <a:gd name="T49" fmla="*/ 121425 h 549"/>
                <a:gd name="T50" fmla="*/ 219774 w 545"/>
                <a:gd name="T51" fmla="*/ 114098 h 549"/>
                <a:gd name="T52" fmla="*/ 211909 w 545"/>
                <a:gd name="T53" fmla="*/ 104153 h 549"/>
                <a:gd name="T54" fmla="*/ 200986 w 545"/>
                <a:gd name="T55" fmla="*/ 82171 h 549"/>
                <a:gd name="T56" fmla="*/ 192248 w 545"/>
                <a:gd name="T57" fmla="*/ 69087 h 549"/>
                <a:gd name="T58" fmla="*/ 164721 w 545"/>
                <a:gd name="T59" fmla="*/ 39777 h 549"/>
                <a:gd name="T60" fmla="*/ 156857 w 545"/>
                <a:gd name="T61" fmla="*/ 27739 h 549"/>
                <a:gd name="T62" fmla="*/ 152050 w 545"/>
                <a:gd name="T63" fmla="*/ 12561 h 549"/>
                <a:gd name="T64" fmla="*/ 139380 w 545"/>
                <a:gd name="T65" fmla="*/ 0 h 549"/>
                <a:gd name="T66" fmla="*/ 106610 w 545"/>
                <a:gd name="T67" fmla="*/ 1047 h 549"/>
                <a:gd name="T68" fmla="*/ 76899 w 545"/>
                <a:gd name="T69" fmla="*/ 6804 h 549"/>
                <a:gd name="T70" fmla="*/ 41508 w 545"/>
                <a:gd name="T71" fmla="*/ 11514 h 549"/>
                <a:gd name="T72" fmla="*/ 31022 w 545"/>
                <a:gd name="T73" fmla="*/ 14131 h 549"/>
                <a:gd name="T74" fmla="*/ 29274 w 545"/>
                <a:gd name="T75" fmla="*/ 19889 h 549"/>
                <a:gd name="T76" fmla="*/ 31896 w 545"/>
                <a:gd name="T77" fmla="*/ 29310 h 549"/>
                <a:gd name="T78" fmla="*/ 36702 w 545"/>
                <a:gd name="T79" fmla="*/ 38730 h 549"/>
                <a:gd name="T80" fmla="*/ 37576 w 545"/>
                <a:gd name="T81" fmla="*/ 56002 h 549"/>
                <a:gd name="T82" fmla="*/ 32333 w 545"/>
                <a:gd name="T83" fmla="*/ 89499 h 549"/>
                <a:gd name="T84" fmla="*/ 27089 w 545"/>
                <a:gd name="T85" fmla="*/ 124042 h 549"/>
                <a:gd name="T86" fmla="*/ 20536 w 545"/>
                <a:gd name="T87" fmla="*/ 137650 h 549"/>
                <a:gd name="T88" fmla="*/ 11360 w 545"/>
                <a:gd name="T89" fmla="*/ 144977 h 549"/>
                <a:gd name="T90" fmla="*/ 2185 w 545"/>
                <a:gd name="T91" fmla="*/ 160679 h 549"/>
                <a:gd name="T92" fmla="*/ 437 w 545"/>
                <a:gd name="T93" fmla="*/ 177427 h 549"/>
                <a:gd name="T94" fmla="*/ 3495 w 545"/>
                <a:gd name="T95" fmla="*/ 192082 h 549"/>
                <a:gd name="T96" fmla="*/ 3495 w 545"/>
                <a:gd name="T97" fmla="*/ 204643 h 549"/>
                <a:gd name="T98" fmla="*/ 0 w 545"/>
                <a:gd name="T99" fmla="*/ 213541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84"/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5067300" y="4405979"/>
              <a:ext cx="196850" cy="434975"/>
            </a:xfrm>
            <a:custGeom>
              <a:avLst/>
              <a:gdLst>
                <a:gd name="T0" fmla="*/ 48777 w 452"/>
                <a:gd name="T1" fmla="*/ 136452 h 832"/>
                <a:gd name="T2" fmla="*/ 60100 w 452"/>
                <a:gd name="T3" fmla="*/ 129656 h 832"/>
                <a:gd name="T4" fmla="*/ 71859 w 452"/>
                <a:gd name="T5" fmla="*/ 125474 h 832"/>
                <a:gd name="T6" fmla="*/ 83618 w 452"/>
                <a:gd name="T7" fmla="*/ 121291 h 832"/>
                <a:gd name="T8" fmla="*/ 93634 w 452"/>
                <a:gd name="T9" fmla="*/ 113449 h 832"/>
                <a:gd name="T10" fmla="*/ 101038 w 452"/>
                <a:gd name="T11" fmla="*/ 104561 h 832"/>
                <a:gd name="T12" fmla="*/ 101038 w 452"/>
                <a:gd name="T13" fmla="*/ 93582 h 832"/>
                <a:gd name="T14" fmla="*/ 115410 w 452"/>
                <a:gd name="T15" fmla="*/ 93060 h 832"/>
                <a:gd name="T16" fmla="*/ 122813 w 452"/>
                <a:gd name="T17" fmla="*/ 90446 h 832"/>
                <a:gd name="T18" fmla="*/ 129782 w 452"/>
                <a:gd name="T19" fmla="*/ 84695 h 832"/>
                <a:gd name="T20" fmla="*/ 139363 w 452"/>
                <a:gd name="T21" fmla="*/ 69533 h 832"/>
                <a:gd name="T22" fmla="*/ 152428 w 452"/>
                <a:gd name="T23" fmla="*/ 39210 h 832"/>
                <a:gd name="T24" fmla="*/ 164622 w 452"/>
                <a:gd name="T25" fmla="*/ 0 h 832"/>
                <a:gd name="T26" fmla="*/ 167671 w 452"/>
                <a:gd name="T27" fmla="*/ 9933 h 832"/>
                <a:gd name="T28" fmla="*/ 177252 w 452"/>
                <a:gd name="T29" fmla="*/ 24572 h 832"/>
                <a:gd name="T30" fmla="*/ 195108 w 452"/>
                <a:gd name="T31" fmla="*/ 44439 h 832"/>
                <a:gd name="T32" fmla="*/ 191624 w 452"/>
                <a:gd name="T33" fmla="*/ 53849 h 832"/>
                <a:gd name="T34" fmla="*/ 193366 w 452"/>
                <a:gd name="T35" fmla="*/ 72147 h 832"/>
                <a:gd name="T36" fmla="*/ 196850 w 452"/>
                <a:gd name="T37" fmla="*/ 96719 h 832"/>
                <a:gd name="T38" fmla="*/ 195108 w 452"/>
                <a:gd name="T39" fmla="*/ 107698 h 832"/>
                <a:gd name="T40" fmla="*/ 186398 w 452"/>
                <a:gd name="T41" fmla="*/ 122337 h 832"/>
                <a:gd name="T42" fmla="*/ 178123 w 452"/>
                <a:gd name="T43" fmla="*/ 136452 h 832"/>
                <a:gd name="T44" fmla="*/ 176381 w 452"/>
                <a:gd name="T45" fmla="*/ 147954 h 832"/>
                <a:gd name="T46" fmla="*/ 171155 w 452"/>
                <a:gd name="T47" fmla="*/ 161024 h 832"/>
                <a:gd name="T48" fmla="*/ 166800 w 452"/>
                <a:gd name="T49" fmla="*/ 166252 h 832"/>
                <a:gd name="T50" fmla="*/ 164187 w 452"/>
                <a:gd name="T51" fmla="*/ 173572 h 832"/>
                <a:gd name="T52" fmla="*/ 160267 w 452"/>
                <a:gd name="T53" fmla="*/ 190302 h 832"/>
                <a:gd name="T54" fmla="*/ 147202 w 452"/>
                <a:gd name="T55" fmla="*/ 223238 h 832"/>
                <a:gd name="T56" fmla="*/ 139798 w 452"/>
                <a:gd name="T57" fmla="*/ 245719 h 832"/>
                <a:gd name="T58" fmla="*/ 138492 w 452"/>
                <a:gd name="T59" fmla="*/ 261403 h 832"/>
                <a:gd name="T60" fmla="*/ 135008 w 452"/>
                <a:gd name="T61" fmla="*/ 277610 h 832"/>
                <a:gd name="T62" fmla="*/ 122378 w 452"/>
                <a:gd name="T63" fmla="*/ 314730 h 832"/>
                <a:gd name="T64" fmla="*/ 113232 w 452"/>
                <a:gd name="T65" fmla="*/ 333028 h 832"/>
                <a:gd name="T66" fmla="*/ 105393 w 452"/>
                <a:gd name="T67" fmla="*/ 342438 h 832"/>
                <a:gd name="T68" fmla="*/ 101038 w 452"/>
                <a:gd name="T69" fmla="*/ 345052 h 832"/>
                <a:gd name="T70" fmla="*/ 99296 w 452"/>
                <a:gd name="T71" fmla="*/ 373284 h 832"/>
                <a:gd name="T72" fmla="*/ 93634 w 452"/>
                <a:gd name="T73" fmla="*/ 396810 h 832"/>
                <a:gd name="T74" fmla="*/ 83182 w 452"/>
                <a:gd name="T75" fmla="*/ 415631 h 832"/>
                <a:gd name="T76" fmla="*/ 68375 w 452"/>
                <a:gd name="T77" fmla="*/ 428179 h 832"/>
                <a:gd name="T78" fmla="*/ 47906 w 452"/>
                <a:gd name="T79" fmla="*/ 434452 h 832"/>
                <a:gd name="T80" fmla="*/ 34841 w 452"/>
                <a:gd name="T81" fmla="*/ 432361 h 832"/>
                <a:gd name="T82" fmla="*/ 31792 w 452"/>
                <a:gd name="T83" fmla="*/ 427133 h 832"/>
                <a:gd name="T84" fmla="*/ 21775 w 452"/>
                <a:gd name="T85" fmla="*/ 423473 h 832"/>
                <a:gd name="T86" fmla="*/ 11323 w 452"/>
                <a:gd name="T87" fmla="*/ 417200 h 832"/>
                <a:gd name="T88" fmla="*/ 5226 w 452"/>
                <a:gd name="T89" fmla="*/ 406221 h 832"/>
                <a:gd name="T90" fmla="*/ 1307 w 452"/>
                <a:gd name="T91" fmla="*/ 393150 h 832"/>
                <a:gd name="T92" fmla="*/ 0 w 452"/>
                <a:gd name="T93" fmla="*/ 370147 h 832"/>
                <a:gd name="T94" fmla="*/ 1742 w 452"/>
                <a:gd name="T95" fmla="*/ 362828 h 832"/>
                <a:gd name="T96" fmla="*/ 8275 w 452"/>
                <a:gd name="T97" fmla="*/ 354463 h 832"/>
                <a:gd name="T98" fmla="*/ 4791 w 452"/>
                <a:gd name="T99" fmla="*/ 351326 h 832"/>
                <a:gd name="T100" fmla="*/ 0 w 452"/>
                <a:gd name="T101" fmla="*/ 340870 h 832"/>
                <a:gd name="T102" fmla="*/ 2178 w 452"/>
                <a:gd name="T103" fmla="*/ 328322 h 832"/>
                <a:gd name="T104" fmla="*/ 3484 w 452"/>
                <a:gd name="T105" fmla="*/ 318912 h 832"/>
                <a:gd name="T106" fmla="*/ 2178 w 452"/>
                <a:gd name="T107" fmla="*/ 308979 h 832"/>
                <a:gd name="T108" fmla="*/ 7839 w 452"/>
                <a:gd name="T109" fmla="*/ 306887 h 832"/>
                <a:gd name="T110" fmla="*/ 18727 w 452"/>
                <a:gd name="T111" fmla="*/ 296954 h 832"/>
                <a:gd name="T112" fmla="*/ 27437 w 452"/>
                <a:gd name="T113" fmla="*/ 281270 h 832"/>
                <a:gd name="T114" fmla="*/ 33099 w 452"/>
                <a:gd name="T115" fmla="*/ 264540 h 832"/>
                <a:gd name="T116" fmla="*/ 37454 w 452"/>
                <a:gd name="T117" fmla="*/ 241537 h 832"/>
                <a:gd name="T118" fmla="*/ 36147 w 452"/>
                <a:gd name="T119" fmla="*/ 228989 h 832"/>
                <a:gd name="T120" fmla="*/ 30486 w 452"/>
                <a:gd name="T121" fmla="*/ 213305 h 832"/>
                <a:gd name="T122" fmla="*/ 24388 w 452"/>
                <a:gd name="T123" fmla="*/ 199712 h 832"/>
                <a:gd name="T124" fmla="*/ 23082 w 452"/>
                <a:gd name="T125" fmla="*/ 189779 h 8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52" h="832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185"/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4743450" y="4104354"/>
              <a:ext cx="36513" cy="66675"/>
            </a:xfrm>
            <a:custGeom>
              <a:avLst/>
              <a:gdLst>
                <a:gd name="T0" fmla="*/ 36513 w 80"/>
                <a:gd name="T1" fmla="*/ 1058 h 126"/>
                <a:gd name="T2" fmla="*/ 36513 w 80"/>
                <a:gd name="T3" fmla="*/ 53446 h 126"/>
                <a:gd name="T4" fmla="*/ 35600 w 80"/>
                <a:gd name="T5" fmla="*/ 55033 h 126"/>
                <a:gd name="T6" fmla="*/ 34231 w 80"/>
                <a:gd name="T7" fmla="*/ 56621 h 126"/>
                <a:gd name="T8" fmla="*/ 31949 w 80"/>
                <a:gd name="T9" fmla="*/ 57679 h 126"/>
                <a:gd name="T10" fmla="*/ 30580 w 80"/>
                <a:gd name="T11" fmla="*/ 58737 h 126"/>
                <a:gd name="T12" fmla="*/ 26472 w 80"/>
                <a:gd name="T13" fmla="*/ 60325 h 126"/>
                <a:gd name="T14" fmla="*/ 21908 w 80"/>
                <a:gd name="T15" fmla="*/ 61383 h 126"/>
                <a:gd name="T16" fmla="*/ 16431 w 80"/>
                <a:gd name="T17" fmla="*/ 61912 h 126"/>
                <a:gd name="T18" fmla="*/ 11410 w 80"/>
                <a:gd name="T19" fmla="*/ 62971 h 126"/>
                <a:gd name="T20" fmla="*/ 5933 w 80"/>
                <a:gd name="T21" fmla="*/ 65087 h 126"/>
                <a:gd name="T22" fmla="*/ 0 w 80"/>
                <a:gd name="T23" fmla="*/ 66675 h 126"/>
                <a:gd name="T24" fmla="*/ 3195 w 80"/>
                <a:gd name="T25" fmla="*/ 21167 h 126"/>
                <a:gd name="T26" fmla="*/ 10497 w 80"/>
                <a:gd name="T27" fmla="*/ 14287 h 126"/>
                <a:gd name="T28" fmla="*/ 18713 w 80"/>
                <a:gd name="T29" fmla="*/ 6350 h 126"/>
                <a:gd name="T30" fmla="*/ 23277 w 80"/>
                <a:gd name="T31" fmla="*/ 2646 h 126"/>
                <a:gd name="T32" fmla="*/ 27385 w 80"/>
                <a:gd name="T33" fmla="*/ 529 h 126"/>
                <a:gd name="T34" fmla="*/ 29667 w 80"/>
                <a:gd name="T35" fmla="*/ 0 h 126"/>
                <a:gd name="T36" fmla="*/ 31949 w 80"/>
                <a:gd name="T37" fmla="*/ 0 h 126"/>
                <a:gd name="T38" fmla="*/ 34231 w 80"/>
                <a:gd name="T39" fmla="*/ 529 h 126"/>
                <a:gd name="T40" fmla="*/ 36513 w 80"/>
                <a:gd name="T41" fmla="*/ 1058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" h="126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86"/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4732338" y="4064666"/>
              <a:ext cx="55562" cy="60325"/>
            </a:xfrm>
            <a:custGeom>
              <a:avLst/>
              <a:gdLst>
                <a:gd name="T0" fmla="*/ 50633 w 124"/>
                <a:gd name="T1" fmla="*/ 0 h 117"/>
                <a:gd name="T2" fmla="*/ 51977 w 124"/>
                <a:gd name="T3" fmla="*/ 7734 h 117"/>
                <a:gd name="T4" fmla="*/ 54666 w 124"/>
                <a:gd name="T5" fmla="*/ 18046 h 117"/>
                <a:gd name="T6" fmla="*/ 55562 w 124"/>
                <a:gd name="T7" fmla="*/ 23202 h 117"/>
                <a:gd name="T8" fmla="*/ 55562 w 124"/>
                <a:gd name="T9" fmla="*/ 27842 h 117"/>
                <a:gd name="T10" fmla="*/ 55562 w 124"/>
                <a:gd name="T11" fmla="*/ 30420 h 117"/>
                <a:gd name="T12" fmla="*/ 55114 w 124"/>
                <a:gd name="T13" fmla="*/ 32998 h 117"/>
                <a:gd name="T14" fmla="*/ 54666 w 124"/>
                <a:gd name="T15" fmla="*/ 35576 h 117"/>
                <a:gd name="T16" fmla="*/ 53322 w 124"/>
                <a:gd name="T17" fmla="*/ 37639 h 117"/>
                <a:gd name="T18" fmla="*/ 51081 w 124"/>
                <a:gd name="T19" fmla="*/ 37123 h 117"/>
                <a:gd name="T20" fmla="*/ 48393 w 124"/>
                <a:gd name="T21" fmla="*/ 36607 h 117"/>
                <a:gd name="T22" fmla="*/ 46152 w 124"/>
                <a:gd name="T23" fmla="*/ 37123 h 117"/>
                <a:gd name="T24" fmla="*/ 43016 w 124"/>
                <a:gd name="T25" fmla="*/ 37639 h 117"/>
                <a:gd name="T26" fmla="*/ 37191 w 124"/>
                <a:gd name="T27" fmla="*/ 40217 h 117"/>
                <a:gd name="T28" fmla="*/ 31814 w 124"/>
                <a:gd name="T29" fmla="*/ 43826 h 117"/>
                <a:gd name="T30" fmla="*/ 20612 w 124"/>
                <a:gd name="T31" fmla="*/ 53107 h 117"/>
                <a:gd name="T32" fmla="*/ 11650 w 124"/>
                <a:gd name="T33" fmla="*/ 60325 h 117"/>
                <a:gd name="T34" fmla="*/ 10306 w 124"/>
                <a:gd name="T35" fmla="*/ 57747 h 117"/>
                <a:gd name="T36" fmla="*/ 5825 w 124"/>
                <a:gd name="T37" fmla="*/ 52075 h 117"/>
                <a:gd name="T38" fmla="*/ 1792 w 124"/>
                <a:gd name="T39" fmla="*/ 45888 h 117"/>
                <a:gd name="T40" fmla="*/ 0 w 124"/>
                <a:gd name="T41" fmla="*/ 40732 h 117"/>
                <a:gd name="T42" fmla="*/ 448 w 124"/>
                <a:gd name="T43" fmla="*/ 39185 h 117"/>
                <a:gd name="T44" fmla="*/ 896 w 124"/>
                <a:gd name="T45" fmla="*/ 37123 h 117"/>
                <a:gd name="T46" fmla="*/ 2240 w 124"/>
                <a:gd name="T47" fmla="*/ 34545 h 117"/>
                <a:gd name="T48" fmla="*/ 4033 w 124"/>
                <a:gd name="T49" fmla="*/ 31967 h 117"/>
                <a:gd name="T50" fmla="*/ 7617 w 124"/>
                <a:gd name="T51" fmla="*/ 26811 h 117"/>
                <a:gd name="T52" fmla="*/ 12098 w 124"/>
                <a:gd name="T53" fmla="*/ 21655 h 117"/>
                <a:gd name="T54" fmla="*/ 21508 w 124"/>
                <a:gd name="T55" fmla="*/ 11343 h 117"/>
                <a:gd name="T56" fmla="*/ 26885 w 124"/>
                <a:gd name="T57" fmla="*/ 6187 h 117"/>
                <a:gd name="T58" fmla="*/ 32710 w 124"/>
                <a:gd name="T59" fmla="*/ 6187 h 117"/>
                <a:gd name="T60" fmla="*/ 38535 w 124"/>
                <a:gd name="T61" fmla="*/ 6187 h 117"/>
                <a:gd name="T62" fmla="*/ 44808 w 124"/>
                <a:gd name="T63" fmla="*/ 3094 h 117"/>
                <a:gd name="T64" fmla="*/ 50633 w 124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4" h="117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187"/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5041900" y="2764504"/>
              <a:ext cx="503238" cy="473075"/>
            </a:xfrm>
            <a:custGeom>
              <a:avLst/>
              <a:gdLst>
                <a:gd name="T0" fmla="*/ 403983 w 1156"/>
                <a:gd name="T1" fmla="*/ 100397 h 900"/>
                <a:gd name="T2" fmla="*/ 373946 w 1156"/>
                <a:gd name="T3" fmla="*/ 85154 h 900"/>
                <a:gd name="T4" fmla="*/ 336508 w 1156"/>
                <a:gd name="T5" fmla="*/ 58346 h 900"/>
                <a:gd name="T6" fmla="*/ 268597 w 1156"/>
                <a:gd name="T7" fmla="*/ 54666 h 900"/>
                <a:gd name="T8" fmla="*/ 239865 w 1156"/>
                <a:gd name="T9" fmla="*/ 80948 h 900"/>
                <a:gd name="T10" fmla="*/ 219405 w 1156"/>
                <a:gd name="T11" fmla="*/ 94089 h 900"/>
                <a:gd name="T12" fmla="*/ 185449 w 1156"/>
                <a:gd name="T13" fmla="*/ 103551 h 900"/>
                <a:gd name="T14" fmla="*/ 166730 w 1156"/>
                <a:gd name="T15" fmla="*/ 104602 h 900"/>
                <a:gd name="T16" fmla="*/ 154541 w 1156"/>
                <a:gd name="T17" fmla="*/ 90936 h 900"/>
                <a:gd name="T18" fmla="*/ 113185 w 1156"/>
                <a:gd name="T19" fmla="*/ 71487 h 900"/>
                <a:gd name="T20" fmla="*/ 99255 w 1156"/>
                <a:gd name="T21" fmla="*/ 45205 h 900"/>
                <a:gd name="T22" fmla="*/ 95772 w 1156"/>
                <a:gd name="T23" fmla="*/ 12090 h 900"/>
                <a:gd name="T24" fmla="*/ 81841 w 1156"/>
                <a:gd name="T25" fmla="*/ 526 h 900"/>
                <a:gd name="T26" fmla="*/ 67476 w 1156"/>
                <a:gd name="T27" fmla="*/ 11038 h 900"/>
                <a:gd name="T28" fmla="*/ 59204 w 1156"/>
                <a:gd name="T29" fmla="*/ 35218 h 900"/>
                <a:gd name="T30" fmla="*/ 34391 w 1156"/>
                <a:gd name="T31" fmla="*/ 28385 h 900"/>
                <a:gd name="T32" fmla="*/ 1741 w 1156"/>
                <a:gd name="T33" fmla="*/ 8410 h 900"/>
                <a:gd name="T34" fmla="*/ 2177 w 1156"/>
                <a:gd name="T35" fmla="*/ 37846 h 900"/>
                <a:gd name="T36" fmla="*/ 19590 w 1156"/>
                <a:gd name="T37" fmla="*/ 76743 h 900"/>
                <a:gd name="T38" fmla="*/ 31779 w 1156"/>
                <a:gd name="T39" fmla="*/ 107756 h 900"/>
                <a:gd name="T40" fmla="*/ 58769 w 1156"/>
                <a:gd name="T41" fmla="*/ 149281 h 900"/>
                <a:gd name="T42" fmla="*/ 53110 w 1156"/>
                <a:gd name="T43" fmla="*/ 166102 h 900"/>
                <a:gd name="T44" fmla="*/ 57898 w 1156"/>
                <a:gd name="T45" fmla="*/ 194486 h 900"/>
                <a:gd name="T46" fmla="*/ 81841 w 1156"/>
                <a:gd name="T47" fmla="*/ 224973 h 900"/>
                <a:gd name="T48" fmla="*/ 112750 w 1156"/>
                <a:gd name="T49" fmla="*/ 239691 h 900"/>
                <a:gd name="T50" fmla="*/ 112750 w 1156"/>
                <a:gd name="T51" fmla="*/ 275435 h 900"/>
                <a:gd name="T52" fmla="*/ 145835 w 1156"/>
                <a:gd name="T53" fmla="*/ 305396 h 900"/>
                <a:gd name="T54" fmla="*/ 184143 w 1156"/>
                <a:gd name="T55" fmla="*/ 349024 h 900"/>
                <a:gd name="T56" fmla="*/ 205039 w 1156"/>
                <a:gd name="T57" fmla="*/ 378460 h 900"/>
                <a:gd name="T58" fmla="*/ 219405 w 1156"/>
                <a:gd name="T59" fmla="*/ 385293 h 900"/>
                <a:gd name="T60" fmla="*/ 235947 w 1156"/>
                <a:gd name="T61" fmla="*/ 396857 h 900"/>
                <a:gd name="T62" fmla="*/ 260326 w 1156"/>
                <a:gd name="T63" fmla="*/ 413678 h 900"/>
                <a:gd name="T64" fmla="*/ 298199 w 1156"/>
                <a:gd name="T65" fmla="*/ 417883 h 900"/>
                <a:gd name="T66" fmla="*/ 318659 w 1156"/>
                <a:gd name="T67" fmla="*/ 409998 h 900"/>
                <a:gd name="T68" fmla="*/ 339120 w 1156"/>
                <a:gd name="T69" fmla="*/ 401588 h 900"/>
                <a:gd name="T70" fmla="*/ 348697 w 1156"/>
                <a:gd name="T71" fmla="*/ 418409 h 900"/>
                <a:gd name="T72" fmla="*/ 353921 w 1156"/>
                <a:gd name="T73" fmla="*/ 450473 h 900"/>
                <a:gd name="T74" fmla="*/ 380476 w 1156"/>
                <a:gd name="T75" fmla="*/ 459408 h 900"/>
                <a:gd name="T76" fmla="*/ 440116 w 1156"/>
                <a:gd name="T77" fmla="*/ 468870 h 900"/>
                <a:gd name="T78" fmla="*/ 474942 w 1156"/>
                <a:gd name="T79" fmla="*/ 462037 h 900"/>
                <a:gd name="T80" fmla="*/ 478424 w 1156"/>
                <a:gd name="T81" fmla="*/ 436806 h 900"/>
                <a:gd name="T82" fmla="*/ 503238 w 1156"/>
                <a:gd name="T83" fmla="*/ 404742 h 900"/>
                <a:gd name="T84" fmla="*/ 492790 w 1156"/>
                <a:gd name="T85" fmla="*/ 394229 h 900"/>
                <a:gd name="T86" fmla="*/ 477118 w 1156"/>
                <a:gd name="T87" fmla="*/ 372152 h 900"/>
                <a:gd name="T88" fmla="*/ 448822 w 1156"/>
                <a:gd name="T89" fmla="*/ 337986 h 900"/>
                <a:gd name="T90" fmla="*/ 443163 w 1156"/>
                <a:gd name="T91" fmla="*/ 316960 h 900"/>
                <a:gd name="T92" fmla="*/ 454481 w 1156"/>
                <a:gd name="T93" fmla="*/ 293832 h 900"/>
                <a:gd name="T94" fmla="*/ 456223 w 1156"/>
                <a:gd name="T95" fmla="*/ 276486 h 900"/>
                <a:gd name="T96" fmla="*/ 448387 w 1156"/>
                <a:gd name="T97" fmla="*/ 269127 h 900"/>
                <a:gd name="T98" fmla="*/ 427926 w 1156"/>
                <a:gd name="T99" fmla="*/ 266499 h 900"/>
                <a:gd name="T100" fmla="*/ 415302 w 1156"/>
                <a:gd name="T101" fmla="*/ 238114 h 900"/>
                <a:gd name="T102" fmla="*/ 407901 w 1156"/>
                <a:gd name="T103" fmla="*/ 196063 h 900"/>
                <a:gd name="T104" fmla="*/ 402242 w 1156"/>
                <a:gd name="T105" fmla="*/ 187653 h 900"/>
                <a:gd name="T106" fmla="*/ 409207 w 1156"/>
                <a:gd name="T107" fmla="*/ 175563 h 900"/>
                <a:gd name="T108" fmla="*/ 417914 w 1156"/>
                <a:gd name="T109" fmla="*/ 154012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188"/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5065713" y="3421729"/>
              <a:ext cx="247650" cy="228600"/>
            </a:xfrm>
            <a:custGeom>
              <a:avLst/>
              <a:gdLst>
                <a:gd name="T0" fmla="*/ 11277 w 571"/>
                <a:gd name="T1" fmla="*/ 98045 h 443"/>
                <a:gd name="T2" fmla="*/ 16047 w 571"/>
                <a:gd name="T3" fmla="*/ 91337 h 443"/>
                <a:gd name="T4" fmla="*/ 17782 w 571"/>
                <a:gd name="T5" fmla="*/ 84628 h 443"/>
                <a:gd name="T6" fmla="*/ 16915 w 571"/>
                <a:gd name="T7" fmla="*/ 66567 h 443"/>
                <a:gd name="T8" fmla="*/ 19083 w 571"/>
                <a:gd name="T9" fmla="*/ 61923 h 443"/>
                <a:gd name="T10" fmla="*/ 23854 w 571"/>
                <a:gd name="T11" fmla="*/ 57795 h 443"/>
                <a:gd name="T12" fmla="*/ 29492 w 571"/>
                <a:gd name="T13" fmla="*/ 55215 h 443"/>
                <a:gd name="T14" fmla="*/ 34697 w 571"/>
                <a:gd name="T15" fmla="*/ 53667 h 443"/>
                <a:gd name="T16" fmla="*/ 44672 w 571"/>
                <a:gd name="T17" fmla="*/ 54699 h 443"/>
                <a:gd name="T18" fmla="*/ 53780 w 571"/>
                <a:gd name="T19" fmla="*/ 56247 h 443"/>
                <a:gd name="T20" fmla="*/ 68527 w 571"/>
                <a:gd name="T21" fmla="*/ 61923 h 443"/>
                <a:gd name="T22" fmla="*/ 79803 w 571"/>
                <a:gd name="T23" fmla="*/ 69664 h 443"/>
                <a:gd name="T24" fmla="*/ 89345 w 571"/>
                <a:gd name="T25" fmla="*/ 79468 h 443"/>
                <a:gd name="T26" fmla="*/ 110163 w 571"/>
                <a:gd name="T27" fmla="*/ 47474 h 443"/>
                <a:gd name="T28" fmla="*/ 123608 w 571"/>
                <a:gd name="T29" fmla="*/ 25285 h 443"/>
                <a:gd name="T30" fmla="*/ 233337 w 571"/>
                <a:gd name="T31" fmla="*/ 22189 h 443"/>
                <a:gd name="T32" fmla="*/ 241578 w 571"/>
                <a:gd name="T33" fmla="*/ 40250 h 443"/>
                <a:gd name="T34" fmla="*/ 243747 w 571"/>
                <a:gd name="T35" fmla="*/ 50571 h 443"/>
                <a:gd name="T36" fmla="*/ 244614 w 571"/>
                <a:gd name="T37" fmla="*/ 63471 h 443"/>
                <a:gd name="T38" fmla="*/ 246349 w 571"/>
                <a:gd name="T39" fmla="*/ 77920 h 443"/>
                <a:gd name="T40" fmla="*/ 247650 w 571"/>
                <a:gd name="T41" fmla="*/ 91853 h 443"/>
                <a:gd name="T42" fmla="*/ 244614 w 571"/>
                <a:gd name="T43" fmla="*/ 92885 h 443"/>
                <a:gd name="T44" fmla="*/ 243747 w 571"/>
                <a:gd name="T45" fmla="*/ 92369 h 443"/>
                <a:gd name="T46" fmla="*/ 242012 w 571"/>
                <a:gd name="T47" fmla="*/ 94949 h 443"/>
                <a:gd name="T48" fmla="*/ 237675 w 571"/>
                <a:gd name="T49" fmla="*/ 106818 h 443"/>
                <a:gd name="T50" fmla="*/ 231603 w 571"/>
                <a:gd name="T51" fmla="*/ 116106 h 443"/>
                <a:gd name="T52" fmla="*/ 223362 w 571"/>
                <a:gd name="T53" fmla="*/ 123330 h 443"/>
                <a:gd name="T54" fmla="*/ 214254 w 571"/>
                <a:gd name="T55" fmla="*/ 128491 h 443"/>
                <a:gd name="T56" fmla="*/ 175654 w 571"/>
                <a:gd name="T57" fmla="*/ 146036 h 443"/>
                <a:gd name="T58" fmla="*/ 150498 w 571"/>
                <a:gd name="T59" fmla="*/ 158420 h 443"/>
                <a:gd name="T60" fmla="*/ 127945 w 571"/>
                <a:gd name="T61" fmla="*/ 169257 h 443"/>
                <a:gd name="T62" fmla="*/ 106260 w 571"/>
                <a:gd name="T63" fmla="*/ 178029 h 443"/>
                <a:gd name="T64" fmla="*/ 80671 w 571"/>
                <a:gd name="T65" fmla="*/ 187318 h 443"/>
                <a:gd name="T66" fmla="*/ 72430 w 571"/>
                <a:gd name="T67" fmla="*/ 191446 h 443"/>
                <a:gd name="T68" fmla="*/ 64623 w 571"/>
                <a:gd name="T69" fmla="*/ 196606 h 443"/>
                <a:gd name="T70" fmla="*/ 51612 w 571"/>
                <a:gd name="T71" fmla="*/ 207959 h 443"/>
                <a:gd name="T72" fmla="*/ 39902 w 571"/>
                <a:gd name="T73" fmla="*/ 219828 h 443"/>
                <a:gd name="T74" fmla="*/ 29059 w 571"/>
                <a:gd name="T75" fmla="*/ 228600 h 443"/>
                <a:gd name="T76" fmla="*/ 21686 w 571"/>
                <a:gd name="T77" fmla="*/ 195058 h 443"/>
                <a:gd name="T78" fmla="*/ 14313 w 571"/>
                <a:gd name="T79" fmla="*/ 161516 h 443"/>
                <a:gd name="T80" fmla="*/ 6939 w 571"/>
                <a:gd name="T81" fmla="*/ 129523 h 443"/>
                <a:gd name="T82" fmla="*/ 0 w 571"/>
                <a:gd name="T83" fmla="*/ 101141 h 4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189"/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5260975" y="3196304"/>
              <a:ext cx="120650" cy="120650"/>
            </a:xfrm>
            <a:custGeom>
              <a:avLst/>
              <a:gdLst>
                <a:gd name="T0" fmla="*/ 0 w 286"/>
                <a:gd name="T1" fmla="*/ 58737 h 228"/>
                <a:gd name="T2" fmla="*/ 1687 w 286"/>
                <a:gd name="T3" fmla="*/ 57679 h 228"/>
                <a:gd name="T4" fmla="*/ 2953 w 286"/>
                <a:gd name="T5" fmla="*/ 57679 h 228"/>
                <a:gd name="T6" fmla="*/ 4219 w 286"/>
                <a:gd name="T7" fmla="*/ 58208 h 228"/>
                <a:gd name="T8" fmla="*/ 4640 w 286"/>
                <a:gd name="T9" fmla="*/ 58737 h 228"/>
                <a:gd name="T10" fmla="*/ 5062 w 286"/>
                <a:gd name="T11" fmla="*/ 61912 h 228"/>
                <a:gd name="T12" fmla="*/ 5484 w 286"/>
                <a:gd name="T13" fmla="*/ 65087 h 228"/>
                <a:gd name="T14" fmla="*/ 5906 w 286"/>
                <a:gd name="T15" fmla="*/ 67733 h 228"/>
                <a:gd name="T16" fmla="*/ 6750 w 286"/>
                <a:gd name="T17" fmla="*/ 69321 h 228"/>
                <a:gd name="T18" fmla="*/ 8015 w 286"/>
                <a:gd name="T19" fmla="*/ 70908 h 228"/>
                <a:gd name="T20" fmla="*/ 10124 w 286"/>
                <a:gd name="T21" fmla="*/ 71967 h 228"/>
                <a:gd name="T22" fmla="*/ 12234 w 286"/>
                <a:gd name="T23" fmla="*/ 72496 h 228"/>
                <a:gd name="T24" fmla="*/ 15609 w 286"/>
                <a:gd name="T25" fmla="*/ 73025 h 228"/>
                <a:gd name="T26" fmla="*/ 20249 w 286"/>
                <a:gd name="T27" fmla="*/ 73025 h 228"/>
                <a:gd name="T28" fmla="*/ 25311 w 286"/>
                <a:gd name="T29" fmla="*/ 71967 h 228"/>
                <a:gd name="T30" fmla="*/ 41342 w 286"/>
                <a:gd name="T31" fmla="*/ 68792 h 228"/>
                <a:gd name="T32" fmla="*/ 54419 w 286"/>
                <a:gd name="T33" fmla="*/ 64558 h 228"/>
                <a:gd name="T34" fmla="*/ 60325 w 286"/>
                <a:gd name="T35" fmla="*/ 62442 h 228"/>
                <a:gd name="T36" fmla="*/ 65809 w 286"/>
                <a:gd name="T37" fmla="*/ 60325 h 228"/>
                <a:gd name="T38" fmla="*/ 70449 w 286"/>
                <a:gd name="T39" fmla="*/ 57679 h 228"/>
                <a:gd name="T40" fmla="*/ 75090 w 286"/>
                <a:gd name="T41" fmla="*/ 54504 h 228"/>
                <a:gd name="T42" fmla="*/ 79308 w 286"/>
                <a:gd name="T43" fmla="*/ 50800 h 228"/>
                <a:gd name="T44" fmla="*/ 83527 w 286"/>
                <a:gd name="T45" fmla="*/ 46038 h 228"/>
                <a:gd name="T46" fmla="*/ 87745 w 286"/>
                <a:gd name="T47" fmla="*/ 41275 h 228"/>
                <a:gd name="T48" fmla="*/ 92386 w 286"/>
                <a:gd name="T49" fmla="*/ 34396 h 228"/>
                <a:gd name="T50" fmla="*/ 96604 w 286"/>
                <a:gd name="T51" fmla="*/ 27517 h 228"/>
                <a:gd name="T52" fmla="*/ 101667 w 286"/>
                <a:gd name="T53" fmla="*/ 19579 h 228"/>
                <a:gd name="T54" fmla="*/ 106729 w 286"/>
                <a:gd name="T55" fmla="*/ 10583 h 228"/>
                <a:gd name="T56" fmla="*/ 112213 w 286"/>
                <a:gd name="T57" fmla="*/ 0 h 228"/>
                <a:gd name="T58" fmla="*/ 113900 w 286"/>
                <a:gd name="T59" fmla="*/ 3704 h 228"/>
                <a:gd name="T60" fmla="*/ 115588 w 286"/>
                <a:gd name="T61" fmla="*/ 6879 h 228"/>
                <a:gd name="T62" fmla="*/ 116431 w 286"/>
                <a:gd name="T63" fmla="*/ 10583 h 228"/>
                <a:gd name="T64" fmla="*/ 117697 w 286"/>
                <a:gd name="T65" fmla="*/ 14287 h 228"/>
                <a:gd name="T66" fmla="*/ 118963 w 286"/>
                <a:gd name="T67" fmla="*/ 22225 h 228"/>
                <a:gd name="T68" fmla="*/ 120650 w 286"/>
                <a:gd name="T69" fmla="*/ 32808 h 228"/>
                <a:gd name="T70" fmla="*/ 103776 w 286"/>
                <a:gd name="T71" fmla="*/ 104775 h 228"/>
                <a:gd name="T72" fmla="*/ 95339 w 286"/>
                <a:gd name="T73" fmla="*/ 120650 h 228"/>
                <a:gd name="T74" fmla="*/ 22358 w 286"/>
                <a:gd name="T75" fmla="*/ 111125 h 228"/>
                <a:gd name="T76" fmla="*/ 0 w 286"/>
                <a:gd name="T77" fmla="*/ 58737 h 2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190"/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4948238" y="2848641"/>
              <a:ext cx="222250" cy="263525"/>
            </a:xfrm>
            <a:custGeom>
              <a:avLst/>
              <a:gdLst>
                <a:gd name="T0" fmla="*/ 202740 w 524"/>
                <a:gd name="T1" fmla="*/ 193078 h 505"/>
                <a:gd name="T2" fmla="*/ 205284 w 524"/>
                <a:gd name="T3" fmla="*/ 180554 h 505"/>
                <a:gd name="T4" fmla="*/ 204860 w 524"/>
                <a:gd name="T5" fmla="*/ 171683 h 505"/>
                <a:gd name="T6" fmla="*/ 202740 w 524"/>
                <a:gd name="T7" fmla="*/ 157593 h 505"/>
                <a:gd name="T8" fmla="*/ 192984 w 524"/>
                <a:gd name="T9" fmla="*/ 156028 h 505"/>
                <a:gd name="T10" fmla="*/ 182805 w 524"/>
                <a:gd name="T11" fmla="*/ 150288 h 505"/>
                <a:gd name="T12" fmla="*/ 172625 w 524"/>
                <a:gd name="T13" fmla="*/ 142982 h 505"/>
                <a:gd name="T14" fmla="*/ 163719 w 524"/>
                <a:gd name="T15" fmla="*/ 133589 h 505"/>
                <a:gd name="T16" fmla="*/ 155236 w 524"/>
                <a:gd name="T17" fmla="*/ 123674 h 505"/>
                <a:gd name="T18" fmla="*/ 149298 w 524"/>
                <a:gd name="T19" fmla="*/ 112716 h 505"/>
                <a:gd name="T20" fmla="*/ 145056 w 524"/>
                <a:gd name="T21" fmla="*/ 102279 h 505"/>
                <a:gd name="T22" fmla="*/ 143784 w 524"/>
                <a:gd name="T23" fmla="*/ 92886 h 505"/>
                <a:gd name="T24" fmla="*/ 144632 w 524"/>
                <a:gd name="T25" fmla="*/ 84537 h 505"/>
                <a:gd name="T26" fmla="*/ 148025 w 524"/>
                <a:gd name="T27" fmla="*/ 78275 h 505"/>
                <a:gd name="T28" fmla="*/ 154812 w 524"/>
                <a:gd name="T29" fmla="*/ 70969 h 505"/>
                <a:gd name="T30" fmla="*/ 150146 w 524"/>
                <a:gd name="T31" fmla="*/ 67838 h 505"/>
                <a:gd name="T32" fmla="*/ 144632 w 524"/>
                <a:gd name="T33" fmla="*/ 62098 h 505"/>
                <a:gd name="T34" fmla="*/ 133604 w 524"/>
                <a:gd name="T35" fmla="*/ 45399 h 505"/>
                <a:gd name="T36" fmla="*/ 123849 w 524"/>
                <a:gd name="T37" fmla="*/ 26613 h 505"/>
                <a:gd name="T38" fmla="*/ 118335 w 524"/>
                <a:gd name="T39" fmla="*/ 13046 h 505"/>
                <a:gd name="T40" fmla="*/ 110277 w 524"/>
                <a:gd name="T41" fmla="*/ 12524 h 505"/>
                <a:gd name="T42" fmla="*/ 101370 w 524"/>
                <a:gd name="T43" fmla="*/ 9915 h 505"/>
                <a:gd name="T44" fmla="*/ 92887 w 524"/>
                <a:gd name="T45" fmla="*/ 5740 h 505"/>
                <a:gd name="T46" fmla="*/ 83556 w 524"/>
                <a:gd name="T47" fmla="*/ 3131 h 505"/>
                <a:gd name="T48" fmla="*/ 72104 w 524"/>
                <a:gd name="T49" fmla="*/ 1565 h 505"/>
                <a:gd name="T50" fmla="*/ 63197 w 524"/>
                <a:gd name="T51" fmla="*/ 4175 h 505"/>
                <a:gd name="T52" fmla="*/ 48352 w 524"/>
                <a:gd name="T53" fmla="*/ 21395 h 505"/>
                <a:gd name="T54" fmla="*/ 41566 w 524"/>
                <a:gd name="T55" fmla="*/ 29744 h 505"/>
                <a:gd name="T56" fmla="*/ 39445 w 524"/>
                <a:gd name="T57" fmla="*/ 33397 h 505"/>
                <a:gd name="T58" fmla="*/ 39869 w 524"/>
                <a:gd name="T59" fmla="*/ 49052 h 505"/>
                <a:gd name="T60" fmla="*/ 40293 w 524"/>
                <a:gd name="T61" fmla="*/ 73056 h 505"/>
                <a:gd name="T62" fmla="*/ 39869 w 524"/>
                <a:gd name="T63" fmla="*/ 85580 h 505"/>
                <a:gd name="T64" fmla="*/ 36476 w 524"/>
                <a:gd name="T65" fmla="*/ 93930 h 505"/>
                <a:gd name="T66" fmla="*/ 28417 w 524"/>
                <a:gd name="T67" fmla="*/ 102801 h 505"/>
                <a:gd name="T68" fmla="*/ 16966 w 524"/>
                <a:gd name="T69" fmla="*/ 111672 h 505"/>
                <a:gd name="T70" fmla="*/ 5514 w 524"/>
                <a:gd name="T71" fmla="*/ 118978 h 505"/>
                <a:gd name="T72" fmla="*/ 848 w 524"/>
                <a:gd name="T73" fmla="*/ 128371 h 505"/>
                <a:gd name="T74" fmla="*/ 848 w 524"/>
                <a:gd name="T75" fmla="*/ 137764 h 505"/>
                <a:gd name="T76" fmla="*/ 0 w 524"/>
                <a:gd name="T77" fmla="*/ 145069 h 505"/>
                <a:gd name="T78" fmla="*/ 0 w 524"/>
                <a:gd name="T79" fmla="*/ 150809 h 505"/>
                <a:gd name="T80" fmla="*/ 2969 w 524"/>
                <a:gd name="T81" fmla="*/ 157071 h 505"/>
                <a:gd name="T82" fmla="*/ 11028 w 524"/>
                <a:gd name="T83" fmla="*/ 163855 h 505"/>
                <a:gd name="T84" fmla="*/ 26297 w 524"/>
                <a:gd name="T85" fmla="*/ 172726 h 505"/>
                <a:gd name="T86" fmla="*/ 50897 w 524"/>
                <a:gd name="T87" fmla="*/ 185250 h 505"/>
                <a:gd name="T88" fmla="*/ 76345 w 524"/>
                <a:gd name="T89" fmla="*/ 195165 h 505"/>
                <a:gd name="T90" fmla="*/ 90766 w 524"/>
                <a:gd name="T91" fmla="*/ 200905 h 505"/>
                <a:gd name="T92" fmla="*/ 100521 w 524"/>
                <a:gd name="T93" fmla="*/ 208733 h 505"/>
                <a:gd name="T94" fmla="*/ 106884 w 524"/>
                <a:gd name="T95" fmla="*/ 218126 h 505"/>
                <a:gd name="T96" fmla="*/ 111125 w 524"/>
                <a:gd name="T97" fmla="*/ 226997 h 505"/>
                <a:gd name="T98" fmla="*/ 112822 w 524"/>
                <a:gd name="T99" fmla="*/ 235346 h 505"/>
                <a:gd name="T100" fmla="*/ 114518 w 524"/>
                <a:gd name="T101" fmla="*/ 244739 h 505"/>
                <a:gd name="T102" fmla="*/ 117487 w 524"/>
                <a:gd name="T103" fmla="*/ 251001 h 505"/>
                <a:gd name="T104" fmla="*/ 121729 w 524"/>
                <a:gd name="T105" fmla="*/ 255176 h 505"/>
                <a:gd name="T106" fmla="*/ 130211 w 524"/>
                <a:gd name="T107" fmla="*/ 259350 h 505"/>
                <a:gd name="T108" fmla="*/ 139118 w 524"/>
                <a:gd name="T109" fmla="*/ 262481 h 505"/>
                <a:gd name="T110" fmla="*/ 142087 w 524"/>
                <a:gd name="T111" fmla="*/ 260916 h 505"/>
                <a:gd name="T112" fmla="*/ 146753 w 524"/>
                <a:gd name="T113" fmla="*/ 260394 h 505"/>
                <a:gd name="T114" fmla="*/ 155236 w 524"/>
                <a:gd name="T115" fmla="*/ 262481 h 505"/>
                <a:gd name="T116" fmla="*/ 162446 w 524"/>
                <a:gd name="T117" fmla="*/ 263525 h 505"/>
                <a:gd name="T118" fmla="*/ 185350 w 524"/>
                <a:gd name="T119" fmla="*/ 263525 h 505"/>
                <a:gd name="T120" fmla="*/ 197226 w 524"/>
                <a:gd name="T121" fmla="*/ 234302 h 505"/>
                <a:gd name="T122" fmla="*/ 208677 w 524"/>
                <a:gd name="T123" fmla="*/ 228040 h 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191"/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5448300" y="2808954"/>
              <a:ext cx="331788" cy="290512"/>
            </a:xfrm>
            <a:custGeom>
              <a:avLst/>
              <a:gdLst>
                <a:gd name="T0" fmla="*/ 26925 w 764"/>
                <a:gd name="T1" fmla="*/ 102595 h 555"/>
                <a:gd name="T2" fmla="*/ 40388 w 764"/>
                <a:gd name="T3" fmla="*/ 99455 h 555"/>
                <a:gd name="T4" fmla="*/ 55588 w 764"/>
                <a:gd name="T5" fmla="*/ 95267 h 555"/>
                <a:gd name="T6" fmla="*/ 75999 w 764"/>
                <a:gd name="T7" fmla="*/ 79040 h 555"/>
                <a:gd name="T8" fmla="*/ 84250 w 764"/>
                <a:gd name="T9" fmla="*/ 65954 h 555"/>
                <a:gd name="T10" fmla="*/ 86421 w 764"/>
                <a:gd name="T11" fmla="*/ 46063 h 555"/>
                <a:gd name="T12" fmla="*/ 90330 w 764"/>
                <a:gd name="T13" fmla="*/ 36118 h 555"/>
                <a:gd name="T14" fmla="*/ 104227 w 764"/>
                <a:gd name="T15" fmla="*/ 31407 h 555"/>
                <a:gd name="T16" fmla="*/ 127678 w 764"/>
                <a:gd name="T17" fmla="*/ 32454 h 555"/>
                <a:gd name="T18" fmla="*/ 142877 w 764"/>
                <a:gd name="T19" fmla="*/ 37165 h 555"/>
                <a:gd name="T20" fmla="*/ 157208 w 764"/>
                <a:gd name="T21" fmla="*/ 47110 h 555"/>
                <a:gd name="T22" fmla="*/ 167631 w 764"/>
                <a:gd name="T23" fmla="*/ 48680 h 555"/>
                <a:gd name="T24" fmla="*/ 181962 w 764"/>
                <a:gd name="T25" fmla="*/ 43969 h 555"/>
                <a:gd name="T26" fmla="*/ 199768 w 764"/>
                <a:gd name="T27" fmla="*/ 31930 h 555"/>
                <a:gd name="T28" fmla="*/ 208019 w 764"/>
                <a:gd name="T29" fmla="*/ 17274 h 555"/>
                <a:gd name="T30" fmla="*/ 220613 w 764"/>
                <a:gd name="T31" fmla="*/ 2094 h 555"/>
                <a:gd name="T32" fmla="*/ 230167 w 764"/>
                <a:gd name="T33" fmla="*/ 9945 h 555"/>
                <a:gd name="T34" fmla="*/ 238853 w 764"/>
                <a:gd name="T35" fmla="*/ 23555 h 555"/>
                <a:gd name="T36" fmla="*/ 243630 w 764"/>
                <a:gd name="T37" fmla="*/ 45540 h 555"/>
                <a:gd name="T38" fmla="*/ 247538 w 764"/>
                <a:gd name="T39" fmla="*/ 52868 h 555"/>
                <a:gd name="T40" fmla="*/ 255789 w 764"/>
                <a:gd name="T41" fmla="*/ 54438 h 555"/>
                <a:gd name="T42" fmla="*/ 270121 w 764"/>
                <a:gd name="T43" fmla="*/ 38211 h 555"/>
                <a:gd name="T44" fmla="*/ 322668 w 764"/>
                <a:gd name="T45" fmla="*/ 34547 h 555"/>
                <a:gd name="T46" fmla="*/ 329617 w 764"/>
                <a:gd name="T47" fmla="*/ 45540 h 555"/>
                <a:gd name="T48" fmla="*/ 294874 w 764"/>
                <a:gd name="T49" fmla="*/ 52345 h 555"/>
                <a:gd name="T50" fmla="*/ 262738 w 764"/>
                <a:gd name="T51" fmla="*/ 58626 h 555"/>
                <a:gd name="T52" fmla="*/ 249275 w 764"/>
                <a:gd name="T53" fmla="*/ 68048 h 555"/>
                <a:gd name="T54" fmla="*/ 247972 w 764"/>
                <a:gd name="T55" fmla="*/ 76946 h 555"/>
                <a:gd name="T56" fmla="*/ 252749 w 764"/>
                <a:gd name="T57" fmla="*/ 85845 h 555"/>
                <a:gd name="T58" fmla="*/ 261001 w 764"/>
                <a:gd name="T59" fmla="*/ 94220 h 555"/>
                <a:gd name="T60" fmla="*/ 262304 w 764"/>
                <a:gd name="T61" fmla="*/ 102072 h 555"/>
                <a:gd name="T62" fmla="*/ 257961 w 764"/>
                <a:gd name="T63" fmla="*/ 111494 h 555"/>
                <a:gd name="T64" fmla="*/ 249275 w 764"/>
                <a:gd name="T65" fmla="*/ 124056 h 555"/>
                <a:gd name="T66" fmla="*/ 245367 w 764"/>
                <a:gd name="T67" fmla="*/ 133478 h 555"/>
                <a:gd name="T68" fmla="*/ 235378 w 764"/>
                <a:gd name="T69" fmla="*/ 140807 h 555"/>
                <a:gd name="T70" fmla="*/ 225390 w 764"/>
                <a:gd name="T71" fmla="*/ 162268 h 555"/>
                <a:gd name="T72" fmla="*/ 220613 w 764"/>
                <a:gd name="T73" fmla="*/ 190011 h 555"/>
                <a:gd name="T74" fmla="*/ 215836 w 764"/>
                <a:gd name="T75" fmla="*/ 222464 h 555"/>
                <a:gd name="T76" fmla="*/ 207150 w 764"/>
                <a:gd name="T77" fmla="*/ 215659 h 555"/>
                <a:gd name="T78" fmla="*/ 199768 w 764"/>
                <a:gd name="T79" fmla="*/ 213042 h 555"/>
                <a:gd name="T80" fmla="*/ 190648 w 764"/>
                <a:gd name="T81" fmla="*/ 218800 h 555"/>
                <a:gd name="T82" fmla="*/ 178488 w 764"/>
                <a:gd name="T83" fmla="*/ 230316 h 555"/>
                <a:gd name="T84" fmla="*/ 170671 w 764"/>
                <a:gd name="T85" fmla="*/ 232410 h 555"/>
                <a:gd name="T86" fmla="*/ 162854 w 764"/>
                <a:gd name="T87" fmla="*/ 242355 h 555"/>
                <a:gd name="T88" fmla="*/ 158511 w 764"/>
                <a:gd name="T89" fmla="*/ 267480 h 555"/>
                <a:gd name="T90" fmla="*/ 151997 w 764"/>
                <a:gd name="T91" fmla="*/ 274809 h 555"/>
                <a:gd name="T92" fmla="*/ 117255 w 764"/>
                <a:gd name="T93" fmla="*/ 285801 h 555"/>
                <a:gd name="T94" fmla="*/ 84250 w 764"/>
                <a:gd name="T95" fmla="*/ 289989 h 555"/>
                <a:gd name="T96" fmla="*/ 49073 w 764"/>
                <a:gd name="T97" fmla="*/ 283707 h 555"/>
                <a:gd name="T98" fmla="*/ 41256 w 764"/>
                <a:gd name="T99" fmla="*/ 271145 h 555"/>
                <a:gd name="T100" fmla="*/ 49942 w 764"/>
                <a:gd name="T101" fmla="*/ 255441 h 555"/>
                <a:gd name="T102" fmla="*/ 54285 w 764"/>
                <a:gd name="T103" fmla="*/ 241832 h 555"/>
                <a:gd name="T104" fmla="*/ 53416 w 764"/>
                <a:gd name="T105" fmla="*/ 231363 h 555"/>
                <a:gd name="T106" fmla="*/ 48205 w 764"/>
                <a:gd name="T107" fmla="*/ 226652 h 555"/>
                <a:gd name="T108" fmla="*/ 29965 w 764"/>
                <a:gd name="T109" fmla="*/ 225605 h 555"/>
                <a:gd name="T110" fmla="*/ 22582 w 764"/>
                <a:gd name="T111" fmla="*/ 220370 h 555"/>
                <a:gd name="T112" fmla="*/ 14765 w 764"/>
                <a:gd name="T113" fmla="*/ 201003 h 555"/>
                <a:gd name="T114" fmla="*/ 8251 w 764"/>
                <a:gd name="T115" fmla="*/ 161745 h 555"/>
                <a:gd name="T116" fmla="*/ 4343 w 764"/>
                <a:gd name="T117" fmla="*/ 152323 h 555"/>
                <a:gd name="T118" fmla="*/ 0 w 764"/>
                <a:gd name="T119" fmla="*/ 146565 h 555"/>
                <a:gd name="T120" fmla="*/ 869 w 764"/>
                <a:gd name="T121" fmla="*/ 140283 h 555"/>
                <a:gd name="T122" fmla="*/ 9554 w 764"/>
                <a:gd name="T123" fmla="*/ 129814 h 555"/>
                <a:gd name="T124" fmla="*/ 14765 w 764"/>
                <a:gd name="T125" fmla="*/ 115681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192"/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5480050" y="2858166"/>
              <a:ext cx="365125" cy="423863"/>
            </a:xfrm>
            <a:custGeom>
              <a:avLst/>
              <a:gdLst>
                <a:gd name="T0" fmla="*/ 342277 w 831"/>
                <a:gd name="T1" fmla="*/ 42804 h 812"/>
                <a:gd name="T2" fmla="*/ 310642 w 831"/>
                <a:gd name="T3" fmla="*/ 15138 h 812"/>
                <a:gd name="T4" fmla="*/ 246932 w 831"/>
                <a:gd name="T5" fmla="*/ 5220 h 812"/>
                <a:gd name="T6" fmla="*/ 219251 w 831"/>
                <a:gd name="T7" fmla="*/ 15138 h 812"/>
                <a:gd name="T8" fmla="*/ 213539 w 831"/>
                <a:gd name="T9" fmla="*/ 25578 h 812"/>
                <a:gd name="T10" fmla="*/ 218372 w 831"/>
                <a:gd name="T11" fmla="*/ 37062 h 812"/>
                <a:gd name="T12" fmla="*/ 227160 w 831"/>
                <a:gd name="T13" fmla="*/ 46980 h 812"/>
                <a:gd name="T14" fmla="*/ 226720 w 831"/>
                <a:gd name="T15" fmla="*/ 57942 h 812"/>
                <a:gd name="T16" fmla="*/ 215736 w 831"/>
                <a:gd name="T17" fmla="*/ 73080 h 812"/>
                <a:gd name="T18" fmla="*/ 210903 w 831"/>
                <a:gd name="T19" fmla="*/ 84564 h 812"/>
                <a:gd name="T20" fmla="*/ 197721 w 831"/>
                <a:gd name="T21" fmla="*/ 96048 h 812"/>
                <a:gd name="T22" fmla="*/ 187615 w 831"/>
                <a:gd name="T23" fmla="*/ 126846 h 812"/>
                <a:gd name="T24" fmla="*/ 184540 w 831"/>
                <a:gd name="T25" fmla="*/ 173304 h 812"/>
                <a:gd name="T26" fmla="*/ 172237 w 831"/>
                <a:gd name="T27" fmla="*/ 166518 h 812"/>
                <a:gd name="T28" fmla="*/ 162571 w 831"/>
                <a:gd name="T29" fmla="*/ 164430 h 812"/>
                <a:gd name="T30" fmla="*/ 148511 w 831"/>
                <a:gd name="T31" fmla="*/ 176958 h 812"/>
                <a:gd name="T32" fmla="*/ 137526 w 831"/>
                <a:gd name="T33" fmla="*/ 183222 h 812"/>
                <a:gd name="T34" fmla="*/ 127420 w 831"/>
                <a:gd name="T35" fmla="*/ 193140 h 812"/>
                <a:gd name="T36" fmla="*/ 123026 w 831"/>
                <a:gd name="T37" fmla="*/ 221327 h 812"/>
                <a:gd name="T38" fmla="*/ 103254 w 831"/>
                <a:gd name="T39" fmla="*/ 230723 h 812"/>
                <a:gd name="T40" fmla="*/ 55801 w 831"/>
                <a:gd name="T41" fmla="*/ 241163 h 812"/>
                <a:gd name="T42" fmla="*/ 11424 w 831"/>
                <a:gd name="T43" fmla="*/ 234377 h 812"/>
                <a:gd name="T44" fmla="*/ 22408 w 831"/>
                <a:gd name="T45" fmla="*/ 263609 h 812"/>
                <a:gd name="T46" fmla="*/ 42181 w 831"/>
                <a:gd name="T47" fmla="*/ 281879 h 812"/>
                <a:gd name="T48" fmla="*/ 54044 w 831"/>
                <a:gd name="T49" fmla="*/ 301193 h 812"/>
                <a:gd name="T50" fmla="*/ 62392 w 831"/>
                <a:gd name="T51" fmla="*/ 311111 h 812"/>
                <a:gd name="T52" fmla="*/ 43499 w 831"/>
                <a:gd name="T53" fmla="*/ 337733 h 812"/>
                <a:gd name="T54" fmla="*/ 38226 w 831"/>
                <a:gd name="T55" fmla="*/ 350261 h 812"/>
                <a:gd name="T56" fmla="*/ 47892 w 831"/>
                <a:gd name="T57" fmla="*/ 375839 h 812"/>
                <a:gd name="T58" fmla="*/ 97542 w 831"/>
                <a:gd name="T59" fmla="*/ 370619 h 812"/>
                <a:gd name="T60" fmla="*/ 132693 w 831"/>
                <a:gd name="T61" fmla="*/ 368009 h 812"/>
                <a:gd name="T62" fmla="*/ 144995 w 831"/>
                <a:gd name="T63" fmla="*/ 376361 h 812"/>
                <a:gd name="T64" fmla="*/ 157738 w 831"/>
                <a:gd name="T65" fmla="*/ 394631 h 812"/>
                <a:gd name="T66" fmla="*/ 179267 w 831"/>
                <a:gd name="T67" fmla="*/ 409769 h 812"/>
                <a:gd name="T68" fmla="*/ 197282 w 831"/>
                <a:gd name="T69" fmla="*/ 419165 h 812"/>
                <a:gd name="T70" fmla="*/ 202115 w 831"/>
                <a:gd name="T71" fmla="*/ 412901 h 812"/>
                <a:gd name="T72" fmla="*/ 213978 w 831"/>
                <a:gd name="T73" fmla="*/ 404027 h 812"/>
                <a:gd name="T74" fmla="*/ 243417 w 831"/>
                <a:gd name="T75" fmla="*/ 398807 h 812"/>
                <a:gd name="T76" fmla="*/ 262310 w 831"/>
                <a:gd name="T77" fmla="*/ 391499 h 812"/>
                <a:gd name="T78" fmla="*/ 271537 w 831"/>
                <a:gd name="T79" fmla="*/ 379493 h 812"/>
                <a:gd name="T80" fmla="*/ 256598 w 831"/>
                <a:gd name="T81" fmla="*/ 365399 h 812"/>
                <a:gd name="T82" fmla="*/ 238144 w 831"/>
                <a:gd name="T83" fmla="*/ 334601 h 812"/>
                <a:gd name="T84" fmla="*/ 231114 w 831"/>
                <a:gd name="T85" fmla="*/ 325727 h 812"/>
                <a:gd name="T86" fmla="*/ 231114 w 831"/>
                <a:gd name="T87" fmla="*/ 301715 h 812"/>
                <a:gd name="T88" fmla="*/ 255719 w 831"/>
                <a:gd name="T89" fmla="*/ 293885 h 812"/>
                <a:gd name="T90" fmla="*/ 273295 w 831"/>
                <a:gd name="T91" fmla="*/ 277181 h 812"/>
                <a:gd name="T92" fmla="*/ 302294 w 831"/>
                <a:gd name="T93" fmla="*/ 217673 h 812"/>
                <a:gd name="T94" fmla="*/ 320748 w 831"/>
                <a:gd name="T95" fmla="*/ 192096 h 812"/>
                <a:gd name="T96" fmla="*/ 318551 w 831"/>
                <a:gd name="T97" fmla="*/ 172260 h 812"/>
                <a:gd name="T98" fmla="*/ 320308 w 831"/>
                <a:gd name="T99" fmla="*/ 159210 h 812"/>
                <a:gd name="T100" fmla="*/ 329975 w 831"/>
                <a:gd name="T101" fmla="*/ 150858 h 812"/>
                <a:gd name="T102" fmla="*/ 294385 w 831"/>
                <a:gd name="T103" fmla="*/ 108054 h 812"/>
                <a:gd name="T104" fmla="*/ 333050 w 831"/>
                <a:gd name="T105" fmla="*/ 73080 h 812"/>
                <a:gd name="T106" fmla="*/ 353701 w 831"/>
                <a:gd name="T107" fmla="*/ 64206 h 8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193"/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6270625" y="3126454"/>
              <a:ext cx="220663" cy="585787"/>
            </a:xfrm>
            <a:custGeom>
              <a:avLst/>
              <a:gdLst>
                <a:gd name="T0" fmla="*/ 191387 w 505"/>
                <a:gd name="T1" fmla="*/ 557569 h 1121"/>
                <a:gd name="T2" fmla="*/ 193572 w 505"/>
                <a:gd name="T3" fmla="*/ 537189 h 1121"/>
                <a:gd name="T4" fmla="*/ 174346 w 505"/>
                <a:gd name="T5" fmla="*/ 534054 h 1121"/>
                <a:gd name="T6" fmla="*/ 176967 w 505"/>
                <a:gd name="T7" fmla="*/ 500088 h 1121"/>
                <a:gd name="T8" fmla="*/ 183085 w 505"/>
                <a:gd name="T9" fmla="*/ 486501 h 1121"/>
                <a:gd name="T10" fmla="*/ 180463 w 505"/>
                <a:gd name="T11" fmla="*/ 469779 h 1121"/>
                <a:gd name="T12" fmla="*/ 173909 w 505"/>
                <a:gd name="T13" fmla="*/ 466644 h 1121"/>
                <a:gd name="T14" fmla="*/ 166917 w 505"/>
                <a:gd name="T15" fmla="*/ 437903 h 1121"/>
                <a:gd name="T16" fmla="*/ 141574 w 505"/>
                <a:gd name="T17" fmla="*/ 375719 h 1121"/>
                <a:gd name="T18" fmla="*/ 129339 w 505"/>
                <a:gd name="T19" fmla="*/ 367358 h 1121"/>
                <a:gd name="T20" fmla="*/ 123222 w 505"/>
                <a:gd name="T21" fmla="*/ 375196 h 1121"/>
                <a:gd name="T22" fmla="*/ 98752 w 505"/>
                <a:gd name="T23" fmla="*/ 387738 h 1121"/>
                <a:gd name="T24" fmla="*/ 73846 w 505"/>
                <a:gd name="T25" fmla="*/ 384602 h 1121"/>
                <a:gd name="T26" fmla="*/ 58115 w 505"/>
                <a:gd name="T27" fmla="*/ 296290 h 1121"/>
                <a:gd name="T28" fmla="*/ 44133 w 505"/>
                <a:gd name="T29" fmla="*/ 271730 h 1121"/>
                <a:gd name="T30" fmla="*/ 22285 w 505"/>
                <a:gd name="T31" fmla="*/ 262324 h 1121"/>
                <a:gd name="T32" fmla="*/ 3496 w 505"/>
                <a:gd name="T33" fmla="*/ 246125 h 1121"/>
                <a:gd name="T34" fmla="*/ 10050 w 505"/>
                <a:gd name="T35" fmla="*/ 232538 h 1121"/>
                <a:gd name="T36" fmla="*/ 25343 w 505"/>
                <a:gd name="T37" fmla="*/ 188643 h 1121"/>
                <a:gd name="T38" fmla="*/ 29276 w 505"/>
                <a:gd name="T39" fmla="*/ 144748 h 1121"/>
                <a:gd name="T40" fmla="*/ 34957 w 505"/>
                <a:gd name="T41" fmla="*/ 138478 h 1121"/>
                <a:gd name="T42" fmla="*/ 49376 w 505"/>
                <a:gd name="T43" fmla="*/ 134820 h 1121"/>
                <a:gd name="T44" fmla="*/ 58552 w 505"/>
                <a:gd name="T45" fmla="*/ 116008 h 1121"/>
                <a:gd name="T46" fmla="*/ 61174 w 505"/>
                <a:gd name="T47" fmla="*/ 61139 h 1121"/>
                <a:gd name="T48" fmla="*/ 69476 w 505"/>
                <a:gd name="T49" fmla="*/ 51211 h 1121"/>
                <a:gd name="T50" fmla="*/ 93072 w 505"/>
                <a:gd name="T51" fmla="*/ 38669 h 1121"/>
                <a:gd name="T52" fmla="*/ 102248 w 505"/>
                <a:gd name="T53" fmla="*/ 10974 h 1121"/>
                <a:gd name="T54" fmla="*/ 121037 w 505"/>
                <a:gd name="T55" fmla="*/ 16199 h 1121"/>
                <a:gd name="T56" fmla="*/ 136330 w 505"/>
                <a:gd name="T57" fmla="*/ 25605 h 1121"/>
                <a:gd name="T58" fmla="*/ 147254 w 505"/>
                <a:gd name="T59" fmla="*/ 63752 h 1121"/>
                <a:gd name="T60" fmla="*/ 146380 w 505"/>
                <a:gd name="T61" fmla="*/ 87267 h 1121"/>
                <a:gd name="T62" fmla="*/ 131087 w 505"/>
                <a:gd name="T63" fmla="*/ 112872 h 1121"/>
                <a:gd name="T64" fmla="*/ 128028 w 505"/>
                <a:gd name="T65" fmla="*/ 128027 h 1121"/>
                <a:gd name="T66" fmla="*/ 135020 w 505"/>
                <a:gd name="T67" fmla="*/ 136388 h 1121"/>
                <a:gd name="T68" fmla="*/ 151187 w 505"/>
                <a:gd name="T69" fmla="*/ 141091 h 1121"/>
                <a:gd name="T70" fmla="*/ 162111 w 505"/>
                <a:gd name="T71" fmla="*/ 152064 h 1121"/>
                <a:gd name="T72" fmla="*/ 173909 w 505"/>
                <a:gd name="T73" fmla="*/ 180282 h 1121"/>
                <a:gd name="T74" fmla="*/ 187891 w 505"/>
                <a:gd name="T75" fmla="*/ 209023 h 1121"/>
                <a:gd name="T76" fmla="*/ 202748 w 505"/>
                <a:gd name="T77" fmla="*/ 218429 h 1121"/>
                <a:gd name="T78" fmla="*/ 220663 w 505"/>
                <a:gd name="T79" fmla="*/ 218429 h 1121"/>
                <a:gd name="T80" fmla="*/ 207991 w 505"/>
                <a:gd name="T81" fmla="*/ 258143 h 1121"/>
                <a:gd name="T82" fmla="*/ 186580 w 505"/>
                <a:gd name="T83" fmla="*/ 266504 h 1121"/>
                <a:gd name="T84" fmla="*/ 167354 w 505"/>
                <a:gd name="T85" fmla="*/ 275910 h 1121"/>
                <a:gd name="T86" fmla="*/ 157304 w 505"/>
                <a:gd name="T87" fmla="*/ 298903 h 1121"/>
                <a:gd name="T88" fmla="*/ 161674 w 505"/>
                <a:gd name="T89" fmla="*/ 332869 h 1121"/>
                <a:gd name="T90" fmla="*/ 175656 w 505"/>
                <a:gd name="T91" fmla="*/ 356907 h 1121"/>
                <a:gd name="T92" fmla="*/ 187891 w 505"/>
                <a:gd name="T93" fmla="*/ 384080 h 1121"/>
                <a:gd name="T94" fmla="*/ 187017 w 505"/>
                <a:gd name="T95" fmla="*/ 405505 h 1121"/>
                <a:gd name="T96" fmla="*/ 183085 w 505"/>
                <a:gd name="T97" fmla="*/ 418569 h 1121"/>
                <a:gd name="T98" fmla="*/ 190076 w 505"/>
                <a:gd name="T99" fmla="*/ 444696 h 1121"/>
                <a:gd name="T100" fmla="*/ 211050 w 505"/>
                <a:gd name="T101" fmla="*/ 504268 h 1121"/>
                <a:gd name="T102" fmla="*/ 200126 w 505"/>
                <a:gd name="T103" fmla="*/ 565407 h 11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194"/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3594100" y="3636041"/>
              <a:ext cx="80963" cy="58738"/>
            </a:xfrm>
            <a:custGeom>
              <a:avLst/>
              <a:gdLst>
                <a:gd name="T0" fmla="*/ 80963 w 180"/>
                <a:gd name="T1" fmla="*/ 3671 h 112"/>
                <a:gd name="T2" fmla="*/ 76915 w 180"/>
                <a:gd name="T3" fmla="*/ 12587 h 112"/>
                <a:gd name="T4" fmla="*/ 73316 w 180"/>
                <a:gd name="T5" fmla="*/ 20453 h 112"/>
                <a:gd name="T6" fmla="*/ 68369 w 180"/>
                <a:gd name="T7" fmla="*/ 27796 h 112"/>
                <a:gd name="T8" fmla="*/ 63421 w 180"/>
                <a:gd name="T9" fmla="*/ 34613 h 112"/>
                <a:gd name="T10" fmla="*/ 58023 w 180"/>
                <a:gd name="T11" fmla="*/ 41956 h 112"/>
                <a:gd name="T12" fmla="*/ 51726 w 180"/>
                <a:gd name="T13" fmla="*/ 48249 h 112"/>
                <a:gd name="T14" fmla="*/ 45429 w 180"/>
                <a:gd name="T15" fmla="*/ 53494 h 112"/>
                <a:gd name="T16" fmla="*/ 39132 w 180"/>
                <a:gd name="T17" fmla="*/ 58738 h 112"/>
                <a:gd name="T18" fmla="*/ 36883 w 180"/>
                <a:gd name="T19" fmla="*/ 56116 h 112"/>
                <a:gd name="T20" fmla="*/ 35534 w 180"/>
                <a:gd name="T21" fmla="*/ 52969 h 112"/>
                <a:gd name="T22" fmla="*/ 34184 w 180"/>
                <a:gd name="T23" fmla="*/ 49822 h 112"/>
                <a:gd name="T24" fmla="*/ 33285 w 180"/>
                <a:gd name="T25" fmla="*/ 46151 h 112"/>
                <a:gd name="T26" fmla="*/ 31486 w 180"/>
                <a:gd name="T27" fmla="*/ 42480 h 112"/>
                <a:gd name="T28" fmla="*/ 30586 w 180"/>
                <a:gd name="T29" fmla="*/ 38809 h 112"/>
                <a:gd name="T30" fmla="*/ 29237 w 180"/>
                <a:gd name="T31" fmla="*/ 36187 h 112"/>
                <a:gd name="T32" fmla="*/ 26988 w 180"/>
                <a:gd name="T33" fmla="*/ 33040 h 112"/>
                <a:gd name="T34" fmla="*/ 20241 w 180"/>
                <a:gd name="T35" fmla="*/ 25173 h 112"/>
                <a:gd name="T36" fmla="*/ 16193 w 180"/>
                <a:gd name="T37" fmla="*/ 19929 h 112"/>
                <a:gd name="T38" fmla="*/ 13494 w 180"/>
                <a:gd name="T39" fmla="*/ 17307 h 112"/>
                <a:gd name="T40" fmla="*/ 11245 w 180"/>
                <a:gd name="T41" fmla="*/ 16258 h 112"/>
                <a:gd name="T42" fmla="*/ 8096 w 180"/>
                <a:gd name="T43" fmla="*/ 15733 h 112"/>
                <a:gd name="T44" fmla="*/ 0 w 180"/>
                <a:gd name="T45" fmla="*/ 13636 h 112"/>
                <a:gd name="T46" fmla="*/ 11695 w 180"/>
                <a:gd name="T47" fmla="*/ 7342 h 112"/>
                <a:gd name="T48" fmla="*/ 18442 w 180"/>
                <a:gd name="T49" fmla="*/ 4720 h 112"/>
                <a:gd name="T50" fmla="*/ 25188 w 180"/>
                <a:gd name="T51" fmla="*/ 2622 h 112"/>
                <a:gd name="T52" fmla="*/ 33285 w 180"/>
                <a:gd name="T53" fmla="*/ 1573 h 112"/>
                <a:gd name="T54" fmla="*/ 41831 w 180"/>
                <a:gd name="T55" fmla="*/ 524 h 112"/>
                <a:gd name="T56" fmla="*/ 51277 w 180"/>
                <a:gd name="T57" fmla="*/ 0 h 112"/>
                <a:gd name="T58" fmla="*/ 60722 w 180"/>
                <a:gd name="T59" fmla="*/ 524 h 112"/>
                <a:gd name="T60" fmla="*/ 70618 w 180"/>
                <a:gd name="T61" fmla="*/ 1573 h 112"/>
                <a:gd name="T62" fmla="*/ 80963 w 180"/>
                <a:gd name="T63" fmla="*/ 3671 h 1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" h="112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195"/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3678238" y="3718591"/>
              <a:ext cx="74612" cy="100013"/>
            </a:xfrm>
            <a:custGeom>
              <a:avLst/>
              <a:gdLst>
                <a:gd name="T0" fmla="*/ 0 w 173"/>
                <a:gd name="T1" fmla="*/ 35421 h 192"/>
                <a:gd name="T2" fmla="*/ 11645 w 173"/>
                <a:gd name="T3" fmla="*/ 21878 h 192"/>
                <a:gd name="T4" fmla="*/ 21995 w 173"/>
                <a:gd name="T5" fmla="*/ 10939 h 192"/>
                <a:gd name="T6" fmla="*/ 24152 w 173"/>
                <a:gd name="T7" fmla="*/ 8334 h 192"/>
                <a:gd name="T8" fmla="*/ 27171 w 173"/>
                <a:gd name="T9" fmla="*/ 6251 h 192"/>
                <a:gd name="T10" fmla="*/ 30190 w 173"/>
                <a:gd name="T11" fmla="*/ 4167 h 192"/>
                <a:gd name="T12" fmla="*/ 32778 w 173"/>
                <a:gd name="T13" fmla="*/ 3125 h 192"/>
                <a:gd name="T14" fmla="*/ 35797 w 173"/>
                <a:gd name="T15" fmla="*/ 1563 h 192"/>
                <a:gd name="T16" fmla="*/ 38815 w 173"/>
                <a:gd name="T17" fmla="*/ 1042 h 192"/>
                <a:gd name="T18" fmla="*/ 42266 w 173"/>
                <a:gd name="T19" fmla="*/ 521 h 192"/>
                <a:gd name="T20" fmla="*/ 46147 w 173"/>
                <a:gd name="T21" fmla="*/ 0 h 192"/>
                <a:gd name="T22" fmla="*/ 50029 w 173"/>
                <a:gd name="T23" fmla="*/ 521 h 192"/>
                <a:gd name="T24" fmla="*/ 53479 w 173"/>
                <a:gd name="T25" fmla="*/ 1042 h 192"/>
                <a:gd name="T26" fmla="*/ 56929 w 173"/>
                <a:gd name="T27" fmla="*/ 2605 h 192"/>
                <a:gd name="T28" fmla="*/ 59948 w 173"/>
                <a:gd name="T29" fmla="*/ 4167 h 192"/>
                <a:gd name="T30" fmla="*/ 62536 w 173"/>
                <a:gd name="T31" fmla="*/ 6772 h 192"/>
                <a:gd name="T32" fmla="*/ 65124 w 173"/>
                <a:gd name="T33" fmla="*/ 9897 h 192"/>
                <a:gd name="T34" fmla="*/ 66849 w 173"/>
                <a:gd name="T35" fmla="*/ 12502 h 192"/>
                <a:gd name="T36" fmla="*/ 69005 w 173"/>
                <a:gd name="T37" fmla="*/ 15627 h 192"/>
                <a:gd name="T38" fmla="*/ 70299 w 173"/>
                <a:gd name="T39" fmla="*/ 19273 h 192"/>
                <a:gd name="T40" fmla="*/ 71593 w 173"/>
                <a:gd name="T41" fmla="*/ 22399 h 192"/>
                <a:gd name="T42" fmla="*/ 72456 w 173"/>
                <a:gd name="T43" fmla="*/ 26045 h 192"/>
                <a:gd name="T44" fmla="*/ 72887 w 173"/>
                <a:gd name="T45" fmla="*/ 29691 h 192"/>
                <a:gd name="T46" fmla="*/ 74181 w 173"/>
                <a:gd name="T47" fmla="*/ 37505 h 192"/>
                <a:gd name="T48" fmla="*/ 74612 w 173"/>
                <a:gd name="T49" fmla="*/ 45318 h 192"/>
                <a:gd name="T50" fmla="*/ 67711 w 173"/>
                <a:gd name="T51" fmla="*/ 59383 h 192"/>
                <a:gd name="T52" fmla="*/ 62967 w 173"/>
                <a:gd name="T53" fmla="*/ 71363 h 192"/>
                <a:gd name="T54" fmla="*/ 59948 w 173"/>
                <a:gd name="T55" fmla="*/ 77093 h 192"/>
                <a:gd name="T56" fmla="*/ 56067 w 173"/>
                <a:gd name="T57" fmla="*/ 83344 h 192"/>
                <a:gd name="T58" fmla="*/ 50460 w 173"/>
                <a:gd name="T59" fmla="*/ 90637 h 192"/>
                <a:gd name="T60" fmla="*/ 42697 w 173"/>
                <a:gd name="T61" fmla="*/ 100013 h 192"/>
                <a:gd name="T62" fmla="*/ 37090 w 173"/>
                <a:gd name="T63" fmla="*/ 95325 h 192"/>
                <a:gd name="T64" fmla="*/ 31915 w 173"/>
                <a:gd name="T65" fmla="*/ 91679 h 192"/>
                <a:gd name="T66" fmla="*/ 27171 w 173"/>
                <a:gd name="T67" fmla="*/ 88032 h 192"/>
                <a:gd name="T68" fmla="*/ 23289 w 173"/>
                <a:gd name="T69" fmla="*/ 84907 h 192"/>
                <a:gd name="T70" fmla="*/ 19839 w 173"/>
                <a:gd name="T71" fmla="*/ 81261 h 192"/>
                <a:gd name="T72" fmla="*/ 17251 w 173"/>
                <a:gd name="T73" fmla="*/ 78135 h 192"/>
                <a:gd name="T74" fmla="*/ 14664 w 173"/>
                <a:gd name="T75" fmla="*/ 75010 h 192"/>
                <a:gd name="T76" fmla="*/ 12938 w 173"/>
                <a:gd name="T77" fmla="*/ 71363 h 192"/>
                <a:gd name="T78" fmla="*/ 9488 w 173"/>
                <a:gd name="T79" fmla="*/ 64071 h 192"/>
                <a:gd name="T80" fmla="*/ 6901 w 173"/>
                <a:gd name="T81" fmla="*/ 55736 h 192"/>
                <a:gd name="T82" fmla="*/ 3882 w 173"/>
                <a:gd name="T83" fmla="*/ 46881 h 192"/>
                <a:gd name="T84" fmla="*/ 0 w 173"/>
                <a:gd name="T85" fmla="*/ 35421 h 1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3" h="192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196"/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3721100" y="3769391"/>
              <a:ext cx="104775" cy="131763"/>
            </a:xfrm>
            <a:custGeom>
              <a:avLst/>
              <a:gdLst>
                <a:gd name="T0" fmla="*/ 33276 w 233"/>
                <a:gd name="T1" fmla="*/ 0 h 252"/>
                <a:gd name="T2" fmla="*/ 37323 w 233"/>
                <a:gd name="T3" fmla="*/ 1046 h 252"/>
                <a:gd name="T4" fmla="*/ 40021 w 233"/>
                <a:gd name="T5" fmla="*/ 1569 h 252"/>
                <a:gd name="T6" fmla="*/ 42719 w 233"/>
                <a:gd name="T7" fmla="*/ 1569 h 252"/>
                <a:gd name="T8" fmla="*/ 44518 w 233"/>
                <a:gd name="T9" fmla="*/ 1046 h 252"/>
                <a:gd name="T10" fmla="*/ 47666 w 233"/>
                <a:gd name="T11" fmla="*/ 523 h 252"/>
                <a:gd name="T12" fmla="*/ 50814 w 233"/>
                <a:gd name="T13" fmla="*/ 0 h 252"/>
                <a:gd name="T14" fmla="*/ 56210 w 233"/>
                <a:gd name="T15" fmla="*/ 8889 h 252"/>
                <a:gd name="T16" fmla="*/ 62955 w 233"/>
                <a:gd name="T17" fmla="*/ 19346 h 252"/>
                <a:gd name="T18" fmla="*/ 64754 w 233"/>
                <a:gd name="T19" fmla="*/ 21961 h 252"/>
                <a:gd name="T20" fmla="*/ 66552 w 233"/>
                <a:gd name="T21" fmla="*/ 24052 h 252"/>
                <a:gd name="T22" fmla="*/ 68801 w 233"/>
                <a:gd name="T23" fmla="*/ 25621 h 252"/>
                <a:gd name="T24" fmla="*/ 70599 w 233"/>
                <a:gd name="T25" fmla="*/ 27189 h 252"/>
                <a:gd name="T26" fmla="*/ 73298 w 233"/>
                <a:gd name="T27" fmla="*/ 28235 h 252"/>
                <a:gd name="T28" fmla="*/ 75546 w 233"/>
                <a:gd name="T29" fmla="*/ 29281 h 252"/>
                <a:gd name="T30" fmla="*/ 78244 w 233"/>
                <a:gd name="T31" fmla="*/ 29281 h 252"/>
                <a:gd name="T32" fmla="*/ 80942 w 233"/>
                <a:gd name="T33" fmla="*/ 29281 h 252"/>
                <a:gd name="T34" fmla="*/ 80942 w 233"/>
                <a:gd name="T35" fmla="*/ 41830 h 252"/>
                <a:gd name="T36" fmla="*/ 86788 w 233"/>
                <a:gd name="T37" fmla="*/ 53856 h 252"/>
                <a:gd name="T38" fmla="*/ 95332 w 233"/>
                <a:gd name="T39" fmla="*/ 66927 h 252"/>
                <a:gd name="T40" fmla="*/ 96681 w 233"/>
                <a:gd name="T41" fmla="*/ 70587 h 252"/>
                <a:gd name="T42" fmla="*/ 98929 w 233"/>
                <a:gd name="T43" fmla="*/ 74247 h 252"/>
                <a:gd name="T44" fmla="*/ 100278 w 233"/>
                <a:gd name="T45" fmla="*/ 78953 h 252"/>
                <a:gd name="T46" fmla="*/ 101627 w 233"/>
                <a:gd name="T47" fmla="*/ 83659 h 252"/>
                <a:gd name="T48" fmla="*/ 103426 w 233"/>
                <a:gd name="T49" fmla="*/ 88888 h 252"/>
                <a:gd name="T50" fmla="*/ 104325 w 233"/>
                <a:gd name="T51" fmla="*/ 94116 h 252"/>
                <a:gd name="T52" fmla="*/ 104775 w 233"/>
                <a:gd name="T53" fmla="*/ 99868 h 252"/>
                <a:gd name="T54" fmla="*/ 104775 w 233"/>
                <a:gd name="T55" fmla="*/ 106665 h 252"/>
                <a:gd name="T56" fmla="*/ 104325 w 233"/>
                <a:gd name="T57" fmla="*/ 112940 h 252"/>
                <a:gd name="T58" fmla="*/ 103426 w 233"/>
                <a:gd name="T59" fmla="*/ 119214 h 252"/>
                <a:gd name="T60" fmla="*/ 102077 w 233"/>
                <a:gd name="T61" fmla="*/ 125489 h 252"/>
                <a:gd name="T62" fmla="*/ 101627 w 233"/>
                <a:gd name="T63" fmla="*/ 131763 h 252"/>
                <a:gd name="T64" fmla="*/ 99829 w 233"/>
                <a:gd name="T65" fmla="*/ 131763 h 252"/>
                <a:gd name="T66" fmla="*/ 96681 w 233"/>
                <a:gd name="T67" fmla="*/ 130717 h 252"/>
                <a:gd name="T68" fmla="*/ 93533 w 233"/>
                <a:gd name="T69" fmla="*/ 128626 h 252"/>
                <a:gd name="T70" fmla="*/ 89036 w 233"/>
                <a:gd name="T71" fmla="*/ 126011 h 252"/>
                <a:gd name="T72" fmla="*/ 79143 w 233"/>
                <a:gd name="T73" fmla="*/ 118168 h 252"/>
                <a:gd name="T74" fmla="*/ 67901 w 233"/>
                <a:gd name="T75" fmla="*/ 108757 h 252"/>
                <a:gd name="T76" fmla="*/ 56210 w 233"/>
                <a:gd name="T77" fmla="*/ 97254 h 252"/>
                <a:gd name="T78" fmla="*/ 44968 w 233"/>
                <a:gd name="T79" fmla="*/ 86273 h 252"/>
                <a:gd name="T80" fmla="*/ 35075 w 233"/>
                <a:gd name="T81" fmla="*/ 75816 h 252"/>
                <a:gd name="T82" fmla="*/ 27430 w 233"/>
                <a:gd name="T83" fmla="*/ 67450 h 252"/>
                <a:gd name="T84" fmla="*/ 24732 w 233"/>
                <a:gd name="T85" fmla="*/ 65359 h 252"/>
                <a:gd name="T86" fmla="*/ 21585 w 233"/>
                <a:gd name="T87" fmla="*/ 62744 h 252"/>
                <a:gd name="T88" fmla="*/ 18437 w 233"/>
                <a:gd name="T89" fmla="*/ 60653 h 252"/>
                <a:gd name="T90" fmla="*/ 14839 w 233"/>
                <a:gd name="T91" fmla="*/ 58561 h 252"/>
                <a:gd name="T92" fmla="*/ 7645 w 233"/>
                <a:gd name="T93" fmla="*/ 54378 h 252"/>
                <a:gd name="T94" fmla="*/ 0 w 233"/>
                <a:gd name="T95" fmla="*/ 51764 h 252"/>
                <a:gd name="T96" fmla="*/ 17987 w 233"/>
                <a:gd name="T97" fmla="*/ 32941 h 252"/>
                <a:gd name="T98" fmla="*/ 26531 w 233"/>
                <a:gd name="T99" fmla="*/ 22483 h 252"/>
                <a:gd name="T100" fmla="*/ 29229 w 233"/>
                <a:gd name="T101" fmla="*/ 17255 h 252"/>
                <a:gd name="T102" fmla="*/ 31028 w 233"/>
                <a:gd name="T103" fmla="*/ 13072 h 252"/>
                <a:gd name="T104" fmla="*/ 32377 w 233"/>
                <a:gd name="T105" fmla="*/ 7320 h 252"/>
                <a:gd name="T106" fmla="*/ 33276 w 233"/>
                <a:gd name="T107" fmla="*/ 0 h 2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3" h="252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197"/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3935413" y="3688429"/>
              <a:ext cx="104775" cy="201612"/>
            </a:xfrm>
            <a:custGeom>
              <a:avLst/>
              <a:gdLst>
                <a:gd name="T0" fmla="*/ 5537 w 246"/>
                <a:gd name="T1" fmla="*/ 199490 h 380"/>
                <a:gd name="T2" fmla="*/ 5963 w 246"/>
                <a:gd name="T3" fmla="*/ 194715 h 380"/>
                <a:gd name="T4" fmla="*/ 6389 w 246"/>
                <a:gd name="T5" fmla="*/ 190470 h 380"/>
                <a:gd name="T6" fmla="*/ 7666 w 246"/>
                <a:gd name="T7" fmla="*/ 186226 h 380"/>
                <a:gd name="T8" fmla="*/ 8518 w 246"/>
                <a:gd name="T9" fmla="*/ 182512 h 380"/>
                <a:gd name="T10" fmla="*/ 10648 w 246"/>
                <a:gd name="T11" fmla="*/ 176676 h 380"/>
                <a:gd name="T12" fmla="*/ 11074 w 246"/>
                <a:gd name="T13" fmla="*/ 173492 h 380"/>
                <a:gd name="T14" fmla="*/ 10648 w 246"/>
                <a:gd name="T15" fmla="*/ 170309 h 380"/>
                <a:gd name="T16" fmla="*/ 9796 w 246"/>
                <a:gd name="T17" fmla="*/ 166595 h 380"/>
                <a:gd name="T18" fmla="*/ 8092 w 246"/>
                <a:gd name="T19" fmla="*/ 161820 h 380"/>
                <a:gd name="T20" fmla="*/ 5537 w 246"/>
                <a:gd name="T21" fmla="*/ 156515 h 380"/>
                <a:gd name="T22" fmla="*/ 3833 w 246"/>
                <a:gd name="T23" fmla="*/ 151209 h 380"/>
                <a:gd name="T24" fmla="*/ 1704 w 246"/>
                <a:gd name="T25" fmla="*/ 145903 h 380"/>
                <a:gd name="T26" fmla="*/ 426 w 246"/>
                <a:gd name="T27" fmla="*/ 141659 h 380"/>
                <a:gd name="T28" fmla="*/ 0 w 246"/>
                <a:gd name="T29" fmla="*/ 137414 h 380"/>
                <a:gd name="T30" fmla="*/ 426 w 246"/>
                <a:gd name="T31" fmla="*/ 133170 h 380"/>
                <a:gd name="T32" fmla="*/ 852 w 246"/>
                <a:gd name="T33" fmla="*/ 128926 h 380"/>
                <a:gd name="T34" fmla="*/ 1278 w 246"/>
                <a:gd name="T35" fmla="*/ 125212 h 380"/>
                <a:gd name="T36" fmla="*/ 2555 w 246"/>
                <a:gd name="T37" fmla="*/ 122028 h 380"/>
                <a:gd name="T38" fmla="*/ 4685 w 246"/>
                <a:gd name="T39" fmla="*/ 115662 h 380"/>
                <a:gd name="T40" fmla="*/ 8092 w 246"/>
                <a:gd name="T41" fmla="*/ 109825 h 380"/>
                <a:gd name="T42" fmla="*/ 11074 w 246"/>
                <a:gd name="T43" fmla="*/ 104520 h 380"/>
                <a:gd name="T44" fmla="*/ 14481 w 246"/>
                <a:gd name="T45" fmla="*/ 98153 h 380"/>
                <a:gd name="T46" fmla="*/ 17463 w 246"/>
                <a:gd name="T47" fmla="*/ 91787 h 380"/>
                <a:gd name="T48" fmla="*/ 20018 w 246"/>
                <a:gd name="T49" fmla="*/ 84889 h 380"/>
                <a:gd name="T50" fmla="*/ 11074 w 246"/>
                <a:gd name="T51" fmla="*/ 38731 h 380"/>
                <a:gd name="T52" fmla="*/ 11074 w 246"/>
                <a:gd name="T53" fmla="*/ 26528 h 380"/>
                <a:gd name="T54" fmla="*/ 10222 w 246"/>
                <a:gd name="T55" fmla="*/ 17508 h 380"/>
                <a:gd name="T56" fmla="*/ 10222 w 246"/>
                <a:gd name="T57" fmla="*/ 13264 h 380"/>
                <a:gd name="T58" fmla="*/ 10222 w 246"/>
                <a:gd name="T59" fmla="*/ 8489 h 380"/>
                <a:gd name="T60" fmla="*/ 10648 w 246"/>
                <a:gd name="T61" fmla="*/ 4244 h 380"/>
                <a:gd name="T62" fmla="*/ 11074 w 246"/>
                <a:gd name="T63" fmla="*/ 0 h 380"/>
                <a:gd name="T64" fmla="*/ 76665 w 246"/>
                <a:gd name="T65" fmla="*/ 0 h 380"/>
                <a:gd name="T66" fmla="*/ 93701 w 246"/>
                <a:gd name="T67" fmla="*/ 68442 h 380"/>
                <a:gd name="T68" fmla="*/ 93701 w 246"/>
                <a:gd name="T69" fmla="*/ 111417 h 380"/>
                <a:gd name="T70" fmla="*/ 93701 w 246"/>
                <a:gd name="T71" fmla="*/ 116723 h 380"/>
                <a:gd name="T72" fmla="*/ 94127 w 246"/>
                <a:gd name="T73" fmla="*/ 122028 h 380"/>
                <a:gd name="T74" fmla="*/ 94979 w 246"/>
                <a:gd name="T75" fmla="*/ 127334 h 380"/>
                <a:gd name="T76" fmla="*/ 95831 w 246"/>
                <a:gd name="T77" fmla="*/ 132639 h 380"/>
                <a:gd name="T78" fmla="*/ 97109 w 246"/>
                <a:gd name="T79" fmla="*/ 137414 h 380"/>
                <a:gd name="T80" fmla="*/ 99664 w 246"/>
                <a:gd name="T81" fmla="*/ 142190 h 380"/>
                <a:gd name="T82" fmla="*/ 101794 w 246"/>
                <a:gd name="T83" fmla="*/ 147495 h 380"/>
                <a:gd name="T84" fmla="*/ 104775 w 246"/>
                <a:gd name="T85" fmla="*/ 153331 h 380"/>
                <a:gd name="T86" fmla="*/ 95405 w 246"/>
                <a:gd name="T87" fmla="*/ 156515 h 380"/>
                <a:gd name="T88" fmla="*/ 86035 w 246"/>
                <a:gd name="T89" fmla="*/ 160228 h 380"/>
                <a:gd name="T90" fmla="*/ 77091 w 246"/>
                <a:gd name="T91" fmla="*/ 164473 h 380"/>
                <a:gd name="T92" fmla="*/ 68146 w 246"/>
                <a:gd name="T93" fmla="*/ 169248 h 380"/>
                <a:gd name="T94" fmla="*/ 60054 w 246"/>
                <a:gd name="T95" fmla="*/ 174023 h 380"/>
                <a:gd name="T96" fmla="*/ 51110 w 246"/>
                <a:gd name="T97" fmla="*/ 179329 h 380"/>
                <a:gd name="T98" fmla="*/ 42591 w 246"/>
                <a:gd name="T99" fmla="*/ 184104 h 380"/>
                <a:gd name="T100" fmla="*/ 34073 w 246"/>
                <a:gd name="T101" fmla="*/ 189940 h 380"/>
                <a:gd name="T102" fmla="*/ 31944 w 246"/>
                <a:gd name="T103" fmla="*/ 192593 h 380"/>
                <a:gd name="T104" fmla="*/ 29388 w 246"/>
                <a:gd name="T105" fmla="*/ 194715 h 380"/>
                <a:gd name="T106" fmla="*/ 26407 w 246"/>
                <a:gd name="T107" fmla="*/ 197368 h 380"/>
                <a:gd name="T108" fmla="*/ 22999 w 246"/>
                <a:gd name="T109" fmla="*/ 199490 h 380"/>
                <a:gd name="T110" fmla="*/ 19592 w 246"/>
                <a:gd name="T111" fmla="*/ 201081 h 380"/>
                <a:gd name="T112" fmla="*/ 15333 w 246"/>
                <a:gd name="T113" fmla="*/ 201612 h 380"/>
                <a:gd name="T114" fmla="*/ 13203 w 246"/>
                <a:gd name="T115" fmla="*/ 201612 h 380"/>
                <a:gd name="T116" fmla="*/ 10648 w 246"/>
                <a:gd name="T117" fmla="*/ 201081 h 380"/>
                <a:gd name="T118" fmla="*/ 8518 w 246"/>
                <a:gd name="T119" fmla="*/ 200551 h 380"/>
                <a:gd name="T120" fmla="*/ 5537 w 246"/>
                <a:gd name="T121" fmla="*/ 199490 h 3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38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198"/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3587750" y="3604291"/>
              <a:ext cx="87313" cy="58738"/>
            </a:xfrm>
            <a:custGeom>
              <a:avLst/>
              <a:gdLst>
                <a:gd name="T0" fmla="*/ 3167 w 193"/>
                <a:gd name="T1" fmla="*/ 30915 h 38"/>
                <a:gd name="T2" fmla="*/ 17191 w 193"/>
                <a:gd name="T3" fmla="*/ 17003 h 38"/>
                <a:gd name="T4" fmla="*/ 30311 w 193"/>
                <a:gd name="T5" fmla="*/ 7729 h 38"/>
                <a:gd name="T6" fmla="*/ 36192 w 193"/>
                <a:gd name="T7" fmla="*/ 4637 h 38"/>
                <a:gd name="T8" fmla="*/ 42526 w 193"/>
                <a:gd name="T9" fmla="*/ 3091 h 38"/>
                <a:gd name="T10" fmla="*/ 49764 w 193"/>
                <a:gd name="T11" fmla="*/ 1546 h 38"/>
                <a:gd name="T12" fmla="*/ 57002 w 193"/>
                <a:gd name="T13" fmla="*/ 0 h 38"/>
                <a:gd name="T14" fmla="*/ 62431 w 193"/>
                <a:gd name="T15" fmla="*/ 1546 h 38"/>
                <a:gd name="T16" fmla="*/ 67407 w 193"/>
                <a:gd name="T17" fmla="*/ 1546 h 38"/>
                <a:gd name="T18" fmla="*/ 72384 w 193"/>
                <a:gd name="T19" fmla="*/ 3091 h 38"/>
                <a:gd name="T20" fmla="*/ 76455 w 193"/>
                <a:gd name="T21" fmla="*/ 6183 h 38"/>
                <a:gd name="T22" fmla="*/ 80527 w 193"/>
                <a:gd name="T23" fmla="*/ 9274 h 38"/>
                <a:gd name="T24" fmla="*/ 83241 w 193"/>
                <a:gd name="T25" fmla="*/ 17003 h 38"/>
                <a:gd name="T26" fmla="*/ 84599 w 193"/>
                <a:gd name="T27" fmla="*/ 20095 h 38"/>
                <a:gd name="T28" fmla="*/ 85503 w 193"/>
                <a:gd name="T29" fmla="*/ 27823 h 38"/>
                <a:gd name="T30" fmla="*/ 86408 w 193"/>
                <a:gd name="T31" fmla="*/ 32460 h 38"/>
                <a:gd name="T32" fmla="*/ 87313 w 193"/>
                <a:gd name="T33" fmla="*/ 40189 h 38"/>
                <a:gd name="T34" fmla="*/ 82789 w 193"/>
                <a:gd name="T35" fmla="*/ 41735 h 38"/>
                <a:gd name="T36" fmla="*/ 78265 w 193"/>
                <a:gd name="T37" fmla="*/ 43281 h 38"/>
                <a:gd name="T38" fmla="*/ 74646 w 193"/>
                <a:gd name="T39" fmla="*/ 43281 h 38"/>
                <a:gd name="T40" fmla="*/ 70574 w 193"/>
                <a:gd name="T41" fmla="*/ 43281 h 38"/>
                <a:gd name="T42" fmla="*/ 62431 w 193"/>
                <a:gd name="T43" fmla="*/ 41735 h 38"/>
                <a:gd name="T44" fmla="*/ 54288 w 193"/>
                <a:gd name="T45" fmla="*/ 40189 h 38"/>
                <a:gd name="T46" fmla="*/ 46597 w 193"/>
                <a:gd name="T47" fmla="*/ 40189 h 38"/>
                <a:gd name="T48" fmla="*/ 40264 w 193"/>
                <a:gd name="T49" fmla="*/ 43281 h 38"/>
                <a:gd name="T50" fmla="*/ 34382 w 193"/>
                <a:gd name="T51" fmla="*/ 46372 h 38"/>
                <a:gd name="T52" fmla="*/ 28501 w 193"/>
                <a:gd name="T53" fmla="*/ 49464 h 38"/>
                <a:gd name="T54" fmla="*/ 22168 w 193"/>
                <a:gd name="T55" fmla="*/ 52555 h 38"/>
                <a:gd name="T56" fmla="*/ 15834 w 193"/>
                <a:gd name="T57" fmla="*/ 55647 h 38"/>
                <a:gd name="T58" fmla="*/ 8596 w 193"/>
                <a:gd name="T59" fmla="*/ 57192 h 38"/>
                <a:gd name="T60" fmla="*/ 0 w 193"/>
                <a:gd name="T61" fmla="*/ 58738 h 38"/>
                <a:gd name="T62" fmla="*/ 0 w 193"/>
                <a:gd name="T63" fmla="*/ 51009 h 38"/>
                <a:gd name="T64" fmla="*/ 452 w 193"/>
                <a:gd name="T65" fmla="*/ 44826 h 38"/>
                <a:gd name="T66" fmla="*/ 1357 w 193"/>
                <a:gd name="T67" fmla="*/ 37098 h 38"/>
                <a:gd name="T68" fmla="*/ 3167 w 193"/>
                <a:gd name="T69" fmla="*/ 30915 h 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3" h="38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199"/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4013200" y="3682079"/>
              <a:ext cx="42863" cy="155575"/>
            </a:xfrm>
            <a:custGeom>
              <a:avLst/>
              <a:gdLst>
                <a:gd name="T0" fmla="*/ 22947 w 99"/>
                <a:gd name="T1" fmla="*/ 6202 h 301"/>
                <a:gd name="T2" fmla="*/ 25545 w 99"/>
                <a:gd name="T3" fmla="*/ 6202 h 301"/>
                <a:gd name="T4" fmla="*/ 25545 w 99"/>
                <a:gd name="T5" fmla="*/ 9820 h 301"/>
                <a:gd name="T6" fmla="*/ 26843 w 99"/>
                <a:gd name="T7" fmla="*/ 13438 h 301"/>
                <a:gd name="T8" fmla="*/ 27276 w 99"/>
                <a:gd name="T9" fmla="*/ 17056 h 301"/>
                <a:gd name="T10" fmla="*/ 28575 w 99"/>
                <a:gd name="T11" fmla="*/ 21708 h 301"/>
                <a:gd name="T12" fmla="*/ 31173 w 99"/>
                <a:gd name="T13" fmla="*/ 29978 h 301"/>
                <a:gd name="T14" fmla="*/ 34204 w 99"/>
                <a:gd name="T15" fmla="*/ 38765 h 301"/>
                <a:gd name="T16" fmla="*/ 37667 w 99"/>
                <a:gd name="T17" fmla="*/ 48068 h 301"/>
                <a:gd name="T18" fmla="*/ 40265 w 99"/>
                <a:gd name="T19" fmla="*/ 57372 h 301"/>
                <a:gd name="T20" fmla="*/ 41564 w 99"/>
                <a:gd name="T21" fmla="*/ 62023 h 301"/>
                <a:gd name="T22" fmla="*/ 42430 w 99"/>
                <a:gd name="T23" fmla="*/ 66675 h 301"/>
                <a:gd name="T24" fmla="*/ 42863 w 99"/>
                <a:gd name="T25" fmla="*/ 71327 h 301"/>
                <a:gd name="T26" fmla="*/ 42863 w 99"/>
                <a:gd name="T27" fmla="*/ 76495 h 301"/>
                <a:gd name="T28" fmla="*/ 42863 w 99"/>
                <a:gd name="T29" fmla="*/ 149373 h 301"/>
                <a:gd name="T30" fmla="*/ 38533 w 99"/>
                <a:gd name="T31" fmla="*/ 149890 h 301"/>
                <a:gd name="T32" fmla="*/ 34637 w 99"/>
                <a:gd name="T33" fmla="*/ 151440 h 301"/>
                <a:gd name="T34" fmla="*/ 31606 w 99"/>
                <a:gd name="T35" fmla="*/ 153508 h 301"/>
                <a:gd name="T36" fmla="*/ 28575 w 99"/>
                <a:gd name="T37" fmla="*/ 155575 h 301"/>
                <a:gd name="T38" fmla="*/ 25545 w 99"/>
                <a:gd name="T39" fmla="*/ 149890 h 301"/>
                <a:gd name="T40" fmla="*/ 23380 w 99"/>
                <a:gd name="T41" fmla="*/ 144721 h 301"/>
                <a:gd name="T42" fmla="*/ 20782 w 99"/>
                <a:gd name="T43" fmla="*/ 140069 h 301"/>
                <a:gd name="T44" fmla="*/ 19483 w 99"/>
                <a:gd name="T45" fmla="*/ 135417 h 301"/>
                <a:gd name="T46" fmla="*/ 18617 w 99"/>
                <a:gd name="T47" fmla="*/ 130249 h 301"/>
                <a:gd name="T48" fmla="*/ 17751 w 99"/>
                <a:gd name="T49" fmla="*/ 125080 h 301"/>
                <a:gd name="T50" fmla="*/ 17318 w 99"/>
                <a:gd name="T51" fmla="*/ 119912 h 301"/>
                <a:gd name="T52" fmla="*/ 17318 w 99"/>
                <a:gd name="T53" fmla="*/ 114743 h 301"/>
                <a:gd name="T54" fmla="*/ 17318 w 99"/>
                <a:gd name="T55" fmla="*/ 72877 h 301"/>
                <a:gd name="T56" fmla="*/ 0 w 99"/>
                <a:gd name="T57" fmla="*/ 3101 h 301"/>
                <a:gd name="T58" fmla="*/ 2165 w 99"/>
                <a:gd name="T59" fmla="*/ 1034 h 301"/>
                <a:gd name="T60" fmla="*/ 4330 w 99"/>
                <a:gd name="T61" fmla="*/ 0 h 301"/>
                <a:gd name="T62" fmla="*/ 6061 w 99"/>
                <a:gd name="T63" fmla="*/ 0 h 301"/>
                <a:gd name="T64" fmla="*/ 8659 w 99"/>
                <a:gd name="T65" fmla="*/ 0 h 301"/>
                <a:gd name="T66" fmla="*/ 11257 w 99"/>
                <a:gd name="T67" fmla="*/ 0 h 301"/>
                <a:gd name="T68" fmla="*/ 13855 w 99"/>
                <a:gd name="T69" fmla="*/ 1034 h 301"/>
                <a:gd name="T70" fmla="*/ 16020 w 99"/>
                <a:gd name="T71" fmla="*/ 2067 h 301"/>
                <a:gd name="T72" fmla="*/ 17751 w 99"/>
                <a:gd name="T73" fmla="*/ 3101 h 301"/>
                <a:gd name="T74" fmla="*/ 20349 w 99"/>
                <a:gd name="T75" fmla="*/ 5169 h 301"/>
                <a:gd name="T76" fmla="*/ 22947 w 99"/>
                <a:gd name="T77" fmla="*/ 6202 h 3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301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200"/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4038600" y="3643979"/>
              <a:ext cx="76200" cy="188912"/>
            </a:xfrm>
            <a:custGeom>
              <a:avLst/>
              <a:gdLst>
                <a:gd name="T0" fmla="*/ 0 w 173"/>
                <a:gd name="T1" fmla="*/ 42333 h 357"/>
                <a:gd name="T2" fmla="*/ 3964 w 173"/>
                <a:gd name="T3" fmla="*/ 38100 h 357"/>
                <a:gd name="T4" fmla="*/ 7488 w 173"/>
                <a:gd name="T5" fmla="*/ 34396 h 357"/>
                <a:gd name="T6" fmla="*/ 11012 w 173"/>
                <a:gd name="T7" fmla="*/ 31750 h 357"/>
                <a:gd name="T8" fmla="*/ 14535 w 173"/>
                <a:gd name="T9" fmla="*/ 29633 h 357"/>
                <a:gd name="T10" fmla="*/ 17618 w 173"/>
                <a:gd name="T11" fmla="*/ 26458 h 357"/>
                <a:gd name="T12" fmla="*/ 29511 w 173"/>
                <a:gd name="T13" fmla="*/ 26458 h 357"/>
                <a:gd name="T14" fmla="*/ 41403 w 173"/>
                <a:gd name="T15" fmla="*/ 0 h 357"/>
                <a:gd name="T16" fmla="*/ 44487 w 173"/>
                <a:gd name="T17" fmla="*/ 1587 h 357"/>
                <a:gd name="T18" fmla="*/ 47570 w 173"/>
                <a:gd name="T19" fmla="*/ 3704 h 357"/>
                <a:gd name="T20" fmla="*/ 51094 w 173"/>
                <a:gd name="T21" fmla="*/ 6350 h 357"/>
                <a:gd name="T22" fmla="*/ 54177 w 173"/>
                <a:gd name="T23" fmla="*/ 9525 h 357"/>
                <a:gd name="T24" fmla="*/ 57701 w 173"/>
                <a:gd name="T25" fmla="*/ 11642 h 357"/>
                <a:gd name="T26" fmla="*/ 61224 w 173"/>
                <a:gd name="T27" fmla="*/ 14287 h 357"/>
                <a:gd name="T28" fmla="*/ 63867 w 173"/>
                <a:gd name="T29" fmla="*/ 15346 h 357"/>
                <a:gd name="T30" fmla="*/ 67391 w 173"/>
                <a:gd name="T31" fmla="*/ 15875 h 357"/>
                <a:gd name="T32" fmla="*/ 71795 w 173"/>
                <a:gd name="T33" fmla="*/ 20637 h 357"/>
                <a:gd name="T34" fmla="*/ 76200 w 173"/>
                <a:gd name="T35" fmla="*/ 26458 h 357"/>
                <a:gd name="T36" fmla="*/ 76200 w 173"/>
                <a:gd name="T37" fmla="*/ 32279 h 357"/>
                <a:gd name="T38" fmla="*/ 76200 w 173"/>
                <a:gd name="T39" fmla="*/ 36512 h 357"/>
                <a:gd name="T40" fmla="*/ 76200 w 173"/>
                <a:gd name="T41" fmla="*/ 42333 h 357"/>
                <a:gd name="T42" fmla="*/ 76200 w 173"/>
                <a:gd name="T43" fmla="*/ 51858 h 357"/>
                <a:gd name="T44" fmla="*/ 76200 w 173"/>
                <a:gd name="T45" fmla="*/ 57679 h 357"/>
                <a:gd name="T46" fmla="*/ 75319 w 173"/>
                <a:gd name="T47" fmla="*/ 62442 h 357"/>
                <a:gd name="T48" fmla="*/ 73557 w 173"/>
                <a:gd name="T49" fmla="*/ 67204 h 357"/>
                <a:gd name="T50" fmla="*/ 71795 w 173"/>
                <a:gd name="T51" fmla="*/ 71437 h 357"/>
                <a:gd name="T52" fmla="*/ 66950 w 173"/>
                <a:gd name="T53" fmla="*/ 79904 h 357"/>
                <a:gd name="T54" fmla="*/ 61665 w 173"/>
                <a:gd name="T55" fmla="*/ 88371 h 357"/>
                <a:gd name="T56" fmla="*/ 56379 w 173"/>
                <a:gd name="T57" fmla="*/ 96837 h 357"/>
                <a:gd name="T58" fmla="*/ 51534 w 173"/>
                <a:gd name="T59" fmla="*/ 105833 h 357"/>
                <a:gd name="T60" fmla="*/ 49332 w 173"/>
                <a:gd name="T61" fmla="*/ 110596 h 357"/>
                <a:gd name="T62" fmla="*/ 48010 w 173"/>
                <a:gd name="T63" fmla="*/ 115887 h 357"/>
                <a:gd name="T64" fmla="*/ 47570 w 173"/>
                <a:gd name="T65" fmla="*/ 121179 h 357"/>
                <a:gd name="T66" fmla="*/ 47129 w 173"/>
                <a:gd name="T67" fmla="*/ 127000 h 357"/>
                <a:gd name="T68" fmla="*/ 47570 w 173"/>
                <a:gd name="T69" fmla="*/ 144462 h 357"/>
                <a:gd name="T70" fmla="*/ 48010 w 173"/>
                <a:gd name="T71" fmla="*/ 155045 h 357"/>
                <a:gd name="T72" fmla="*/ 48451 w 173"/>
                <a:gd name="T73" fmla="*/ 159808 h 357"/>
                <a:gd name="T74" fmla="*/ 48010 w 173"/>
                <a:gd name="T75" fmla="*/ 165629 h 357"/>
                <a:gd name="T76" fmla="*/ 48010 w 173"/>
                <a:gd name="T77" fmla="*/ 173037 h 357"/>
                <a:gd name="T78" fmla="*/ 47129 w 173"/>
                <a:gd name="T79" fmla="*/ 182562 h 357"/>
                <a:gd name="T80" fmla="*/ 42725 w 173"/>
                <a:gd name="T81" fmla="*/ 183091 h 357"/>
                <a:gd name="T82" fmla="*/ 38761 w 173"/>
                <a:gd name="T83" fmla="*/ 183620 h 357"/>
                <a:gd name="T84" fmla="*/ 34797 w 173"/>
                <a:gd name="T85" fmla="*/ 184679 h 357"/>
                <a:gd name="T86" fmla="*/ 31273 w 173"/>
                <a:gd name="T87" fmla="*/ 185737 h 357"/>
                <a:gd name="T88" fmla="*/ 27749 w 173"/>
                <a:gd name="T89" fmla="*/ 186795 h 357"/>
                <a:gd name="T90" fmla="*/ 24225 w 173"/>
                <a:gd name="T91" fmla="*/ 187854 h 357"/>
                <a:gd name="T92" fmla="*/ 21142 w 173"/>
                <a:gd name="T93" fmla="*/ 188912 h 357"/>
                <a:gd name="T94" fmla="*/ 17618 w 173"/>
                <a:gd name="T95" fmla="*/ 188912 h 357"/>
                <a:gd name="T96" fmla="*/ 17618 w 173"/>
                <a:gd name="T97" fmla="*/ 114300 h 357"/>
                <a:gd name="T98" fmla="*/ 17618 w 173"/>
                <a:gd name="T99" fmla="*/ 109008 h 357"/>
                <a:gd name="T100" fmla="*/ 17178 w 173"/>
                <a:gd name="T101" fmla="*/ 104246 h 357"/>
                <a:gd name="T102" fmla="*/ 16297 w 173"/>
                <a:gd name="T103" fmla="*/ 99483 h 357"/>
                <a:gd name="T104" fmla="*/ 14976 w 173"/>
                <a:gd name="T105" fmla="*/ 94721 h 357"/>
                <a:gd name="T106" fmla="*/ 12333 w 173"/>
                <a:gd name="T107" fmla="*/ 85196 h 357"/>
                <a:gd name="T108" fmla="*/ 8809 w 173"/>
                <a:gd name="T109" fmla="*/ 75671 h 357"/>
                <a:gd name="T110" fmla="*/ 5726 w 173"/>
                <a:gd name="T111" fmla="*/ 66675 h 357"/>
                <a:gd name="T112" fmla="*/ 3083 w 173"/>
                <a:gd name="T113" fmla="*/ 58208 h 357"/>
                <a:gd name="T114" fmla="*/ 1762 w 173"/>
                <a:gd name="T115" fmla="*/ 53446 h 357"/>
                <a:gd name="T116" fmla="*/ 1321 w 173"/>
                <a:gd name="T117" fmla="*/ 49742 h 357"/>
                <a:gd name="T118" fmla="*/ 0 w 173"/>
                <a:gd name="T119" fmla="*/ 46037 h 357"/>
                <a:gd name="T120" fmla="*/ 0 w 173"/>
                <a:gd name="T121" fmla="*/ 42333 h 3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" h="357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201"/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4767263" y="4848891"/>
              <a:ext cx="25400" cy="60325"/>
            </a:xfrm>
            <a:custGeom>
              <a:avLst/>
              <a:gdLst>
                <a:gd name="T0" fmla="*/ 5080 w 50"/>
                <a:gd name="T1" fmla="*/ 0 h 74"/>
                <a:gd name="T2" fmla="*/ 3048 w 50"/>
                <a:gd name="T3" fmla="*/ 11413 h 74"/>
                <a:gd name="T4" fmla="*/ 1016 w 50"/>
                <a:gd name="T5" fmla="*/ 21195 h 74"/>
                <a:gd name="T6" fmla="*/ 0 w 50"/>
                <a:gd name="T7" fmla="*/ 29347 h 74"/>
                <a:gd name="T8" fmla="*/ 0 w 50"/>
                <a:gd name="T9" fmla="*/ 35054 h 74"/>
                <a:gd name="T10" fmla="*/ 0 w 50"/>
                <a:gd name="T11" fmla="*/ 40760 h 74"/>
                <a:gd name="T12" fmla="*/ 1016 w 50"/>
                <a:gd name="T13" fmla="*/ 45651 h 74"/>
                <a:gd name="T14" fmla="*/ 3048 w 50"/>
                <a:gd name="T15" fmla="*/ 49727 h 74"/>
                <a:gd name="T16" fmla="*/ 5080 w 50"/>
                <a:gd name="T17" fmla="*/ 55434 h 74"/>
                <a:gd name="T18" fmla="*/ 25400 w 50"/>
                <a:gd name="T19" fmla="*/ 60325 h 74"/>
                <a:gd name="T20" fmla="*/ 25400 w 50"/>
                <a:gd name="T21" fmla="*/ 41575 h 74"/>
                <a:gd name="T22" fmla="*/ 25400 w 50"/>
                <a:gd name="T23" fmla="*/ 27717 h 74"/>
                <a:gd name="T24" fmla="*/ 25400 w 50"/>
                <a:gd name="T25" fmla="*/ 15489 h 74"/>
                <a:gd name="T26" fmla="*/ 25400 w 50"/>
                <a:gd name="T27" fmla="*/ 0 h 74"/>
                <a:gd name="T28" fmla="*/ 19304 w 50"/>
                <a:gd name="T29" fmla="*/ 0 h 74"/>
                <a:gd name="T30" fmla="*/ 12700 w 50"/>
                <a:gd name="T31" fmla="*/ 0 h 74"/>
                <a:gd name="T32" fmla="*/ 7112 w 50"/>
                <a:gd name="T33" fmla="*/ 0 h 74"/>
                <a:gd name="T34" fmla="*/ 5080 w 50"/>
                <a:gd name="T35" fmla="*/ 0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202"/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4662488" y="4945729"/>
              <a:ext cx="61912" cy="57150"/>
            </a:xfrm>
            <a:custGeom>
              <a:avLst/>
              <a:gdLst>
                <a:gd name="T0" fmla="*/ 1376 w 135"/>
                <a:gd name="T1" fmla="*/ 32074 h 98"/>
                <a:gd name="T2" fmla="*/ 5045 w 135"/>
                <a:gd name="T3" fmla="*/ 31491 h 98"/>
                <a:gd name="T4" fmla="*/ 8255 w 135"/>
                <a:gd name="T5" fmla="*/ 30908 h 98"/>
                <a:gd name="T6" fmla="*/ 11007 w 135"/>
                <a:gd name="T7" fmla="*/ 29158 h 98"/>
                <a:gd name="T8" fmla="*/ 14217 w 135"/>
                <a:gd name="T9" fmla="*/ 27409 h 98"/>
                <a:gd name="T10" fmla="*/ 19262 w 135"/>
                <a:gd name="T11" fmla="*/ 22160 h 98"/>
                <a:gd name="T12" fmla="*/ 23848 w 135"/>
                <a:gd name="T13" fmla="*/ 16329 h 98"/>
                <a:gd name="T14" fmla="*/ 27975 w 135"/>
                <a:gd name="T15" fmla="*/ 10497 h 98"/>
                <a:gd name="T16" fmla="*/ 32561 w 135"/>
                <a:gd name="T17" fmla="*/ 4665 h 98"/>
                <a:gd name="T18" fmla="*/ 34854 w 135"/>
                <a:gd name="T19" fmla="*/ 2916 h 98"/>
                <a:gd name="T20" fmla="*/ 37606 w 135"/>
                <a:gd name="T21" fmla="*/ 1166 h 98"/>
                <a:gd name="T22" fmla="*/ 40357 w 135"/>
                <a:gd name="T23" fmla="*/ 0 h 98"/>
                <a:gd name="T24" fmla="*/ 44026 w 135"/>
                <a:gd name="T25" fmla="*/ 0 h 98"/>
                <a:gd name="T26" fmla="*/ 46778 w 135"/>
                <a:gd name="T27" fmla="*/ 0 h 98"/>
                <a:gd name="T28" fmla="*/ 50447 w 135"/>
                <a:gd name="T29" fmla="*/ 1749 h 98"/>
                <a:gd name="T30" fmla="*/ 53657 w 135"/>
                <a:gd name="T31" fmla="*/ 3499 h 98"/>
                <a:gd name="T32" fmla="*/ 56409 w 135"/>
                <a:gd name="T33" fmla="*/ 6415 h 98"/>
                <a:gd name="T34" fmla="*/ 58702 w 135"/>
                <a:gd name="T35" fmla="*/ 9331 h 98"/>
                <a:gd name="T36" fmla="*/ 60536 w 135"/>
                <a:gd name="T37" fmla="*/ 13996 h 98"/>
                <a:gd name="T38" fmla="*/ 61453 w 135"/>
                <a:gd name="T39" fmla="*/ 17495 h 98"/>
                <a:gd name="T40" fmla="*/ 61912 w 135"/>
                <a:gd name="T41" fmla="*/ 21577 h 98"/>
                <a:gd name="T42" fmla="*/ 61453 w 135"/>
                <a:gd name="T43" fmla="*/ 23327 h 98"/>
                <a:gd name="T44" fmla="*/ 60536 w 135"/>
                <a:gd name="T45" fmla="*/ 25076 h 98"/>
                <a:gd name="T46" fmla="*/ 59160 w 135"/>
                <a:gd name="T47" fmla="*/ 27409 h 98"/>
                <a:gd name="T48" fmla="*/ 56867 w 135"/>
                <a:gd name="T49" fmla="*/ 29741 h 98"/>
                <a:gd name="T50" fmla="*/ 51823 w 135"/>
                <a:gd name="T51" fmla="*/ 35573 h 98"/>
                <a:gd name="T52" fmla="*/ 45861 w 135"/>
                <a:gd name="T53" fmla="*/ 41988 h 98"/>
                <a:gd name="T54" fmla="*/ 39899 w 135"/>
                <a:gd name="T55" fmla="*/ 47819 h 98"/>
                <a:gd name="T56" fmla="*/ 33937 w 135"/>
                <a:gd name="T57" fmla="*/ 53068 h 98"/>
                <a:gd name="T58" fmla="*/ 28892 w 135"/>
                <a:gd name="T59" fmla="*/ 55984 h 98"/>
                <a:gd name="T60" fmla="*/ 25223 w 135"/>
                <a:gd name="T61" fmla="*/ 57150 h 98"/>
                <a:gd name="T62" fmla="*/ 23389 w 135"/>
                <a:gd name="T63" fmla="*/ 56567 h 98"/>
                <a:gd name="T64" fmla="*/ 19720 w 135"/>
                <a:gd name="T65" fmla="*/ 53651 h 98"/>
                <a:gd name="T66" fmla="*/ 14675 w 135"/>
                <a:gd name="T67" fmla="*/ 49569 h 98"/>
                <a:gd name="T68" fmla="*/ 9631 w 135"/>
                <a:gd name="T69" fmla="*/ 44904 h 98"/>
                <a:gd name="T70" fmla="*/ 5045 w 135"/>
                <a:gd name="T71" fmla="*/ 39655 h 98"/>
                <a:gd name="T72" fmla="*/ 2293 w 135"/>
                <a:gd name="T73" fmla="*/ 36156 h 98"/>
                <a:gd name="T74" fmla="*/ 459 w 135"/>
                <a:gd name="T75" fmla="*/ 34407 h 98"/>
                <a:gd name="T76" fmla="*/ 0 w 135"/>
                <a:gd name="T77" fmla="*/ 33240 h 98"/>
                <a:gd name="T78" fmla="*/ 0 w 135"/>
                <a:gd name="T79" fmla="*/ 32657 h 98"/>
                <a:gd name="T80" fmla="*/ 1376 w 135"/>
                <a:gd name="T81" fmla="*/ 32074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203"/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6880225" y="2659729"/>
              <a:ext cx="120650" cy="171450"/>
            </a:xfrm>
            <a:custGeom>
              <a:avLst/>
              <a:gdLst>
                <a:gd name="T0" fmla="*/ 108857 w 266"/>
                <a:gd name="T1" fmla="*/ 4733 h 326"/>
                <a:gd name="T2" fmla="*/ 108857 w 266"/>
                <a:gd name="T3" fmla="*/ 14726 h 326"/>
                <a:gd name="T4" fmla="*/ 112939 w 266"/>
                <a:gd name="T5" fmla="*/ 22089 h 326"/>
                <a:gd name="T6" fmla="*/ 111125 w 266"/>
                <a:gd name="T7" fmla="*/ 28926 h 326"/>
                <a:gd name="T8" fmla="*/ 102054 w 266"/>
                <a:gd name="T9" fmla="*/ 26296 h 326"/>
                <a:gd name="T10" fmla="*/ 95250 w 266"/>
                <a:gd name="T11" fmla="*/ 26822 h 326"/>
                <a:gd name="T12" fmla="*/ 88446 w 266"/>
                <a:gd name="T13" fmla="*/ 34185 h 326"/>
                <a:gd name="T14" fmla="*/ 87539 w 266"/>
                <a:gd name="T15" fmla="*/ 41022 h 326"/>
                <a:gd name="T16" fmla="*/ 89807 w 266"/>
                <a:gd name="T17" fmla="*/ 46807 h 326"/>
                <a:gd name="T18" fmla="*/ 97518 w 266"/>
                <a:gd name="T19" fmla="*/ 57851 h 326"/>
                <a:gd name="T20" fmla="*/ 101600 w 266"/>
                <a:gd name="T21" fmla="*/ 64162 h 326"/>
                <a:gd name="T22" fmla="*/ 102054 w 266"/>
                <a:gd name="T23" fmla="*/ 69947 h 326"/>
                <a:gd name="T24" fmla="*/ 100693 w 266"/>
                <a:gd name="T25" fmla="*/ 75207 h 326"/>
                <a:gd name="T26" fmla="*/ 93889 w 266"/>
                <a:gd name="T27" fmla="*/ 80992 h 326"/>
                <a:gd name="T28" fmla="*/ 90714 w 266"/>
                <a:gd name="T29" fmla="*/ 84147 h 326"/>
                <a:gd name="T30" fmla="*/ 82096 w 266"/>
                <a:gd name="T31" fmla="*/ 87303 h 326"/>
                <a:gd name="T32" fmla="*/ 74386 w 266"/>
                <a:gd name="T33" fmla="*/ 93614 h 326"/>
                <a:gd name="T34" fmla="*/ 72571 w 266"/>
                <a:gd name="T35" fmla="*/ 100451 h 326"/>
                <a:gd name="T36" fmla="*/ 78468 w 266"/>
                <a:gd name="T37" fmla="*/ 108865 h 326"/>
                <a:gd name="T38" fmla="*/ 85725 w 266"/>
                <a:gd name="T39" fmla="*/ 113073 h 326"/>
                <a:gd name="T40" fmla="*/ 97064 w 266"/>
                <a:gd name="T41" fmla="*/ 119384 h 326"/>
                <a:gd name="T42" fmla="*/ 111125 w 266"/>
                <a:gd name="T43" fmla="*/ 136213 h 326"/>
                <a:gd name="T44" fmla="*/ 113846 w 266"/>
                <a:gd name="T45" fmla="*/ 149887 h 326"/>
                <a:gd name="T46" fmla="*/ 99786 w 266"/>
                <a:gd name="T47" fmla="*/ 153043 h 326"/>
                <a:gd name="T48" fmla="*/ 93889 w 266"/>
                <a:gd name="T49" fmla="*/ 156724 h 326"/>
                <a:gd name="T50" fmla="*/ 89807 w 266"/>
                <a:gd name="T51" fmla="*/ 164087 h 326"/>
                <a:gd name="T52" fmla="*/ 85725 w 266"/>
                <a:gd name="T53" fmla="*/ 171450 h 326"/>
                <a:gd name="T54" fmla="*/ 77107 w 266"/>
                <a:gd name="T55" fmla="*/ 168820 h 326"/>
                <a:gd name="T56" fmla="*/ 75746 w 266"/>
                <a:gd name="T57" fmla="*/ 166191 h 326"/>
                <a:gd name="T58" fmla="*/ 69850 w 266"/>
                <a:gd name="T59" fmla="*/ 163035 h 326"/>
                <a:gd name="T60" fmla="*/ 63046 w 266"/>
                <a:gd name="T61" fmla="*/ 158302 h 326"/>
                <a:gd name="T62" fmla="*/ 57150 w 266"/>
                <a:gd name="T63" fmla="*/ 155146 h 326"/>
                <a:gd name="T64" fmla="*/ 44450 w 266"/>
                <a:gd name="T65" fmla="*/ 152517 h 326"/>
                <a:gd name="T66" fmla="*/ 28575 w 266"/>
                <a:gd name="T67" fmla="*/ 145680 h 326"/>
                <a:gd name="T68" fmla="*/ 24493 w 266"/>
                <a:gd name="T69" fmla="*/ 140947 h 326"/>
                <a:gd name="T70" fmla="*/ 24946 w 266"/>
                <a:gd name="T71" fmla="*/ 134636 h 326"/>
                <a:gd name="T72" fmla="*/ 31750 w 266"/>
                <a:gd name="T73" fmla="*/ 128325 h 326"/>
                <a:gd name="T74" fmla="*/ 26761 w 266"/>
                <a:gd name="T75" fmla="*/ 116228 h 326"/>
                <a:gd name="T76" fmla="*/ 15421 w 266"/>
                <a:gd name="T77" fmla="*/ 102029 h 326"/>
                <a:gd name="T78" fmla="*/ 5896 w 266"/>
                <a:gd name="T79" fmla="*/ 95717 h 326"/>
                <a:gd name="T80" fmla="*/ 1814 w 266"/>
                <a:gd name="T81" fmla="*/ 89932 h 326"/>
                <a:gd name="T82" fmla="*/ 8618 w 266"/>
                <a:gd name="T83" fmla="*/ 79940 h 326"/>
                <a:gd name="T84" fmla="*/ 24493 w 266"/>
                <a:gd name="T85" fmla="*/ 65214 h 326"/>
                <a:gd name="T86" fmla="*/ 33111 w 266"/>
                <a:gd name="T87" fmla="*/ 55222 h 326"/>
                <a:gd name="T88" fmla="*/ 39914 w 266"/>
                <a:gd name="T89" fmla="*/ 48385 h 326"/>
                <a:gd name="T90" fmla="*/ 49893 w 266"/>
                <a:gd name="T91" fmla="*/ 46281 h 326"/>
                <a:gd name="T92" fmla="*/ 65314 w 266"/>
                <a:gd name="T93" fmla="*/ 36814 h 326"/>
                <a:gd name="T94" fmla="*/ 76200 w 266"/>
                <a:gd name="T95" fmla="*/ 24192 h 326"/>
                <a:gd name="T96" fmla="*/ 86632 w 266"/>
                <a:gd name="T97" fmla="*/ 11044 h 326"/>
                <a:gd name="T98" fmla="*/ 99786 w 266"/>
                <a:gd name="T99" fmla="*/ 2104 h 326"/>
                <a:gd name="T100" fmla="*/ 107950 w 266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204"/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5951538" y="3074066"/>
              <a:ext cx="206375" cy="123825"/>
            </a:xfrm>
            <a:custGeom>
              <a:avLst/>
              <a:gdLst>
                <a:gd name="T0" fmla="*/ 37682 w 471"/>
                <a:gd name="T1" fmla="*/ 0 h 237"/>
                <a:gd name="T2" fmla="*/ 40311 w 471"/>
                <a:gd name="T3" fmla="*/ 3657 h 237"/>
                <a:gd name="T4" fmla="*/ 44693 w 471"/>
                <a:gd name="T5" fmla="*/ 6792 h 237"/>
                <a:gd name="T6" fmla="*/ 54770 w 471"/>
                <a:gd name="T7" fmla="*/ 12017 h 237"/>
                <a:gd name="T8" fmla="*/ 69668 w 471"/>
                <a:gd name="T9" fmla="*/ 19331 h 237"/>
                <a:gd name="T10" fmla="*/ 97710 w 471"/>
                <a:gd name="T11" fmla="*/ 40230 h 237"/>
                <a:gd name="T12" fmla="*/ 110855 w 471"/>
                <a:gd name="T13" fmla="*/ 50679 h 237"/>
                <a:gd name="T14" fmla="*/ 124000 w 471"/>
                <a:gd name="T15" fmla="*/ 59039 h 237"/>
                <a:gd name="T16" fmla="*/ 138460 w 471"/>
                <a:gd name="T17" fmla="*/ 66353 h 237"/>
                <a:gd name="T18" fmla="*/ 155548 w 471"/>
                <a:gd name="T19" fmla="*/ 72623 h 237"/>
                <a:gd name="T20" fmla="*/ 174827 w 471"/>
                <a:gd name="T21" fmla="*/ 76280 h 237"/>
                <a:gd name="T22" fmla="*/ 197612 w 471"/>
                <a:gd name="T23" fmla="*/ 77325 h 237"/>
                <a:gd name="T24" fmla="*/ 198050 w 471"/>
                <a:gd name="T25" fmla="*/ 97702 h 237"/>
                <a:gd name="T26" fmla="*/ 201117 w 471"/>
                <a:gd name="T27" fmla="*/ 110241 h 237"/>
                <a:gd name="T28" fmla="*/ 204622 w 471"/>
                <a:gd name="T29" fmla="*/ 118600 h 237"/>
                <a:gd name="T30" fmla="*/ 204622 w 471"/>
                <a:gd name="T31" fmla="*/ 123303 h 237"/>
                <a:gd name="T32" fmla="*/ 197612 w 471"/>
                <a:gd name="T33" fmla="*/ 123303 h 237"/>
                <a:gd name="T34" fmla="*/ 182276 w 471"/>
                <a:gd name="T35" fmla="*/ 120690 h 237"/>
                <a:gd name="T36" fmla="*/ 158615 w 471"/>
                <a:gd name="T37" fmla="*/ 114421 h 237"/>
                <a:gd name="T38" fmla="*/ 138021 w 471"/>
                <a:gd name="T39" fmla="*/ 108151 h 237"/>
                <a:gd name="T40" fmla="*/ 128820 w 471"/>
                <a:gd name="T41" fmla="*/ 106061 h 237"/>
                <a:gd name="T42" fmla="*/ 125753 w 471"/>
                <a:gd name="T43" fmla="*/ 103971 h 237"/>
                <a:gd name="T44" fmla="*/ 121371 w 471"/>
                <a:gd name="T45" fmla="*/ 99269 h 237"/>
                <a:gd name="T46" fmla="*/ 116990 w 471"/>
                <a:gd name="T47" fmla="*/ 92999 h 237"/>
                <a:gd name="T48" fmla="*/ 111732 w 471"/>
                <a:gd name="T49" fmla="*/ 86730 h 237"/>
                <a:gd name="T50" fmla="*/ 105159 w 471"/>
                <a:gd name="T51" fmla="*/ 83072 h 237"/>
                <a:gd name="T52" fmla="*/ 99463 w 471"/>
                <a:gd name="T53" fmla="*/ 83072 h 237"/>
                <a:gd name="T54" fmla="*/ 89824 w 471"/>
                <a:gd name="T55" fmla="*/ 85162 h 237"/>
                <a:gd name="T56" fmla="*/ 80184 w 471"/>
                <a:gd name="T57" fmla="*/ 87252 h 237"/>
                <a:gd name="T58" fmla="*/ 74050 w 471"/>
                <a:gd name="T59" fmla="*/ 87775 h 237"/>
                <a:gd name="T60" fmla="*/ 69230 w 471"/>
                <a:gd name="T61" fmla="*/ 85685 h 237"/>
                <a:gd name="T62" fmla="*/ 64848 w 471"/>
                <a:gd name="T63" fmla="*/ 80983 h 237"/>
                <a:gd name="T64" fmla="*/ 60905 w 471"/>
                <a:gd name="T65" fmla="*/ 77325 h 237"/>
                <a:gd name="T66" fmla="*/ 53456 w 471"/>
                <a:gd name="T67" fmla="*/ 75758 h 237"/>
                <a:gd name="T68" fmla="*/ 40311 w 471"/>
                <a:gd name="T69" fmla="*/ 70533 h 237"/>
                <a:gd name="T70" fmla="*/ 21032 w 471"/>
                <a:gd name="T71" fmla="*/ 61129 h 237"/>
                <a:gd name="T72" fmla="*/ 5258 w 471"/>
                <a:gd name="T73" fmla="*/ 50157 h 237"/>
                <a:gd name="T74" fmla="*/ 3067 w 471"/>
                <a:gd name="T75" fmla="*/ 0 h 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71" h="237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205"/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6167438" y="3129629"/>
              <a:ext cx="73025" cy="65087"/>
            </a:xfrm>
            <a:custGeom>
              <a:avLst/>
              <a:gdLst>
                <a:gd name="T0" fmla="*/ 73025 w 167"/>
                <a:gd name="T1" fmla="*/ 22754 h 123"/>
                <a:gd name="T2" fmla="*/ 71713 w 167"/>
                <a:gd name="T3" fmla="*/ 28575 h 123"/>
                <a:gd name="T4" fmla="*/ 70401 w 167"/>
                <a:gd name="T5" fmla="*/ 34925 h 123"/>
                <a:gd name="T6" fmla="*/ 67778 w 167"/>
                <a:gd name="T7" fmla="*/ 41804 h 123"/>
                <a:gd name="T8" fmla="*/ 65591 w 167"/>
                <a:gd name="T9" fmla="*/ 49212 h 123"/>
                <a:gd name="T10" fmla="*/ 63842 w 167"/>
                <a:gd name="T11" fmla="*/ 52387 h 123"/>
                <a:gd name="T12" fmla="*/ 62093 w 167"/>
                <a:gd name="T13" fmla="*/ 55562 h 123"/>
                <a:gd name="T14" fmla="*/ 60344 w 167"/>
                <a:gd name="T15" fmla="*/ 58208 h 123"/>
                <a:gd name="T16" fmla="*/ 57720 w 167"/>
                <a:gd name="T17" fmla="*/ 60325 h 123"/>
                <a:gd name="T18" fmla="*/ 55534 w 167"/>
                <a:gd name="T19" fmla="*/ 62441 h 123"/>
                <a:gd name="T20" fmla="*/ 52910 w 167"/>
                <a:gd name="T21" fmla="*/ 64029 h 123"/>
                <a:gd name="T22" fmla="*/ 50287 w 167"/>
                <a:gd name="T23" fmla="*/ 64558 h 123"/>
                <a:gd name="T24" fmla="*/ 46788 w 167"/>
                <a:gd name="T25" fmla="*/ 65087 h 123"/>
                <a:gd name="T26" fmla="*/ 43728 w 167"/>
                <a:gd name="T27" fmla="*/ 64558 h 123"/>
                <a:gd name="T28" fmla="*/ 40229 w 167"/>
                <a:gd name="T29" fmla="*/ 62970 h 123"/>
                <a:gd name="T30" fmla="*/ 38043 w 167"/>
                <a:gd name="T31" fmla="*/ 61383 h 123"/>
                <a:gd name="T32" fmla="*/ 36731 w 167"/>
                <a:gd name="T33" fmla="*/ 59795 h 123"/>
                <a:gd name="T34" fmla="*/ 35857 w 167"/>
                <a:gd name="T35" fmla="*/ 57679 h 123"/>
                <a:gd name="T36" fmla="*/ 35419 w 167"/>
                <a:gd name="T37" fmla="*/ 55562 h 123"/>
                <a:gd name="T38" fmla="*/ 31047 w 167"/>
                <a:gd name="T39" fmla="*/ 55033 h 123"/>
                <a:gd name="T40" fmla="*/ 26674 w 167"/>
                <a:gd name="T41" fmla="*/ 54504 h 123"/>
                <a:gd name="T42" fmla="*/ 22301 w 167"/>
                <a:gd name="T43" fmla="*/ 53445 h 123"/>
                <a:gd name="T44" fmla="*/ 17928 w 167"/>
                <a:gd name="T45" fmla="*/ 51858 h 123"/>
                <a:gd name="T46" fmla="*/ 9183 w 167"/>
                <a:gd name="T47" fmla="*/ 48683 h 123"/>
                <a:gd name="T48" fmla="*/ 0 w 167"/>
                <a:gd name="T49" fmla="*/ 45508 h 123"/>
                <a:gd name="T50" fmla="*/ 875 w 167"/>
                <a:gd name="T51" fmla="*/ 40746 h 123"/>
                <a:gd name="T52" fmla="*/ 2186 w 167"/>
                <a:gd name="T53" fmla="*/ 35454 h 123"/>
                <a:gd name="T54" fmla="*/ 3935 w 167"/>
                <a:gd name="T55" fmla="*/ 29633 h 123"/>
                <a:gd name="T56" fmla="*/ 6559 w 167"/>
                <a:gd name="T57" fmla="*/ 22754 h 123"/>
                <a:gd name="T58" fmla="*/ 8746 w 167"/>
                <a:gd name="T59" fmla="*/ 22754 h 123"/>
                <a:gd name="T60" fmla="*/ 11369 w 167"/>
                <a:gd name="T61" fmla="*/ 22225 h 123"/>
                <a:gd name="T62" fmla="*/ 13118 w 167"/>
                <a:gd name="T63" fmla="*/ 21696 h 123"/>
                <a:gd name="T64" fmla="*/ 14430 w 167"/>
                <a:gd name="T65" fmla="*/ 20108 h 123"/>
                <a:gd name="T66" fmla="*/ 17491 w 167"/>
                <a:gd name="T67" fmla="*/ 17462 h 123"/>
                <a:gd name="T68" fmla="*/ 19677 w 167"/>
                <a:gd name="T69" fmla="*/ 13758 h 123"/>
                <a:gd name="T70" fmla="*/ 22738 w 167"/>
                <a:gd name="T71" fmla="*/ 6350 h 123"/>
                <a:gd name="T72" fmla="*/ 26674 w 167"/>
                <a:gd name="T73" fmla="*/ 0 h 123"/>
                <a:gd name="T74" fmla="*/ 27986 w 167"/>
                <a:gd name="T75" fmla="*/ 2117 h 123"/>
                <a:gd name="T76" fmla="*/ 29297 w 167"/>
                <a:gd name="T77" fmla="*/ 3704 h 123"/>
                <a:gd name="T78" fmla="*/ 31921 w 167"/>
                <a:gd name="T79" fmla="*/ 5821 h 123"/>
                <a:gd name="T80" fmla="*/ 34107 w 167"/>
                <a:gd name="T81" fmla="*/ 7408 h 123"/>
                <a:gd name="T82" fmla="*/ 40229 w 167"/>
                <a:gd name="T83" fmla="*/ 11112 h 123"/>
                <a:gd name="T84" fmla="*/ 46788 w 167"/>
                <a:gd name="T85" fmla="*/ 14817 h 123"/>
                <a:gd name="T86" fmla="*/ 53348 w 167"/>
                <a:gd name="T87" fmla="*/ 18521 h 123"/>
                <a:gd name="T88" fmla="*/ 60781 w 167"/>
                <a:gd name="T89" fmla="*/ 20637 h 123"/>
                <a:gd name="T90" fmla="*/ 66903 w 167"/>
                <a:gd name="T91" fmla="*/ 22225 h 123"/>
                <a:gd name="T92" fmla="*/ 73025 w 167"/>
                <a:gd name="T93" fmla="*/ 22754 h 1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7" h="123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206"/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6157913" y="3201066"/>
              <a:ext cx="133350" cy="166688"/>
            </a:xfrm>
            <a:custGeom>
              <a:avLst/>
              <a:gdLst>
                <a:gd name="T0" fmla="*/ 112868 w 306"/>
                <a:gd name="T1" fmla="*/ 83084 h 321"/>
                <a:gd name="T2" fmla="*/ 109818 w 306"/>
                <a:gd name="T3" fmla="*/ 89835 h 321"/>
                <a:gd name="T4" fmla="*/ 105896 w 306"/>
                <a:gd name="T5" fmla="*/ 94508 h 321"/>
                <a:gd name="T6" fmla="*/ 101538 w 306"/>
                <a:gd name="T7" fmla="*/ 96586 h 321"/>
                <a:gd name="T8" fmla="*/ 97180 w 306"/>
                <a:gd name="T9" fmla="*/ 95547 h 321"/>
                <a:gd name="T10" fmla="*/ 93258 w 306"/>
                <a:gd name="T11" fmla="*/ 92431 h 321"/>
                <a:gd name="T12" fmla="*/ 91079 w 306"/>
                <a:gd name="T13" fmla="*/ 87758 h 321"/>
                <a:gd name="T14" fmla="*/ 89772 w 306"/>
                <a:gd name="T15" fmla="*/ 83084 h 321"/>
                <a:gd name="T16" fmla="*/ 91079 w 306"/>
                <a:gd name="T17" fmla="*/ 76853 h 321"/>
                <a:gd name="T18" fmla="*/ 92822 w 306"/>
                <a:gd name="T19" fmla="*/ 70622 h 321"/>
                <a:gd name="T20" fmla="*/ 100230 w 306"/>
                <a:gd name="T21" fmla="*/ 59198 h 321"/>
                <a:gd name="T22" fmla="*/ 107203 w 306"/>
                <a:gd name="T23" fmla="*/ 48293 h 321"/>
                <a:gd name="T24" fmla="*/ 108946 w 306"/>
                <a:gd name="T25" fmla="*/ 42581 h 321"/>
                <a:gd name="T26" fmla="*/ 110253 w 306"/>
                <a:gd name="T27" fmla="*/ 35830 h 321"/>
                <a:gd name="T28" fmla="*/ 56216 w 306"/>
                <a:gd name="T29" fmla="*/ 35311 h 321"/>
                <a:gd name="T30" fmla="*/ 51858 w 306"/>
                <a:gd name="T31" fmla="*/ 30637 h 321"/>
                <a:gd name="T32" fmla="*/ 48808 w 306"/>
                <a:gd name="T33" fmla="*/ 23367 h 321"/>
                <a:gd name="T34" fmla="*/ 47065 w 306"/>
                <a:gd name="T35" fmla="*/ 14540 h 321"/>
                <a:gd name="T36" fmla="*/ 44014 w 306"/>
                <a:gd name="T37" fmla="*/ 9866 h 321"/>
                <a:gd name="T38" fmla="*/ 39221 w 306"/>
                <a:gd name="T39" fmla="*/ 8828 h 321"/>
                <a:gd name="T40" fmla="*/ 34863 w 306"/>
                <a:gd name="T41" fmla="*/ 6231 h 321"/>
                <a:gd name="T42" fmla="*/ 32684 w 306"/>
                <a:gd name="T43" fmla="*/ 2077 h 321"/>
                <a:gd name="T44" fmla="*/ 28326 w 306"/>
                <a:gd name="T45" fmla="*/ 0 h 321"/>
                <a:gd name="T46" fmla="*/ 21353 w 306"/>
                <a:gd name="T47" fmla="*/ 0 h 321"/>
                <a:gd name="T48" fmla="*/ 14817 w 306"/>
                <a:gd name="T49" fmla="*/ 519 h 321"/>
                <a:gd name="T50" fmla="*/ 9587 w 306"/>
                <a:gd name="T51" fmla="*/ 2596 h 321"/>
                <a:gd name="T52" fmla="*/ 4358 w 306"/>
                <a:gd name="T53" fmla="*/ 7270 h 321"/>
                <a:gd name="T54" fmla="*/ 436 w 306"/>
                <a:gd name="T55" fmla="*/ 12982 h 321"/>
                <a:gd name="T56" fmla="*/ 872 w 306"/>
                <a:gd name="T57" fmla="*/ 18175 h 321"/>
                <a:gd name="T58" fmla="*/ 6537 w 306"/>
                <a:gd name="T59" fmla="*/ 23887 h 321"/>
                <a:gd name="T60" fmla="*/ 15252 w 306"/>
                <a:gd name="T61" fmla="*/ 30118 h 321"/>
                <a:gd name="T62" fmla="*/ 23532 w 306"/>
                <a:gd name="T63" fmla="*/ 34792 h 321"/>
                <a:gd name="T64" fmla="*/ 20482 w 306"/>
                <a:gd name="T65" fmla="*/ 41023 h 321"/>
                <a:gd name="T66" fmla="*/ 10895 w 306"/>
                <a:gd name="T67" fmla="*/ 50370 h 321"/>
                <a:gd name="T68" fmla="*/ 7408 w 306"/>
                <a:gd name="T69" fmla="*/ 55563 h 321"/>
                <a:gd name="T70" fmla="*/ 6101 w 306"/>
                <a:gd name="T71" fmla="*/ 59198 h 321"/>
                <a:gd name="T72" fmla="*/ 6101 w 306"/>
                <a:gd name="T73" fmla="*/ 63352 h 321"/>
                <a:gd name="T74" fmla="*/ 7844 w 306"/>
                <a:gd name="T75" fmla="*/ 66987 h 321"/>
                <a:gd name="T76" fmla="*/ 12202 w 306"/>
                <a:gd name="T77" fmla="*/ 73218 h 321"/>
                <a:gd name="T78" fmla="*/ 20482 w 306"/>
                <a:gd name="T79" fmla="*/ 81007 h 321"/>
                <a:gd name="T80" fmla="*/ 27890 w 306"/>
                <a:gd name="T81" fmla="*/ 85161 h 321"/>
                <a:gd name="T82" fmla="*/ 32684 w 306"/>
                <a:gd name="T83" fmla="*/ 86200 h 321"/>
                <a:gd name="T84" fmla="*/ 46629 w 306"/>
                <a:gd name="T85" fmla="*/ 140724 h 321"/>
                <a:gd name="T86" fmla="*/ 47065 w 306"/>
                <a:gd name="T87" fmla="*/ 136570 h 321"/>
                <a:gd name="T88" fmla="*/ 48808 w 306"/>
                <a:gd name="T89" fmla="*/ 132935 h 321"/>
                <a:gd name="T90" fmla="*/ 55345 w 306"/>
                <a:gd name="T91" fmla="*/ 127742 h 321"/>
                <a:gd name="T92" fmla="*/ 64496 w 306"/>
                <a:gd name="T93" fmla="*/ 124627 h 321"/>
                <a:gd name="T94" fmla="*/ 75826 w 306"/>
                <a:gd name="T95" fmla="*/ 122030 h 321"/>
                <a:gd name="T96" fmla="*/ 75826 w 306"/>
                <a:gd name="T97" fmla="*/ 109048 h 321"/>
                <a:gd name="T98" fmla="*/ 79749 w 306"/>
                <a:gd name="T99" fmla="*/ 110087 h 321"/>
                <a:gd name="T100" fmla="*/ 84106 w 306"/>
                <a:gd name="T101" fmla="*/ 110087 h 321"/>
                <a:gd name="T102" fmla="*/ 92822 w 306"/>
                <a:gd name="T103" fmla="*/ 109048 h 321"/>
                <a:gd name="T104" fmla="*/ 101102 w 306"/>
                <a:gd name="T105" fmla="*/ 135531 h 321"/>
                <a:gd name="T106" fmla="*/ 112868 w 306"/>
                <a:gd name="T107" fmla="*/ 166688 h 321"/>
                <a:gd name="T108" fmla="*/ 118533 w 306"/>
                <a:gd name="T109" fmla="*/ 161495 h 321"/>
                <a:gd name="T110" fmla="*/ 122891 w 306"/>
                <a:gd name="T111" fmla="*/ 156822 h 321"/>
                <a:gd name="T112" fmla="*/ 128556 w 306"/>
                <a:gd name="T113" fmla="*/ 145398 h 321"/>
                <a:gd name="T114" fmla="*/ 133350 w 306"/>
                <a:gd name="T115" fmla="*/ 122030 h 3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21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207"/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6475413" y="3316954"/>
              <a:ext cx="201612" cy="269875"/>
            </a:xfrm>
            <a:custGeom>
              <a:avLst/>
              <a:gdLst>
                <a:gd name="T0" fmla="*/ 40237 w 471"/>
                <a:gd name="T1" fmla="*/ 6252 h 518"/>
                <a:gd name="T2" fmla="*/ 28679 w 471"/>
                <a:gd name="T3" fmla="*/ 16672 h 518"/>
                <a:gd name="T4" fmla="*/ 17122 w 471"/>
                <a:gd name="T5" fmla="*/ 25529 h 518"/>
                <a:gd name="T6" fmla="*/ 11557 w 471"/>
                <a:gd name="T7" fmla="*/ 42722 h 518"/>
                <a:gd name="T8" fmla="*/ 3424 w 471"/>
                <a:gd name="T9" fmla="*/ 61477 h 518"/>
                <a:gd name="T10" fmla="*/ 2996 w 471"/>
                <a:gd name="T11" fmla="*/ 70855 h 518"/>
                <a:gd name="T12" fmla="*/ 12842 w 471"/>
                <a:gd name="T13" fmla="*/ 79712 h 518"/>
                <a:gd name="T14" fmla="*/ 21403 w 471"/>
                <a:gd name="T15" fmla="*/ 87527 h 518"/>
                <a:gd name="T16" fmla="*/ 26539 w 471"/>
                <a:gd name="T17" fmla="*/ 89611 h 518"/>
                <a:gd name="T18" fmla="*/ 32104 w 471"/>
                <a:gd name="T19" fmla="*/ 109930 h 518"/>
                <a:gd name="T20" fmla="*/ 35956 w 471"/>
                <a:gd name="T21" fmla="*/ 141710 h 518"/>
                <a:gd name="T22" fmla="*/ 40237 w 471"/>
                <a:gd name="T23" fmla="*/ 155777 h 518"/>
                <a:gd name="T24" fmla="*/ 44517 w 471"/>
                <a:gd name="T25" fmla="*/ 157340 h 518"/>
                <a:gd name="T26" fmla="*/ 47942 w 471"/>
                <a:gd name="T27" fmla="*/ 154735 h 518"/>
                <a:gd name="T28" fmla="*/ 54791 w 471"/>
                <a:gd name="T29" fmla="*/ 139626 h 518"/>
                <a:gd name="T30" fmla="*/ 62067 w 471"/>
                <a:gd name="T31" fmla="*/ 136500 h 518"/>
                <a:gd name="T32" fmla="*/ 68488 w 471"/>
                <a:gd name="T33" fmla="*/ 141710 h 518"/>
                <a:gd name="T34" fmla="*/ 74053 w 471"/>
                <a:gd name="T35" fmla="*/ 144315 h 518"/>
                <a:gd name="T36" fmla="*/ 78333 w 471"/>
                <a:gd name="T37" fmla="*/ 142752 h 518"/>
                <a:gd name="T38" fmla="*/ 82186 w 471"/>
                <a:gd name="T39" fmla="*/ 134938 h 518"/>
                <a:gd name="T40" fmla="*/ 86894 w 471"/>
                <a:gd name="T41" fmla="*/ 127123 h 518"/>
                <a:gd name="T42" fmla="*/ 90747 w 471"/>
                <a:gd name="T43" fmla="*/ 125560 h 518"/>
                <a:gd name="T44" fmla="*/ 103160 w 471"/>
                <a:gd name="T45" fmla="*/ 128686 h 518"/>
                <a:gd name="T46" fmla="*/ 110865 w 471"/>
                <a:gd name="T47" fmla="*/ 141189 h 518"/>
                <a:gd name="T48" fmla="*/ 131840 w 471"/>
                <a:gd name="T49" fmla="*/ 175054 h 518"/>
                <a:gd name="T50" fmla="*/ 145965 w 471"/>
                <a:gd name="T51" fmla="*/ 199020 h 518"/>
                <a:gd name="T52" fmla="*/ 153242 w 471"/>
                <a:gd name="T53" fmla="*/ 218297 h 518"/>
                <a:gd name="T54" fmla="*/ 156667 w 471"/>
                <a:gd name="T55" fmla="*/ 238094 h 518"/>
                <a:gd name="T56" fmla="*/ 153670 w 471"/>
                <a:gd name="T57" fmla="*/ 244867 h 518"/>
                <a:gd name="T58" fmla="*/ 145109 w 471"/>
                <a:gd name="T59" fmla="*/ 253724 h 518"/>
                <a:gd name="T60" fmla="*/ 155382 w 471"/>
                <a:gd name="T61" fmla="*/ 258413 h 518"/>
                <a:gd name="T62" fmla="*/ 167796 w 471"/>
                <a:gd name="T63" fmla="*/ 269875 h 518"/>
                <a:gd name="T64" fmla="*/ 171648 w 471"/>
                <a:gd name="T65" fmla="*/ 259976 h 518"/>
                <a:gd name="T66" fmla="*/ 176785 w 471"/>
                <a:gd name="T67" fmla="*/ 254766 h 518"/>
                <a:gd name="T68" fmla="*/ 190055 w 471"/>
                <a:gd name="T69" fmla="*/ 251640 h 518"/>
                <a:gd name="T70" fmla="*/ 200328 w 471"/>
                <a:gd name="T71" fmla="*/ 228195 h 518"/>
                <a:gd name="T72" fmla="*/ 192195 w 471"/>
                <a:gd name="T73" fmla="*/ 201625 h 518"/>
                <a:gd name="T74" fmla="*/ 180209 w 471"/>
                <a:gd name="T75" fmla="*/ 180785 h 518"/>
                <a:gd name="T76" fmla="*/ 147678 w 471"/>
                <a:gd name="T77" fmla="*/ 144315 h 518"/>
                <a:gd name="T78" fmla="*/ 119426 w 471"/>
                <a:gd name="T79" fmla="*/ 113577 h 518"/>
                <a:gd name="T80" fmla="*/ 95883 w 471"/>
                <a:gd name="T81" fmla="*/ 84401 h 518"/>
                <a:gd name="T82" fmla="*/ 76621 w 471"/>
                <a:gd name="T83" fmla="*/ 54704 h 518"/>
                <a:gd name="T84" fmla="*/ 54362 w 471"/>
                <a:gd name="T85" fmla="*/ 20840 h 518"/>
                <a:gd name="T86" fmla="*/ 49226 w 471"/>
                <a:gd name="T87" fmla="*/ 7294 h 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208"/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6557963" y="3567779"/>
              <a:ext cx="133350" cy="130175"/>
            </a:xfrm>
            <a:custGeom>
              <a:avLst/>
              <a:gdLst>
                <a:gd name="T0" fmla="*/ 69178 w 293"/>
                <a:gd name="T1" fmla="*/ 10054 h 246"/>
                <a:gd name="T2" fmla="*/ 81466 w 293"/>
                <a:gd name="T3" fmla="*/ 15875 h 246"/>
                <a:gd name="T4" fmla="*/ 89203 w 293"/>
                <a:gd name="T5" fmla="*/ 15875 h 246"/>
                <a:gd name="T6" fmla="*/ 91934 w 293"/>
                <a:gd name="T7" fmla="*/ 9525 h 246"/>
                <a:gd name="T8" fmla="*/ 95575 w 293"/>
                <a:gd name="T9" fmla="*/ 5292 h 246"/>
                <a:gd name="T10" fmla="*/ 99671 w 293"/>
                <a:gd name="T11" fmla="*/ 3175 h 246"/>
                <a:gd name="T12" fmla="*/ 111504 w 293"/>
                <a:gd name="T13" fmla="*/ 1058 h 246"/>
                <a:gd name="T14" fmla="*/ 133350 w 293"/>
                <a:gd name="T15" fmla="*/ 42333 h 246"/>
                <a:gd name="T16" fmla="*/ 121062 w 293"/>
                <a:gd name="T17" fmla="*/ 56621 h 246"/>
                <a:gd name="T18" fmla="*/ 107863 w 293"/>
                <a:gd name="T19" fmla="*/ 74613 h 246"/>
                <a:gd name="T20" fmla="*/ 102402 w 293"/>
                <a:gd name="T21" fmla="*/ 84138 h 246"/>
                <a:gd name="T22" fmla="*/ 97851 w 293"/>
                <a:gd name="T23" fmla="*/ 94192 h 246"/>
                <a:gd name="T24" fmla="*/ 95120 w 293"/>
                <a:gd name="T25" fmla="*/ 104246 h 246"/>
                <a:gd name="T26" fmla="*/ 93755 w 293"/>
                <a:gd name="T27" fmla="*/ 114300 h 246"/>
                <a:gd name="T28" fmla="*/ 89203 w 293"/>
                <a:gd name="T29" fmla="*/ 114829 h 246"/>
                <a:gd name="T30" fmla="*/ 84652 w 293"/>
                <a:gd name="T31" fmla="*/ 116417 h 246"/>
                <a:gd name="T32" fmla="*/ 77370 w 293"/>
                <a:gd name="T33" fmla="*/ 121179 h 246"/>
                <a:gd name="T34" fmla="*/ 70088 w 293"/>
                <a:gd name="T35" fmla="*/ 126471 h 246"/>
                <a:gd name="T36" fmla="*/ 60531 w 293"/>
                <a:gd name="T37" fmla="*/ 130175 h 246"/>
                <a:gd name="T38" fmla="*/ 46422 w 293"/>
                <a:gd name="T39" fmla="*/ 127000 h 246"/>
                <a:gd name="T40" fmla="*/ 32313 w 293"/>
                <a:gd name="T41" fmla="*/ 122767 h 246"/>
                <a:gd name="T42" fmla="*/ 26852 w 293"/>
                <a:gd name="T43" fmla="*/ 119592 h 246"/>
                <a:gd name="T44" fmla="*/ 22301 w 293"/>
                <a:gd name="T45" fmla="*/ 116417 h 246"/>
                <a:gd name="T46" fmla="*/ 19570 w 293"/>
                <a:gd name="T47" fmla="*/ 112183 h 246"/>
                <a:gd name="T48" fmla="*/ 18660 w 293"/>
                <a:gd name="T49" fmla="*/ 107950 h 246"/>
                <a:gd name="T50" fmla="*/ 21391 w 293"/>
                <a:gd name="T51" fmla="*/ 94192 h 246"/>
                <a:gd name="T52" fmla="*/ 20480 w 293"/>
                <a:gd name="T53" fmla="*/ 85725 h 246"/>
                <a:gd name="T54" fmla="*/ 18205 w 293"/>
                <a:gd name="T55" fmla="*/ 77788 h 246"/>
                <a:gd name="T56" fmla="*/ 10923 w 293"/>
                <a:gd name="T57" fmla="*/ 62971 h 246"/>
                <a:gd name="T58" fmla="*/ 3641 w 293"/>
                <a:gd name="T59" fmla="*/ 48154 h 246"/>
                <a:gd name="T60" fmla="*/ 910 w 293"/>
                <a:gd name="T61" fmla="*/ 39158 h 246"/>
                <a:gd name="T62" fmla="*/ 0 w 293"/>
                <a:gd name="T63" fmla="*/ 29104 h 246"/>
                <a:gd name="T64" fmla="*/ 910 w 293"/>
                <a:gd name="T65" fmla="*/ 23813 h 246"/>
                <a:gd name="T66" fmla="*/ 3641 w 293"/>
                <a:gd name="T67" fmla="*/ 19050 h 246"/>
                <a:gd name="T68" fmla="*/ 7737 w 293"/>
                <a:gd name="T69" fmla="*/ 15346 h 246"/>
                <a:gd name="T70" fmla="*/ 11833 w 293"/>
                <a:gd name="T71" fmla="*/ 11642 h 246"/>
                <a:gd name="T72" fmla="*/ 21846 w 293"/>
                <a:gd name="T73" fmla="*/ 7408 h 246"/>
                <a:gd name="T74" fmla="*/ 30493 w 293"/>
                <a:gd name="T75" fmla="*/ 6350 h 246"/>
                <a:gd name="T76" fmla="*/ 43691 w 293"/>
                <a:gd name="T77" fmla="*/ 6350 h 246"/>
                <a:gd name="T78" fmla="*/ 60531 w 293"/>
                <a:gd name="T79" fmla="*/ 6350 h 2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209"/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6959600" y="2804191"/>
              <a:ext cx="85725" cy="130175"/>
            </a:xfrm>
            <a:custGeom>
              <a:avLst/>
              <a:gdLst>
                <a:gd name="T0" fmla="*/ 7715 w 200"/>
                <a:gd name="T1" fmla="*/ 21696 h 246"/>
                <a:gd name="T2" fmla="*/ 12002 w 200"/>
                <a:gd name="T3" fmla="*/ 13758 h 246"/>
                <a:gd name="T4" fmla="*/ 16288 w 200"/>
                <a:gd name="T5" fmla="*/ 8467 h 246"/>
                <a:gd name="T6" fmla="*/ 21431 w 200"/>
                <a:gd name="T7" fmla="*/ 4763 h 246"/>
                <a:gd name="T8" fmla="*/ 31290 w 200"/>
                <a:gd name="T9" fmla="*/ 529 h 246"/>
                <a:gd name="T10" fmla="*/ 37719 w 200"/>
                <a:gd name="T11" fmla="*/ 6350 h 246"/>
                <a:gd name="T12" fmla="*/ 46292 w 200"/>
                <a:gd name="T13" fmla="*/ 17992 h 246"/>
                <a:gd name="T14" fmla="*/ 53578 w 200"/>
                <a:gd name="T15" fmla="*/ 26458 h 246"/>
                <a:gd name="T16" fmla="*/ 59579 w 200"/>
                <a:gd name="T17" fmla="*/ 30692 h 246"/>
                <a:gd name="T18" fmla="*/ 65151 w 200"/>
                <a:gd name="T19" fmla="*/ 33867 h 246"/>
                <a:gd name="T20" fmla="*/ 71152 w 200"/>
                <a:gd name="T21" fmla="*/ 35454 h 246"/>
                <a:gd name="T22" fmla="*/ 78867 w 200"/>
                <a:gd name="T23" fmla="*/ 50800 h 246"/>
                <a:gd name="T24" fmla="*/ 83582 w 200"/>
                <a:gd name="T25" fmla="*/ 72496 h 246"/>
                <a:gd name="T26" fmla="*/ 85296 w 200"/>
                <a:gd name="T27" fmla="*/ 87313 h 246"/>
                <a:gd name="T28" fmla="*/ 85725 w 200"/>
                <a:gd name="T29" fmla="*/ 97896 h 246"/>
                <a:gd name="T30" fmla="*/ 84868 w 200"/>
                <a:gd name="T31" fmla="*/ 104246 h 246"/>
                <a:gd name="T32" fmla="*/ 83582 w 200"/>
                <a:gd name="T33" fmla="*/ 109537 h 246"/>
                <a:gd name="T34" fmla="*/ 81010 w 200"/>
                <a:gd name="T35" fmla="*/ 113242 h 246"/>
                <a:gd name="T36" fmla="*/ 76724 w 200"/>
                <a:gd name="T37" fmla="*/ 116417 h 246"/>
                <a:gd name="T38" fmla="*/ 70295 w 200"/>
                <a:gd name="T39" fmla="*/ 118533 h 246"/>
                <a:gd name="T40" fmla="*/ 60008 w 200"/>
                <a:gd name="T41" fmla="*/ 118533 h 246"/>
                <a:gd name="T42" fmla="*/ 50578 w 200"/>
                <a:gd name="T43" fmla="*/ 121179 h 246"/>
                <a:gd name="T44" fmla="*/ 47577 w 200"/>
                <a:gd name="T45" fmla="*/ 124354 h 246"/>
                <a:gd name="T46" fmla="*/ 46292 w 200"/>
                <a:gd name="T47" fmla="*/ 128058 h 246"/>
                <a:gd name="T48" fmla="*/ 42005 w 200"/>
                <a:gd name="T49" fmla="*/ 129646 h 246"/>
                <a:gd name="T50" fmla="*/ 36433 w 200"/>
                <a:gd name="T51" fmla="*/ 127000 h 246"/>
                <a:gd name="T52" fmla="*/ 33004 w 200"/>
                <a:gd name="T53" fmla="*/ 121708 h 246"/>
                <a:gd name="T54" fmla="*/ 31290 w 200"/>
                <a:gd name="T55" fmla="*/ 114300 h 246"/>
                <a:gd name="T56" fmla="*/ 30861 w 200"/>
                <a:gd name="T57" fmla="*/ 101600 h 246"/>
                <a:gd name="T58" fmla="*/ 30432 w 200"/>
                <a:gd name="T59" fmla="*/ 88900 h 246"/>
                <a:gd name="T60" fmla="*/ 29575 w 200"/>
                <a:gd name="T61" fmla="*/ 81492 h 246"/>
                <a:gd name="T62" fmla="*/ 27432 w 200"/>
                <a:gd name="T63" fmla="*/ 75142 h 246"/>
                <a:gd name="T64" fmla="*/ 24003 w 200"/>
                <a:gd name="T65" fmla="*/ 70908 h 246"/>
                <a:gd name="T66" fmla="*/ 17145 w 200"/>
                <a:gd name="T67" fmla="*/ 66146 h 246"/>
                <a:gd name="T68" fmla="*/ 7715 w 200"/>
                <a:gd name="T69" fmla="*/ 60854 h 246"/>
                <a:gd name="T70" fmla="*/ 2572 w 200"/>
                <a:gd name="T71" fmla="*/ 56092 h 246"/>
                <a:gd name="T72" fmla="*/ 429 w 200"/>
                <a:gd name="T73" fmla="*/ 51858 h 246"/>
                <a:gd name="T74" fmla="*/ 429 w 200"/>
                <a:gd name="T75" fmla="*/ 46038 h 246"/>
                <a:gd name="T76" fmla="*/ 2143 w 200"/>
                <a:gd name="T77" fmla="*/ 41275 h 246"/>
                <a:gd name="T78" fmla="*/ 4286 w 200"/>
                <a:gd name="T79" fmla="*/ 35983 h 246"/>
                <a:gd name="T80" fmla="*/ 5572 w 200"/>
                <a:gd name="T81" fmla="*/ 29633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210"/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7527925" y="4101179"/>
              <a:ext cx="231775" cy="254000"/>
            </a:xfrm>
            <a:custGeom>
              <a:avLst/>
              <a:gdLst>
                <a:gd name="T0" fmla="*/ 39204 w 538"/>
                <a:gd name="T1" fmla="*/ 10953 h 487"/>
                <a:gd name="T2" fmla="*/ 68929 w 538"/>
                <a:gd name="T3" fmla="*/ 24513 h 487"/>
                <a:gd name="T4" fmla="*/ 87023 w 538"/>
                <a:gd name="T5" fmla="*/ 36509 h 487"/>
                <a:gd name="T6" fmla="*/ 108995 w 538"/>
                <a:gd name="T7" fmla="*/ 57372 h 487"/>
                <a:gd name="T8" fmla="*/ 129243 w 538"/>
                <a:gd name="T9" fmla="*/ 70932 h 487"/>
                <a:gd name="T10" fmla="*/ 128812 w 538"/>
                <a:gd name="T11" fmla="*/ 83971 h 487"/>
                <a:gd name="T12" fmla="*/ 149491 w 538"/>
                <a:gd name="T13" fmla="*/ 106920 h 487"/>
                <a:gd name="T14" fmla="*/ 169308 w 538"/>
                <a:gd name="T15" fmla="*/ 129347 h 487"/>
                <a:gd name="T16" fmla="*/ 163276 w 538"/>
                <a:gd name="T17" fmla="*/ 130390 h 487"/>
                <a:gd name="T18" fmla="*/ 160261 w 538"/>
                <a:gd name="T19" fmla="*/ 133520 h 487"/>
                <a:gd name="T20" fmla="*/ 160261 w 538"/>
                <a:gd name="T21" fmla="*/ 144994 h 487"/>
                <a:gd name="T22" fmla="*/ 162415 w 538"/>
                <a:gd name="T23" fmla="*/ 156990 h 487"/>
                <a:gd name="T24" fmla="*/ 167585 w 538"/>
                <a:gd name="T25" fmla="*/ 169507 h 487"/>
                <a:gd name="T26" fmla="*/ 175339 w 538"/>
                <a:gd name="T27" fmla="*/ 181503 h 487"/>
                <a:gd name="T28" fmla="*/ 184386 w 538"/>
                <a:gd name="T29" fmla="*/ 190891 h 487"/>
                <a:gd name="T30" fmla="*/ 194295 w 538"/>
                <a:gd name="T31" fmla="*/ 196107 h 487"/>
                <a:gd name="T32" fmla="*/ 198603 w 538"/>
                <a:gd name="T33" fmla="*/ 203409 h 487"/>
                <a:gd name="T34" fmla="*/ 203342 w 538"/>
                <a:gd name="T35" fmla="*/ 211754 h 487"/>
                <a:gd name="T36" fmla="*/ 210665 w 538"/>
                <a:gd name="T37" fmla="*/ 217491 h 487"/>
                <a:gd name="T38" fmla="*/ 221005 w 538"/>
                <a:gd name="T39" fmla="*/ 225314 h 487"/>
                <a:gd name="T40" fmla="*/ 223159 w 538"/>
                <a:gd name="T41" fmla="*/ 231573 h 487"/>
                <a:gd name="T42" fmla="*/ 226174 w 538"/>
                <a:gd name="T43" fmla="*/ 234702 h 487"/>
                <a:gd name="T44" fmla="*/ 231775 w 538"/>
                <a:gd name="T45" fmla="*/ 237832 h 487"/>
                <a:gd name="T46" fmla="*/ 230052 w 538"/>
                <a:gd name="T47" fmla="*/ 246177 h 487"/>
                <a:gd name="T48" fmla="*/ 223590 w 538"/>
                <a:gd name="T49" fmla="*/ 252435 h 487"/>
                <a:gd name="T50" fmla="*/ 211096 w 538"/>
                <a:gd name="T51" fmla="*/ 254000 h 487"/>
                <a:gd name="T52" fmla="*/ 193002 w 538"/>
                <a:gd name="T53" fmla="*/ 250349 h 487"/>
                <a:gd name="T54" fmla="*/ 178355 w 538"/>
                <a:gd name="T55" fmla="*/ 243047 h 487"/>
                <a:gd name="T56" fmla="*/ 166292 w 538"/>
                <a:gd name="T57" fmla="*/ 232616 h 487"/>
                <a:gd name="T58" fmla="*/ 152937 w 538"/>
                <a:gd name="T59" fmla="*/ 216448 h 487"/>
                <a:gd name="T60" fmla="*/ 134412 w 538"/>
                <a:gd name="T61" fmla="*/ 190370 h 487"/>
                <a:gd name="T62" fmla="*/ 118042 w 538"/>
                <a:gd name="T63" fmla="*/ 172115 h 487"/>
                <a:gd name="T64" fmla="*/ 105979 w 538"/>
                <a:gd name="T65" fmla="*/ 164813 h 487"/>
                <a:gd name="T66" fmla="*/ 91331 w 538"/>
                <a:gd name="T67" fmla="*/ 161162 h 487"/>
                <a:gd name="T68" fmla="*/ 77546 w 538"/>
                <a:gd name="T69" fmla="*/ 161684 h 487"/>
                <a:gd name="T70" fmla="*/ 65914 w 538"/>
                <a:gd name="T71" fmla="*/ 165335 h 487"/>
                <a:gd name="T72" fmla="*/ 48681 w 538"/>
                <a:gd name="T73" fmla="*/ 179938 h 487"/>
                <a:gd name="T74" fmla="*/ 58590 w 538"/>
                <a:gd name="T75" fmla="*/ 188283 h 487"/>
                <a:gd name="T76" fmla="*/ 60313 w 538"/>
                <a:gd name="T77" fmla="*/ 192977 h 487"/>
                <a:gd name="T78" fmla="*/ 53420 w 538"/>
                <a:gd name="T79" fmla="*/ 209146 h 487"/>
                <a:gd name="T80" fmla="*/ 48681 w 538"/>
                <a:gd name="T81" fmla="*/ 215926 h 487"/>
                <a:gd name="T82" fmla="*/ 20248 w 538"/>
                <a:gd name="T83" fmla="*/ 210189 h 487"/>
                <a:gd name="T84" fmla="*/ 8616 w 538"/>
                <a:gd name="T85" fmla="*/ 135084 h 487"/>
                <a:gd name="T86" fmla="*/ 8616 w 538"/>
                <a:gd name="T87" fmla="*/ 0 h 4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38" h="487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211"/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7720013" y="4085304"/>
              <a:ext cx="106362" cy="128587"/>
            </a:xfrm>
            <a:custGeom>
              <a:avLst/>
              <a:gdLst>
                <a:gd name="T0" fmla="*/ 57175 w 253"/>
                <a:gd name="T1" fmla="*/ 523 h 246"/>
                <a:gd name="T2" fmla="*/ 66003 w 253"/>
                <a:gd name="T3" fmla="*/ 4182 h 246"/>
                <a:gd name="T4" fmla="*/ 75252 w 253"/>
                <a:gd name="T5" fmla="*/ 10977 h 246"/>
                <a:gd name="T6" fmla="*/ 83660 w 253"/>
                <a:gd name="T7" fmla="*/ 19340 h 246"/>
                <a:gd name="T8" fmla="*/ 91648 w 253"/>
                <a:gd name="T9" fmla="*/ 29795 h 246"/>
                <a:gd name="T10" fmla="*/ 98374 w 253"/>
                <a:gd name="T11" fmla="*/ 39726 h 246"/>
                <a:gd name="T12" fmla="*/ 102999 w 253"/>
                <a:gd name="T13" fmla="*/ 49135 h 246"/>
                <a:gd name="T14" fmla="*/ 105942 w 253"/>
                <a:gd name="T15" fmla="*/ 58021 h 246"/>
                <a:gd name="T16" fmla="*/ 105942 w 253"/>
                <a:gd name="T17" fmla="*/ 66907 h 246"/>
                <a:gd name="T18" fmla="*/ 102158 w 253"/>
                <a:gd name="T19" fmla="*/ 78929 h 246"/>
                <a:gd name="T20" fmla="*/ 96272 w 253"/>
                <a:gd name="T21" fmla="*/ 90952 h 246"/>
                <a:gd name="T22" fmla="*/ 87864 w 253"/>
                <a:gd name="T23" fmla="*/ 101929 h 246"/>
                <a:gd name="T24" fmla="*/ 77354 w 253"/>
                <a:gd name="T25" fmla="*/ 111860 h 246"/>
                <a:gd name="T26" fmla="*/ 66003 w 253"/>
                <a:gd name="T27" fmla="*/ 119701 h 246"/>
                <a:gd name="T28" fmla="*/ 54232 w 253"/>
                <a:gd name="T29" fmla="*/ 125451 h 246"/>
                <a:gd name="T30" fmla="*/ 42040 w 253"/>
                <a:gd name="T31" fmla="*/ 128064 h 246"/>
                <a:gd name="T32" fmla="*/ 31110 w 253"/>
                <a:gd name="T33" fmla="*/ 128064 h 246"/>
                <a:gd name="T34" fmla="*/ 22281 w 253"/>
                <a:gd name="T35" fmla="*/ 125451 h 246"/>
                <a:gd name="T36" fmla="*/ 13873 w 253"/>
                <a:gd name="T37" fmla="*/ 122314 h 246"/>
                <a:gd name="T38" fmla="*/ 4624 w 253"/>
                <a:gd name="T39" fmla="*/ 119701 h 246"/>
                <a:gd name="T40" fmla="*/ 1261 w 253"/>
                <a:gd name="T41" fmla="*/ 114474 h 246"/>
                <a:gd name="T42" fmla="*/ 4204 w 253"/>
                <a:gd name="T43" fmla="*/ 107156 h 246"/>
                <a:gd name="T44" fmla="*/ 9249 w 253"/>
                <a:gd name="T45" fmla="*/ 102451 h 246"/>
                <a:gd name="T46" fmla="*/ 15555 w 253"/>
                <a:gd name="T47" fmla="*/ 99838 h 246"/>
                <a:gd name="T48" fmla="*/ 21020 w 253"/>
                <a:gd name="T49" fmla="*/ 102974 h 246"/>
                <a:gd name="T50" fmla="*/ 25224 w 253"/>
                <a:gd name="T51" fmla="*/ 108201 h 246"/>
                <a:gd name="T52" fmla="*/ 28587 w 253"/>
                <a:gd name="T53" fmla="*/ 105065 h 246"/>
                <a:gd name="T54" fmla="*/ 31530 w 253"/>
                <a:gd name="T55" fmla="*/ 99315 h 246"/>
                <a:gd name="T56" fmla="*/ 35314 w 253"/>
                <a:gd name="T57" fmla="*/ 94088 h 246"/>
                <a:gd name="T58" fmla="*/ 38257 w 253"/>
                <a:gd name="T59" fmla="*/ 94611 h 246"/>
                <a:gd name="T60" fmla="*/ 41200 w 253"/>
                <a:gd name="T61" fmla="*/ 93565 h 246"/>
                <a:gd name="T62" fmla="*/ 44563 w 253"/>
                <a:gd name="T63" fmla="*/ 93043 h 246"/>
                <a:gd name="T64" fmla="*/ 50448 w 253"/>
                <a:gd name="T65" fmla="*/ 90952 h 246"/>
                <a:gd name="T66" fmla="*/ 62640 w 253"/>
                <a:gd name="T67" fmla="*/ 85725 h 246"/>
                <a:gd name="T68" fmla="*/ 75252 w 253"/>
                <a:gd name="T69" fmla="*/ 76839 h 246"/>
                <a:gd name="T70" fmla="*/ 82819 w 253"/>
                <a:gd name="T71" fmla="*/ 70566 h 246"/>
                <a:gd name="T72" fmla="*/ 88285 w 253"/>
                <a:gd name="T73" fmla="*/ 64294 h 246"/>
                <a:gd name="T74" fmla="*/ 91648 w 253"/>
                <a:gd name="T75" fmla="*/ 58021 h 246"/>
                <a:gd name="T76" fmla="*/ 92068 w 253"/>
                <a:gd name="T77" fmla="*/ 51226 h 246"/>
                <a:gd name="T78" fmla="*/ 89966 w 253"/>
                <a:gd name="T79" fmla="*/ 45999 h 246"/>
                <a:gd name="T80" fmla="*/ 88285 w 253"/>
                <a:gd name="T81" fmla="*/ 41817 h 246"/>
                <a:gd name="T82" fmla="*/ 87023 w 253"/>
                <a:gd name="T83" fmla="*/ 37635 h 246"/>
                <a:gd name="T84" fmla="*/ 84501 w 253"/>
                <a:gd name="T85" fmla="*/ 35022 h 246"/>
                <a:gd name="T86" fmla="*/ 80297 w 253"/>
                <a:gd name="T87" fmla="*/ 33976 h 246"/>
                <a:gd name="T88" fmla="*/ 77354 w 253"/>
                <a:gd name="T89" fmla="*/ 31885 h 246"/>
                <a:gd name="T90" fmla="*/ 75673 w 253"/>
                <a:gd name="T91" fmla="*/ 28226 h 246"/>
                <a:gd name="T92" fmla="*/ 58856 w 253"/>
                <a:gd name="T93" fmla="*/ 25613 h 246"/>
                <a:gd name="T94" fmla="*/ 57175 w 253"/>
                <a:gd name="T95" fmla="*/ 22999 h 246"/>
                <a:gd name="T96" fmla="*/ 57175 w 253"/>
                <a:gd name="T97" fmla="*/ 18818 h 246"/>
                <a:gd name="T98" fmla="*/ 58856 w 253"/>
                <a:gd name="T99" fmla="*/ 9409 h 246"/>
                <a:gd name="T100" fmla="*/ 46244 w 253"/>
                <a:gd name="T101" fmla="*/ 5750 h 246"/>
                <a:gd name="T102" fmla="*/ 40779 w 253"/>
                <a:gd name="T103" fmla="*/ 6273 h 246"/>
                <a:gd name="T104" fmla="*/ 36155 w 253"/>
                <a:gd name="T105" fmla="*/ 9409 h 246"/>
                <a:gd name="T106" fmla="*/ 43722 w 253"/>
                <a:gd name="T107" fmla="*/ 2614 h 246"/>
                <a:gd name="T108" fmla="*/ 47506 w 253"/>
                <a:gd name="T109" fmla="*/ 523 h 246"/>
                <a:gd name="T110" fmla="*/ 53391 w 253"/>
                <a:gd name="T111" fmla="*/ 0 h 2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3" h="246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212"/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>
              <a:off x="5995988" y="3718591"/>
              <a:ext cx="63500" cy="119063"/>
            </a:xfrm>
            <a:custGeom>
              <a:avLst/>
              <a:gdLst>
                <a:gd name="T0" fmla="*/ 18465 w 141"/>
                <a:gd name="T1" fmla="*/ 119063 h 228"/>
                <a:gd name="T2" fmla="*/ 16213 w 141"/>
                <a:gd name="T3" fmla="*/ 114885 h 228"/>
                <a:gd name="T4" fmla="*/ 13060 w 141"/>
                <a:gd name="T5" fmla="*/ 108619 h 228"/>
                <a:gd name="T6" fmla="*/ 9908 w 141"/>
                <a:gd name="T7" fmla="*/ 101308 h 228"/>
                <a:gd name="T8" fmla="*/ 7206 w 141"/>
                <a:gd name="T9" fmla="*/ 92953 h 228"/>
                <a:gd name="T10" fmla="*/ 4504 w 141"/>
                <a:gd name="T11" fmla="*/ 85120 h 228"/>
                <a:gd name="T12" fmla="*/ 2252 w 141"/>
                <a:gd name="T13" fmla="*/ 77287 h 228"/>
                <a:gd name="T14" fmla="*/ 901 w 141"/>
                <a:gd name="T15" fmla="*/ 70498 h 228"/>
                <a:gd name="T16" fmla="*/ 0 w 141"/>
                <a:gd name="T17" fmla="*/ 64231 h 228"/>
                <a:gd name="T18" fmla="*/ 901 w 141"/>
                <a:gd name="T19" fmla="*/ 54309 h 228"/>
                <a:gd name="T20" fmla="*/ 1801 w 141"/>
                <a:gd name="T21" fmla="*/ 45432 h 228"/>
                <a:gd name="T22" fmla="*/ 2702 w 141"/>
                <a:gd name="T23" fmla="*/ 36554 h 228"/>
                <a:gd name="T24" fmla="*/ 4053 w 141"/>
                <a:gd name="T25" fmla="*/ 28721 h 228"/>
                <a:gd name="T26" fmla="*/ 8106 w 141"/>
                <a:gd name="T27" fmla="*/ 14622 h 228"/>
                <a:gd name="T28" fmla="*/ 12610 w 141"/>
                <a:gd name="T29" fmla="*/ 0 h 228"/>
                <a:gd name="T30" fmla="*/ 20266 w 141"/>
                <a:gd name="T31" fmla="*/ 8355 h 228"/>
                <a:gd name="T32" fmla="*/ 27922 w 141"/>
                <a:gd name="T33" fmla="*/ 14622 h 228"/>
                <a:gd name="T34" fmla="*/ 34227 w 141"/>
                <a:gd name="T35" fmla="*/ 19322 h 228"/>
                <a:gd name="T36" fmla="*/ 40082 w 141"/>
                <a:gd name="T37" fmla="*/ 25066 h 228"/>
                <a:gd name="T38" fmla="*/ 42784 w 141"/>
                <a:gd name="T39" fmla="*/ 28721 h 228"/>
                <a:gd name="T40" fmla="*/ 45486 w 141"/>
                <a:gd name="T41" fmla="*/ 32899 h 228"/>
                <a:gd name="T42" fmla="*/ 48188 w 141"/>
                <a:gd name="T43" fmla="*/ 38643 h 228"/>
                <a:gd name="T44" fmla="*/ 51340 w 141"/>
                <a:gd name="T45" fmla="*/ 44910 h 228"/>
                <a:gd name="T46" fmla="*/ 54043 w 141"/>
                <a:gd name="T47" fmla="*/ 52221 h 228"/>
                <a:gd name="T48" fmla="*/ 57195 w 141"/>
                <a:gd name="T49" fmla="*/ 61098 h 228"/>
                <a:gd name="T50" fmla="*/ 59897 w 141"/>
                <a:gd name="T51" fmla="*/ 72064 h 228"/>
                <a:gd name="T52" fmla="*/ 63500 w 141"/>
                <a:gd name="T53" fmla="*/ 84075 h 228"/>
                <a:gd name="T54" fmla="*/ 63050 w 141"/>
                <a:gd name="T55" fmla="*/ 88253 h 228"/>
                <a:gd name="T56" fmla="*/ 62149 w 141"/>
                <a:gd name="T57" fmla="*/ 92430 h 228"/>
                <a:gd name="T58" fmla="*/ 60798 w 141"/>
                <a:gd name="T59" fmla="*/ 97130 h 228"/>
                <a:gd name="T60" fmla="*/ 58996 w 141"/>
                <a:gd name="T61" fmla="*/ 100264 h 228"/>
                <a:gd name="T62" fmla="*/ 57195 w 141"/>
                <a:gd name="T63" fmla="*/ 103919 h 228"/>
                <a:gd name="T64" fmla="*/ 54493 w 141"/>
                <a:gd name="T65" fmla="*/ 106530 h 228"/>
                <a:gd name="T66" fmla="*/ 51791 w 141"/>
                <a:gd name="T67" fmla="*/ 109141 h 228"/>
                <a:gd name="T68" fmla="*/ 48638 w 141"/>
                <a:gd name="T69" fmla="*/ 111230 h 228"/>
                <a:gd name="T70" fmla="*/ 45035 w 141"/>
                <a:gd name="T71" fmla="*/ 113319 h 228"/>
                <a:gd name="T72" fmla="*/ 41883 w 141"/>
                <a:gd name="T73" fmla="*/ 114885 h 228"/>
                <a:gd name="T74" fmla="*/ 38280 w 141"/>
                <a:gd name="T75" fmla="*/ 116452 h 228"/>
                <a:gd name="T76" fmla="*/ 34227 w 141"/>
                <a:gd name="T77" fmla="*/ 117496 h 228"/>
                <a:gd name="T78" fmla="*/ 26571 w 141"/>
                <a:gd name="T79" fmla="*/ 118541 h 228"/>
                <a:gd name="T80" fmla="*/ 18465 w 141"/>
                <a:gd name="T81" fmla="*/ 119063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1" h="228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14" name="Group 213"/>
            <p:cNvGrpSpPr>
              <a:grpSpLocks/>
            </p:cNvGrpSpPr>
            <p:nvPr>
              <p:custDataLst>
                <p:tags r:id="rId209"/>
              </p:custDataLst>
            </p:nvPr>
          </p:nvGrpSpPr>
          <p:grpSpPr bwMode="auto">
            <a:xfrm>
              <a:off x="6935788" y="3429666"/>
              <a:ext cx="233362" cy="439738"/>
              <a:chOff x="5062" y="2295"/>
              <a:chExt cx="177" cy="279"/>
            </a:xfrm>
            <a:grpFill/>
          </p:grpSpPr>
          <p:sp>
            <p:nvSpPr>
              <p:cNvPr id="459" name="Freeform 458"/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12 w 60"/>
                  <a:gd name="T1" fmla="*/ 37 h 110"/>
                  <a:gd name="T2" fmla="*/ 13 w 60"/>
                  <a:gd name="T3" fmla="*/ 37 h 110"/>
                  <a:gd name="T4" fmla="*/ 15 w 60"/>
                  <a:gd name="T5" fmla="*/ 36 h 110"/>
                  <a:gd name="T6" fmla="*/ 16 w 60"/>
                  <a:gd name="T7" fmla="*/ 34 h 110"/>
                  <a:gd name="T8" fmla="*/ 16 w 60"/>
                  <a:gd name="T9" fmla="*/ 32 h 110"/>
                  <a:gd name="T10" fmla="*/ 17 w 60"/>
                  <a:gd name="T11" fmla="*/ 30 h 110"/>
                  <a:gd name="T12" fmla="*/ 18 w 60"/>
                  <a:gd name="T13" fmla="*/ 28 h 110"/>
                  <a:gd name="T14" fmla="*/ 19 w 60"/>
                  <a:gd name="T15" fmla="*/ 26 h 110"/>
                  <a:gd name="T16" fmla="*/ 19 w 60"/>
                  <a:gd name="T17" fmla="*/ 25 h 110"/>
                  <a:gd name="T18" fmla="*/ 19 w 60"/>
                  <a:gd name="T19" fmla="*/ 20 h 110"/>
                  <a:gd name="T20" fmla="*/ 18 w 60"/>
                  <a:gd name="T21" fmla="*/ 16 h 110"/>
                  <a:gd name="T22" fmla="*/ 18 w 60"/>
                  <a:gd name="T23" fmla="*/ 13 h 110"/>
                  <a:gd name="T24" fmla="*/ 17 w 60"/>
                  <a:gd name="T25" fmla="*/ 10 h 110"/>
                  <a:gd name="T26" fmla="*/ 16 w 60"/>
                  <a:gd name="T27" fmla="*/ 7 h 110"/>
                  <a:gd name="T28" fmla="*/ 15 w 60"/>
                  <a:gd name="T29" fmla="*/ 4 h 110"/>
                  <a:gd name="T30" fmla="*/ 14 w 60"/>
                  <a:gd name="T31" fmla="*/ 2 h 110"/>
                  <a:gd name="T32" fmla="*/ 12 w 60"/>
                  <a:gd name="T33" fmla="*/ 0 h 110"/>
                  <a:gd name="T34" fmla="*/ 11 w 60"/>
                  <a:gd name="T35" fmla="*/ 1 h 110"/>
                  <a:gd name="T36" fmla="*/ 10 w 60"/>
                  <a:gd name="T37" fmla="*/ 3 h 110"/>
                  <a:gd name="T38" fmla="*/ 9 w 60"/>
                  <a:gd name="T39" fmla="*/ 4 h 110"/>
                  <a:gd name="T40" fmla="*/ 8 w 60"/>
                  <a:gd name="T41" fmla="*/ 6 h 110"/>
                  <a:gd name="T42" fmla="*/ 6 w 60"/>
                  <a:gd name="T43" fmla="*/ 10 h 110"/>
                  <a:gd name="T44" fmla="*/ 5 w 60"/>
                  <a:gd name="T45" fmla="*/ 13 h 110"/>
                  <a:gd name="T46" fmla="*/ 3 w 60"/>
                  <a:gd name="T47" fmla="*/ 17 h 110"/>
                  <a:gd name="T48" fmla="*/ 2 w 60"/>
                  <a:gd name="T49" fmla="*/ 21 h 110"/>
                  <a:gd name="T50" fmla="*/ 2 w 60"/>
                  <a:gd name="T51" fmla="*/ 22 h 110"/>
                  <a:gd name="T52" fmla="*/ 1 w 60"/>
                  <a:gd name="T53" fmla="*/ 23 h 110"/>
                  <a:gd name="T54" fmla="*/ 1 w 60"/>
                  <a:gd name="T55" fmla="*/ 24 h 110"/>
                  <a:gd name="T56" fmla="*/ 0 w 60"/>
                  <a:gd name="T57" fmla="*/ 25 h 110"/>
                  <a:gd name="T58" fmla="*/ 0 w 60"/>
                  <a:gd name="T59" fmla="*/ 26 h 110"/>
                  <a:gd name="T60" fmla="*/ 1 w 60"/>
                  <a:gd name="T61" fmla="*/ 28 h 110"/>
                  <a:gd name="T62" fmla="*/ 2 w 60"/>
                  <a:gd name="T63" fmla="*/ 30 h 110"/>
                  <a:gd name="T64" fmla="*/ 4 w 60"/>
                  <a:gd name="T65" fmla="*/ 32 h 110"/>
                  <a:gd name="T66" fmla="*/ 6 w 60"/>
                  <a:gd name="T67" fmla="*/ 34 h 110"/>
                  <a:gd name="T68" fmla="*/ 8 w 60"/>
                  <a:gd name="T69" fmla="*/ 36 h 110"/>
                  <a:gd name="T70" fmla="*/ 10 w 60"/>
                  <a:gd name="T71" fmla="*/ 37 h 110"/>
                  <a:gd name="T72" fmla="*/ 12 w 60"/>
                  <a:gd name="T73" fmla="*/ 37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459"/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4 h 75"/>
                  <a:gd name="T2" fmla="*/ 3 w 72"/>
                  <a:gd name="T3" fmla="*/ 6 h 75"/>
                  <a:gd name="T4" fmla="*/ 5 w 72"/>
                  <a:gd name="T5" fmla="*/ 8 h 75"/>
                  <a:gd name="T6" fmla="*/ 8 w 72"/>
                  <a:gd name="T7" fmla="*/ 11 h 75"/>
                  <a:gd name="T8" fmla="*/ 10 w 72"/>
                  <a:gd name="T9" fmla="*/ 13 h 75"/>
                  <a:gd name="T10" fmla="*/ 12 w 72"/>
                  <a:gd name="T11" fmla="*/ 16 h 75"/>
                  <a:gd name="T12" fmla="*/ 14 w 72"/>
                  <a:gd name="T13" fmla="*/ 19 h 75"/>
                  <a:gd name="T14" fmla="*/ 15 w 72"/>
                  <a:gd name="T15" fmla="*/ 22 h 75"/>
                  <a:gd name="T16" fmla="*/ 15 w 72"/>
                  <a:gd name="T17" fmla="*/ 25 h 75"/>
                  <a:gd name="T18" fmla="*/ 24 w 72"/>
                  <a:gd name="T19" fmla="*/ 25 h 75"/>
                  <a:gd name="T20" fmla="*/ 22 w 72"/>
                  <a:gd name="T21" fmla="*/ 17 h 75"/>
                  <a:gd name="T22" fmla="*/ 20 w 72"/>
                  <a:gd name="T23" fmla="*/ 11 h 75"/>
                  <a:gd name="T24" fmla="*/ 20 w 72"/>
                  <a:gd name="T25" fmla="*/ 9 h 75"/>
                  <a:gd name="T26" fmla="*/ 21 w 72"/>
                  <a:gd name="T27" fmla="*/ 6 h 75"/>
                  <a:gd name="T28" fmla="*/ 22 w 72"/>
                  <a:gd name="T29" fmla="*/ 4 h 75"/>
                  <a:gd name="T30" fmla="*/ 24 w 72"/>
                  <a:gd name="T31" fmla="*/ 0 h 75"/>
                  <a:gd name="T32" fmla="*/ 17 w 72"/>
                  <a:gd name="T33" fmla="*/ 0 h 75"/>
                  <a:gd name="T34" fmla="*/ 11 w 72"/>
                  <a:gd name="T35" fmla="*/ 0 h 75"/>
                  <a:gd name="T36" fmla="*/ 7 w 72"/>
                  <a:gd name="T37" fmla="*/ 0 h 75"/>
                  <a:gd name="T38" fmla="*/ 4 w 72"/>
                  <a:gd name="T39" fmla="*/ 1 h 75"/>
                  <a:gd name="T40" fmla="*/ 3 w 72"/>
                  <a:gd name="T41" fmla="*/ 2 h 75"/>
                  <a:gd name="T42" fmla="*/ 2 w 72"/>
                  <a:gd name="T43" fmla="*/ 2 h 75"/>
                  <a:gd name="T44" fmla="*/ 1 w 72"/>
                  <a:gd name="T45" fmla="*/ 3 h 75"/>
                  <a:gd name="T46" fmla="*/ 0 w 72"/>
                  <a:gd name="T47" fmla="*/ 4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460"/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5 w 15"/>
                  <a:gd name="T1" fmla="*/ 16 h 49"/>
                  <a:gd name="T2" fmla="*/ 5 w 15"/>
                  <a:gd name="T3" fmla="*/ 11 h 49"/>
                  <a:gd name="T4" fmla="*/ 5 w 15"/>
                  <a:gd name="T5" fmla="*/ 6 h 49"/>
                  <a:gd name="T6" fmla="*/ 5 w 15"/>
                  <a:gd name="T7" fmla="*/ 4 h 49"/>
                  <a:gd name="T8" fmla="*/ 4 w 15"/>
                  <a:gd name="T9" fmla="*/ 2 h 49"/>
                  <a:gd name="T10" fmla="*/ 4 w 15"/>
                  <a:gd name="T11" fmla="*/ 1 h 49"/>
                  <a:gd name="T12" fmla="*/ 3 w 15"/>
                  <a:gd name="T13" fmla="*/ 0 h 49"/>
                  <a:gd name="T14" fmla="*/ 1 w 15"/>
                  <a:gd name="T15" fmla="*/ 2 h 49"/>
                  <a:gd name="T16" fmla="*/ 1 w 15"/>
                  <a:gd name="T17" fmla="*/ 5 h 49"/>
                  <a:gd name="T18" fmla="*/ 0 w 15"/>
                  <a:gd name="T19" fmla="*/ 8 h 49"/>
                  <a:gd name="T20" fmla="*/ 0 w 15"/>
                  <a:gd name="T21" fmla="*/ 10 h 49"/>
                  <a:gd name="T22" fmla="*/ 0 w 15"/>
                  <a:gd name="T23" fmla="*/ 12 h 49"/>
                  <a:gd name="T24" fmla="*/ 1 w 15"/>
                  <a:gd name="T25" fmla="*/ 14 h 49"/>
                  <a:gd name="T26" fmla="*/ 2 w 15"/>
                  <a:gd name="T27" fmla="*/ 14 h 49"/>
                  <a:gd name="T28" fmla="*/ 3 w 15"/>
                  <a:gd name="T29" fmla="*/ 15 h 49"/>
                  <a:gd name="T30" fmla="*/ 4 w 15"/>
                  <a:gd name="T31" fmla="*/ 16 h 49"/>
                  <a:gd name="T32" fmla="*/ 5 w 15"/>
                  <a:gd name="T33" fmla="*/ 16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461"/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6 w 47"/>
                  <a:gd name="T1" fmla="*/ 2 h 40"/>
                  <a:gd name="T2" fmla="*/ 0 w 47"/>
                  <a:gd name="T3" fmla="*/ 12 h 40"/>
                  <a:gd name="T4" fmla="*/ 2 w 47"/>
                  <a:gd name="T5" fmla="*/ 13 h 40"/>
                  <a:gd name="T6" fmla="*/ 4 w 47"/>
                  <a:gd name="T7" fmla="*/ 13 h 40"/>
                  <a:gd name="T8" fmla="*/ 6 w 47"/>
                  <a:gd name="T9" fmla="*/ 13 h 40"/>
                  <a:gd name="T10" fmla="*/ 8 w 47"/>
                  <a:gd name="T11" fmla="*/ 12 h 40"/>
                  <a:gd name="T12" fmla="*/ 10 w 47"/>
                  <a:gd name="T13" fmla="*/ 12 h 40"/>
                  <a:gd name="T14" fmla="*/ 12 w 47"/>
                  <a:gd name="T15" fmla="*/ 11 h 40"/>
                  <a:gd name="T16" fmla="*/ 14 w 47"/>
                  <a:gd name="T17" fmla="*/ 10 h 40"/>
                  <a:gd name="T18" fmla="*/ 15 w 47"/>
                  <a:gd name="T19" fmla="*/ 8 h 40"/>
                  <a:gd name="T20" fmla="*/ 15 w 47"/>
                  <a:gd name="T21" fmla="*/ 0 h 40"/>
                  <a:gd name="T22" fmla="*/ 13 w 47"/>
                  <a:gd name="T23" fmla="*/ 0 h 40"/>
                  <a:gd name="T24" fmla="*/ 11 w 47"/>
                  <a:gd name="T25" fmla="*/ 0 h 40"/>
                  <a:gd name="T26" fmla="*/ 8 w 47"/>
                  <a:gd name="T27" fmla="*/ 1 h 40"/>
                  <a:gd name="T28" fmla="*/ 6 w 47"/>
                  <a:gd name="T29" fmla="*/ 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462"/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1 w 39"/>
                  <a:gd name="T3" fmla="*/ 3 h 31"/>
                  <a:gd name="T4" fmla="*/ 2 w 39"/>
                  <a:gd name="T5" fmla="*/ 4 h 31"/>
                  <a:gd name="T6" fmla="*/ 4 w 39"/>
                  <a:gd name="T7" fmla="*/ 6 h 31"/>
                  <a:gd name="T8" fmla="*/ 6 w 39"/>
                  <a:gd name="T9" fmla="*/ 7 h 31"/>
                  <a:gd name="T10" fmla="*/ 8 w 39"/>
                  <a:gd name="T11" fmla="*/ 8 h 31"/>
                  <a:gd name="T12" fmla="*/ 9 w 39"/>
                  <a:gd name="T13" fmla="*/ 9 h 31"/>
                  <a:gd name="T14" fmla="*/ 11 w 39"/>
                  <a:gd name="T15" fmla="*/ 10 h 31"/>
                  <a:gd name="T16" fmla="*/ 13 w 39"/>
                  <a:gd name="T17" fmla="*/ 10 h 31"/>
                  <a:gd name="T18" fmla="*/ 11 w 39"/>
                  <a:gd name="T19" fmla="*/ 7 h 31"/>
                  <a:gd name="T20" fmla="*/ 8 w 39"/>
                  <a:gd name="T21" fmla="*/ 5 h 31"/>
                  <a:gd name="T22" fmla="*/ 5 w 39"/>
                  <a:gd name="T23" fmla="*/ 2 h 31"/>
                  <a:gd name="T24" fmla="*/ 2 w 3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463"/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10 w 34"/>
                  <a:gd name="T3" fmla="*/ 6 h 19"/>
                  <a:gd name="T4" fmla="*/ 10 w 34"/>
                  <a:gd name="T5" fmla="*/ 0 h 19"/>
                  <a:gd name="T6" fmla="*/ 7 w 34"/>
                  <a:gd name="T7" fmla="*/ 0 h 19"/>
                  <a:gd name="T8" fmla="*/ 4 w 34"/>
                  <a:gd name="T9" fmla="*/ 0 h 19"/>
                  <a:gd name="T10" fmla="*/ 2 w 34"/>
                  <a:gd name="T11" fmla="*/ 0 h 19"/>
                  <a:gd name="T12" fmla="*/ 0 w 34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464"/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6 w 19"/>
                  <a:gd name="T3" fmla="*/ 4 h 12"/>
                  <a:gd name="T4" fmla="*/ 4 w 19"/>
                  <a:gd name="T5" fmla="*/ 2 h 12"/>
                  <a:gd name="T6" fmla="*/ 2 w 19"/>
                  <a:gd name="T7" fmla="*/ 2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465"/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38 w 126"/>
                  <a:gd name="T1" fmla="*/ 0 h 166"/>
                  <a:gd name="T2" fmla="*/ 39 w 126"/>
                  <a:gd name="T3" fmla="*/ 2 h 166"/>
                  <a:gd name="T4" fmla="*/ 40 w 126"/>
                  <a:gd name="T5" fmla="*/ 3 h 166"/>
                  <a:gd name="T6" fmla="*/ 41 w 126"/>
                  <a:gd name="T7" fmla="*/ 4 h 166"/>
                  <a:gd name="T8" fmla="*/ 42 w 126"/>
                  <a:gd name="T9" fmla="*/ 6 h 166"/>
                  <a:gd name="T10" fmla="*/ 42 w 126"/>
                  <a:gd name="T11" fmla="*/ 7 h 166"/>
                  <a:gd name="T12" fmla="*/ 42 w 126"/>
                  <a:gd name="T13" fmla="*/ 8 h 166"/>
                  <a:gd name="T14" fmla="*/ 41 w 126"/>
                  <a:gd name="T15" fmla="*/ 11 h 166"/>
                  <a:gd name="T16" fmla="*/ 39 w 126"/>
                  <a:gd name="T17" fmla="*/ 14 h 166"/>
                  <a:gd name="T18" fmla="*/ 38 w 126"/>
                  <a:gd name="T19" fmla="*/ 17 h 166"/>
                  <a:gd name="T20" fmla="*/ 35 w 126"/>
                  <a:gd name="T21" fmla="*/ 20 h 166"/>
                  <a:gd name="T22" fmla="*/ 30 w 126"/>
                  <a:gd name="T23" fmla="*/ 28 h 166"/>
                  <a:gd name="T24" fmla="*/ 24 w 126"/>
                  <a:gd name="T25" fmla="*/ 34 h 166"/>
                  <a:gd name="T26" fmla="*/ 18 w 126"/>
                  <a:gd name="T27" fmla="*/ 42 h 166"/>
                  <a:gd name="T28" fmla="*/ 11 w 126"/>
                  <a:gd name="T29" fmla="*/ 48 h 166"/>
                  <a:gd name="T30" fmla="*/ 8 w 126"/>
                  <a:gd name="T31" fmla="*/ 50 h 166"/>
                  <a:gd name="T32" fmla="*/ 5 w 126"/>
                  <a:gd name="T33" fmla="*/ 52 h 166"/>
                  <a:gd name="T34" fmla="*/ 2 w 126"/>
                  <a:gd name="T35" fmla="*/ 54 h 166"/>
                  <a:gd name="T36" fmla="*/ 0 w 126"/>
                  <a:gd name="T37" fmla="*/ 55 h 166"/>
                  <a:gd name="T38" fmla="*/ 0 w 126"/>
                  <a:gd name="T39" fmla="*/ 53 h 166"/>
                  <a:gd name="T40" fmla="*/ 0 w 126"/>
                  <a:gd name="T41" fmla="*/ 51 h 166"/>
                  <a:gd name="T42" fmla="*/ 0 w 126"/>
                  <a:gd name="T43" fmla="*/ 48 h 166"/>
                  <a:gd name="T44" fmla="*/ 0 w 126"/>
                  <a:gd name="T45" fmla="*/ 45 h 166"/>
                  <a:gd name="T46" fmla="*/ 1 w 126"/>
                  <a:gd name="T47" fmla="*/ 43 h 166"/>
                  <a:gd name="T48" fmla="*/ 2 w 126"/>
                  <a:gd name="T49" fmla="*/ 42 h 166"/>
                  <a:gd name="T50" fmla="*/ 4 w 126"/>
                  <a:gd name="T51" fmla="*/ 41 h 166"/>
                  <a:gd name="T52" fmla="*/ 5 w 126"/>
                  <a:gd name="T53" fmla="*/ 40 h 166"/>
                  <a:gd name="T54" fmla="*/ 9 w 126"/>
                  <a:gd name="T55" fmla="*/ 38 h 166"/>
                  <a:gd name="T56" fmla="*/ 11 w 126"/>
                  <a:gd name="T57" fmla="*/ 36 h 166"/>
                  <a:gd name="T58" fmla="*/ 13 w 126"/>
                  <a:gd name="T59" fmla="*/ 34 h 166"/>
                  <a:gd name="T60" fmla="*/ 16 w 126"/>
                  <a:gd name="T61" fmla="*/ 32 h 166"/>
                  <a:gd name="T62" fmla="*/ 18 w 126"/>
                  <a:gd name="T63" fmla="*/ 29 h 166"/>
                  <a:gd name="T64" fmla="*/ 19 w 126"/>
                  <a:gd name="T65" fmla="*/ 27 h 166"/>
                  <a:gd name="T66" fmla="*/ 22 w 126"/>
                  <a:gd name="T67" fmla="*/ 22 h 166"/>
                  <a:gd name="T68" fmla="*/ 24 w 126"/>
                  <a:gd name="T69" fmla="*/ 17 h 166"/>
                  <a:gd name="T70" fmla="*/ 26 w 126"/>
                  <a:gd name="T71" fmla="*/ 12 h 166"/>
                  <a:gd name="T72" fmla="*/ 29 w 126"/>
                  <a:gd name="T73" fmla="*/ 8 h 166"/>
                  <a:gd name="T74" fmla="*/ 31 w 126"/>
                  <a:gd name="T75" fmla="*/ 5 h 166"/>
                  <a:gd name="T76" fmla="*/ 32 w 126"/>
                  <a:gd name="T77" fmla="*/ 4 h 166"/>
                  <a:gd name="T78" fmla="*/ 35 w 126"/>
                  <a:gd name="T79" fmla="*/ 2 h 166"/>
                  <a:gd name="T80" fmla="*/ 38 w 126"/>
                  <a:gd name="T81" fmla="*/ 0 h 1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466"/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3 w 259"/>
                  <a:gd name="T1" fmla="*/ 60 h 259"/>
                  <a:gd name="T2" fmla="*/ 0 w 259"/>
                  <a:gd name="T3" fmla="*/ 54 h 259"/>
                  <a:gd name="T4" fmla="*/ 0 w 259"/>
                  <a:gd name="T5" fmla="*/ 47 h 259"/>
                  <a:gd name="T6" fmla="*/ 2 w 259"/>
                  <a:gd name="T7" fmla="*/ 43 h 259"/>
                  <a:gd name="T8" fmla="*/ 6 w 259"/>
                  <a:gd name="T9" fmla="*/ 42 h 259"/>
                  <a:gd name="T10" fmla="*/ 11 w 259"/>
                  <a:gd name="T11" fmla="*/ 39 h 259"/>
                  <a:gd name="T12" fmla="*/ 16 w 259"/>
                  <a:gd name="T13" fmla="*/ 33 h 259"/>
                  <a:gd name="T14" fmla="*/ 20 w 259"/>
                  <a:gd name="T15" fmla="*/ 30 h 259"/>
                  <a:gd name="T16" fmla="*/ 22 w 259"/>
                  <a:gd name="T17" fmla="*/ 29 h 259"/>
                  <a:gd name="T18" fmla="*/ 27 w 259"/>
                  <a:gd name="T19" fmla="*/ 29 h 259"/>
                  <a:gd name="T20" fmla="*/ 31 w 259"/>
                  <a:gd name="T21" fmla="*/ 31 h 259"/>
                  <a:gd name="T22" fmla="*/ 33 w 259"/>
                  <a:gd name="T23" fmla="*/ 35 h 259"/>
                  <a:gd name="T24" fmla="*/ 35 w 259"/>
                  <a:gd name="T25" fmla="*/ 37 h 259"/>
                  <a:gd name="T26" fmla="*/ 39 w 259"/>
                  <a:gd name="T27" fmla="*/ 37 h 259"/>
                  <a:gd name="T28" fmla="*/ 44 w 259"/>
                  <a:gd name="T29" fmla="*/ 35 h 259"/>
                  <a:gd name="T30" fmla="*/ 49 w 259"/>
                  <a:gd name="T31" fmla="*/ 31 h 259"/>
                  <a:gd name="T32" fmla="*/ 53 w 259"/>
                  <a:gd name="T33" fmla="*/ 26 h 259"/>
                  <a:gd name="T34" fmla="*/ 57 w 259"/>
                  <a:gd name="T35" fmla="*/ 17 h 259"/>
                  <a:gd name="T36" fmla="*/ 62 w 259"/>
                  <a:gd name="T37" fmla="*/ 5 h 259"/>
                  <a:gd name="T38" fmla="*/ 64 w 259"/>
                  <a:gd name="T39" fmla="*/ 1 h 259"/>
                  <a:gd name="T40" fmla="*/ 66 w 259"/>
                  <a:gd name="T41" fmla="*/ 4 h 259"/>
                  <a:gd name="T42" fmla="*/ 70 w 259"/>
                  <a:gd name="T43" fmla="*/ 6 h 259"/>
                  <a:gd name="T44" fmla="*/ 72 w 259"/>
                  <a:gd name="T45" fmla="*/ 11 h 259"/>
                  <a:gd name="T46" fmla="*/ 72 w 259"/>
                  <a:gd name="T47" fmla="*/ 17 h 259"/>
                  <a:gd name="T48" fmla="*/ 74 w 259"/>
                  <a:gd name="T49" fmla="*/ 20 h 259"/>
                  <a:gd name="T50" fmla="*/ 77 w 259"/>
                  <a:gd name="T51" fmla="*/ 23 h 259"/>
                  <a:gd name="T52" fmla="*/ 77 w 259"/>
                  <a:gd name="T53" fmla="*/ 29 h 259"/>
                  <a:gd name="T54" fmla="*/ 77 w 259"/>
                  <a:gd name="T55" fmla="*/ 35 h 259"/>
                  <a:gd name="T56" fmla="*/ 78 w 259"/>
                  <a:gd name="T57" fmla="*/ 37 h 259"/>
                  <a:gd name="T58" fmla="*/ 80 w 259"/>
                  <a:gd name="T59" fmla="*/ 40 h 259"/>
                  <a:gd name="T60" fmla="*/ 82 w 259"/>
                  <a:gd name="T61" fmla="*/ 45 h 259"/>
                  <a:gd name="T62" fmla="*/ 83 w 259"/>
                  <a:gd name="T63" fmla="*/ 53 h 259"/>
                  <a:gd name="T64" fmla="*/ 80 w 259"/>
                  <a:gd name="T65" fmla="*/ 78 h 259"/>
                  <a:gd name="T66" fmla="*/ 78 w 259"/>
                  <a:gd name="T67" fmla="*/ 74 h 259"/>
                  <a:gd name="T68" fmla="*/ 78 w 259"/>
                  <a:gd name="T69" fmla="*/ 69 h 259"/>
                  <a:gd name="T70" fmla="*/ 78 w 259"/>
                  <a:gd name="T71" fmla="*/ 64 h 259"/>
                  <a:gd name="T72" fmla="*/ 73 w 259"/>
                  <a:gd name="T73" fmla="*/ 62 h 259"/>
                  <a:gd name="T74" fmla="*/ 68 w 259"/>
                  <a:gd name="T75" fmla="*/ 59 h 259"/>
                  <a:gd name="T76" fmla="*/ 64 w 259"/>
                  <a:gd name="T77" fmla="*/ 66 h 259"/>
                  <a:gd name="T78" fmla="*/ 62 w 259"/>
                  <a:gd name="T79" fmla="*/ 73 h 259"/>
                  <a:gd name="T80" fmla="*/ 61 w 259"/>
                  <a:gd name="T81" fmla="*/ 86 h 259"/>
                  <a:gd name="T82" fmla="*/ 41 w 259"/>
                  <a:gd name="T83" fmla="*/ 80 h 259"/>
                  <a:gd name="T84" fmla="*/ 36 w 259"/>
                  <a:gd name="T85" fmla="*/ 73 h 259"/>
                  <a:gd name="T86" fmla="*/ 32 w 259"/>
                  <a:gd name="T87" fmla="*/ 69 h 259"/>
                  <a:gd name="T88" fmla="*/ 32 w 259"/>
                  <a:gd name="T89" fmla="*/ 65 h 259"/>
                  <a:gd name="T90" fmla="*/ 34 w 259"/>
                  <a:gd name="T91" fmla="*/ 62 h 259"/>
                  <a:gd name="T92" fmla="*/ 37 w 259"/>
                  <a:gd name="T93" fmla="*/ 60 h 259"/>
                  <a:gd name="T94" fmla="*/ 38 w 259"/>
                  <a:gd name="T95" fmla="*/ 57 h 259"/>
                  <a:gd name="T96" fmla="*/ 31 w 259"/>
                  <a:gd name="T97" fmla="*/ 51 h 259"/>
                  <a:gd name="T98" fmla="*/ 9 w 259"/>
                  <a:gd name="T99" fmla="*/ 51 h 259"/>
                  <a:gd name="T100" fmla="*/ 7 w 259"/>
                  <a:gd name="T101" fmla="*/ 54 h 259"/>
                  <a:gd name="T102" fmla="*/ 5 w 259"/>
                  <a:gd name="T103" fmla="*/ 58 h 259"/>
                  <a:gd name="T104" fmla="*/ 4 w 259"/>
                  <a:gd name="T105" fmla="*/ 62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467"/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23 w 72"/>
                  <a:gd name="T1" fmla="*/ 14 h 92"/>
                  <a:gd name="T2" fmla="*/ 23 w 72"/>
                  <a:gd name="T3" fmla="*/ 31 h 92"/>
                  <a:gd name="T4" fmla="*/ 21 w 72"/>
                  <a:gd name="T5" fmla="*/ 29 h 92"/>
                  <a:gd name="T6" fmla="*/ 19 w 72"/>
                  <a:gd name="T7" fmla="*/ 27 h 92"/>
                  <a:gd name="T8" fmla="*/ 16 w 72"/>
                  <a:gd name="T9" fmla="*/ 25 h 92"/>
                  <a:gd name="T10" fmla="*/ 15 w 72"/>
                  <a:gd name="T11" fmla="*/ 23 h 92"/>
                  <a:gd name="T12" fmla="*/ 12 w 72"/>
                  <a:gd name="T13" fmla="*/ 20 h 92"/>
                  <a:gd name="T14" fmla="*/ 10 w 72"/>
                  <a:gd name="T15" fmla="*/ 16 h 92"/>
                  <a:gd name="T16" fmla="*/ 8 w 72"/>
                  <a:gd name="T17" fmla="*/ 11 h 92"/>
                  <a:gd name="T18" fmla="*/ 6 w 72"/>
                  <a:gd name="T19" fmla="*/ 8 h 92"/>
                  <a:gd name="T20" fmla="*/ 4 w 72"/>
                  <a:gd name="T21" fmla="*/ 4 h 92"/>
                  <a:gd name="T22" fmla="*/ 0 w 72"/>
                  <a:gd name="T23" fmla="*/ 0 h 92"/>
                  <a:gd name="T24" fmla="*/ 8 w 72"/>
                  <a:gd name="T25" fmla="*/ 4 h 92"/>
                  <a:gd name="T26" fmla="*/ 14 w 72"/>
                  <a:gd name="T27" fmla="*/ 7 h 92"/>
                  <a:gd name="T28" fmla="*/ 16 w 72"/>
                  <a:gd name="T29" fmla="*/ 9 h 92"/>
                  <a:gd name="T30" fmla="*/ 19 w 72"/>
                  <a:gd name="T31" fmla="*/ 10 h 92"/>
                  <a:gd name="T32" fmla="*/ 21 w 72"/>
                  <a:gd name="T33" fmla="*/ 12 h 92"/>
                  <a:gd name="T34" fmla="*/ 23 w 72"/>
                  <a:gd name="T35" fmla="*/ 14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468"/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2 w 46"/>
                  <a:gd name="T1" fmla="*/ 2 h 62"/>
                  <a:gd name="T2" fmla="*/ 7 w 46"/>
                  <a:gd name="T3" fmla="*/ 2 h 62"/>
                  <a:gd name="T4" fmla="*/ 11 w 46"/>
                  <a:gd name="T5" fmla="*/ 1 h 62"/>
                  <a:gd name="T6" fmla="*/ 14 w 46"/>
                  <a:gd name="T7" fmla="*/ 0 h 62"/>
                  <a:gd name="T8" fmla="*/ 16 w 46"/>
                  <a:gd name="T9" fmla="*/ 0 h 62"/>
                  <a:gd name="T10" fmla="*/ 16 w 46"/>
                  <a:gd name="T11" fmla="*/ 3 h 62"/>
                  <a:gd name="T12" fmla="*/ 16 w 46"/>
                  <a:gd name="T13" fmla="*/ 6 h 62"/>
                  <a:gd name="T14" fmla="*/ 16 w 46"/>
                  <a:gd name="T15" fmla="*/ 9 h 62"/>
                  <a:gd name="T16" fmla="*/ 16 w 46"/>
                  <a:gd name="T17" fmla="*/ 13 h 62"/>
                  <a:gd name="T18" fmla="*/ 16 w 46"/>
                  <a:gd name="T19" fmla="*/ 16 h 62"/>
                  <a:gd name="T20" fmla="*/ 14 w 46"/>
                  <a:gd name="T21" fmla="*/ 18 h 62"/>
                  <a:gd name="T22" fmla="*/ 14 w 46"/>
                  <a:gd name="T23" fmla="*/ 19 h 62"/>
                  <a:gd name="T24" fmla="*/ 13 w 46"/>
                  <a:gd name="T25" fmla="*/ 20 h 62"/>
                  <a:gd name="T26" fmla="*/ 12 w 46"/>
                  <a:gd name="T27" fmla="*/ 21 h 62"/>
                  <a:gd name="T28" fmla="*/ 11 w 46"/>
                  <a:gd name="T29" fmla="*/ 21 h 62"/>
                  <a:gd name="T30" fmla="*/ 9 w 46"/>
                  <a:gd name="T31" fmla="*/ 21 h 62"/>
                  <a:gd name="T32" fmla="*/ 8 w 46"/>
                  <a:gd name="T33" fmla="*/ 20 h 62"/>
                  <a:gd name="T34" fmla="*/ 6 w 46"/>
                  <a:gd name="T35" fmla="*/ 20 h 62"/>
                  <a:gd name="T36" fmla="*/ 5 w 46"/>
                  <a:gd name="T37" fmla="*/ 19 h 62"/>
                  <a:gd name="T38" fmla="*/ 4 w 46"/>
                  <a:gd name="T39" fmla="*/ 18 h 62"/>
                  <a:gd name="T40" fmla="*/ 2 w 46"/>
                  <a:gd name="T41" fmla="*/ 17 h 62"/>
                  <a:gd name="T42" fmla="*/ 2 w 46"/>
                  <a:gd name="T43" fmla="*/ 16 h 62"/>
                  <a:gd name="T44" fmla="*/ 1 w 46"/>
                  <a:gd name="T45" fmla="*/ 15 h 62"/>
                  <a:gd name="T46" fmla="*/ 0 w 46"/>
                  <a:gd name="T47" fmla="*/ 12 h 62"/>
                  <a:gd name="T48" fmla="*/ 0 w 46"/>
                  <a:gd name="T49" fmla="*/ 8 h 62"/>
                  <a:gd name="T50" fmla="*/ 0 w 46"/>
                  <a:gd name="T51" fmla="*/ 5 h 62"/>
                  <a:gd name="T52" fmla="*/ 0 w 46"/>
                  <a:gd name="T53" fmla="*/ 2 h 62"/>
                  <a:gd name="T54" fmla="*/ 2 w 46"/>
                  <a:gd name="T55" fmla="*/ 2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469"/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19 w 152"/>
                  <a:gd name="T1" fmla="*/ 0 h 296"/>
                  <a:gd name="T2" fmla="*/ 22 w 152"/>
                  <a:gd name="T3" fmla="*/ 3 h 296"/>
                  <a:gd name="T4" fmla="*/ 25 w 152"/>
                  <a:gd name="T5" fmla="*/ 6 h 296"/>
                  <a:gd name="T6" fmla="*/ 29 w 152"/>
                  <a:gd name="T7" fmla="*/ 8 h 296"/>
                  <a:gd name="T8" fmla="*/ 33 w 152"/>
                  <a:gd name="T9" fmla="*/ 8 h 296"/>
                  <a:gd name="T10" fmla="*/ 36 w 152"/>
                  <a:gd name="T11" fmla="*/ 7 h 296"/>
                  <a:gd name="T12" fmla="*/ 39 w 152"/>
                  <a:gd name="T13" fmla="*/ 4 h 296"/>
                  <a:gd name="T14" fmla="*/ 40 w 152"/>
                  <a:gd name="T15" fmla="*/ 12 h 296"/>
                  <a:gd name="T16" fmla="*/ 43 w 152"/>
                  <a:gd name="T17" fmla="*/ 21 h 296"/>
                  <a:gd name="T18" fmla="*/ 46 w 152"/>
                  <a:gd name="T19" fmla="*/ 28 h 296"/>
                  <a:gd name="T20" fmla="*/ 48 w 152"/>
                  <a:gd name="T21" fmla="*/ 31 h 296"/>
                  <a:gd name="T22" fmla="*/ 50 w 152"/>
                  <a:gd name="T23" fmla="*/ 33 h 296"/>
                  <a:gd name="T24" fmla="*/ 47 w 152"/>
                  <a:gd name="T25" fmla="*/ 40 h 296"/>
                  <a:gd name="T26" fmla="*/ 42 w 152"/>
                  <a:gd name="T27" fmla="*/ 46 h 296"/>
                  <a:gd name="T28" fmla="*/ 38 w 152"/>
                  <a:gd name="T29" fmla="*/ 52 h 296"/>
                  <a:gd name="T30" fmla="*/ 37 w 152"/>
                  <a:gd name="T31" fmla="*/ 57 h 296"/>
                  <a:gd name="T32" fmla="*/ 38 w 152"/>
                  <a:gd name="T33" fmla="*/ 65 h 296"/>
                  <a:gd name="T34" fmla="*/ 38 w 152"/>
                  <a:gd name="T35" fmla="*/ 68 h 296"/>
                  <a:gd name="T36" fmla="*/ 37 w 152"/>
                  <a:gd name="T37" fmla="*/ 72 h 296"/>
                  <a:gd name="T38" fmla="*/ 41 w 152"/>
                  <a:gd name="T39" fmla="*/ 72 h 296"/>
                  <a:gd name="T40" fmla="*/ 48 w 152"/>
                  <a:gd name="T41" fmla="*/ 72 h 296"/>
                  <a:gd name="T42" fmla="*/ 45 w 152"/>
                  <a:gd name="T43" fmla="*/ 83 h 296"/>
                  <a:gd name="T44" fmla="*/ 45 w 152"/>
                  <a:gd name="T45" fmla="*/ 88 h 296"/>
                  <a:gd name="T46" fmla="*/ 48 w 152"/>
                  <a:gd name="T47" fmla="*/ 94 h 296"/>
                  <a:gd name="T48" fmla="*/ 41 w 152"/>
                  <a:gd name="T49" fmla="*/ 96 h 296"/>
                  <a:gd name="T50" fmla="*/ 35 w 152"/>
                  <a:gd name="T51" fmla="*/ 98 h 296"/>
                  <a:gd name="T52" fmla="*/ 28 w 152"/>
                  <a:gd name="T53" fmla="*/ 97 h 296"/>
                  <a:gd name="T54" fmla="*/ 24 w 152"/>
                  <a:gd name="T55" fmla="*/ 95 h 296"/>
                  <a:gd name="T56" fmla="*/ 22 w 152"/>
                  <a:gd name="T57" fmla="*/ 93 h 296"/>
                  <a:gd name="T58" fmla="*/ 22 w 152"/>
                  <a:gd name="T59" fmla="*/ 90 h 296"/>
                  <a:gd name="T60" fmla="*/ 28 w 152"/>
                  <a:gd name="T61" fmla="*/ 84 h 296"/>
                  <a:gd name="T62" fmla="*/ 23 w 152"/>
                  <a:gd name="T63" fmla="*/ 82 h 296"/>
                  <a:gd name="T64" fmla="*/ 17 w 152"/>
                  <a:gd name="T65" fmla="*/ 80 h 296"/>
                  <a:gd name="T66" fmla="*/ 13 w 152"/>
                  <a:gd name="T67" fmla="*/ 76 h 296"/>
                  <a:gd name="T68" fmla="*/ 8 w 152"/>
                  <a:gd name="T69" fmla="*/ 73 h 296"/>
                  <a:gd name="T70" fmla="*/ 5 w 152"/>
                  <a:gd name="T71" fmla="*/ 68 h 296"/>
                  <a:gd name="T72" fmla="*/ 2 w 152"/>
                  <a:gd name="T73" fmla="*/ 63 h 296"/>
                  <a:gd name="T74" fmla="*/ 0 w 152"/>
                  <a:gd name="T75" fmla="*/ 57 h 296"/>
                  <a:gd name="T76" fmla="*/ 0 w 152"/>
                  <a:gd name="T77" fmla="*/ 51 h 296"/>
                  <a:gd name="T78" fmla="*/ 0 w 152"/>
                  <a:gd name="T79" fmla="*/ 43 h 296"/>
                  <a:gd name="T80" fmla="*/ 9 w 152"/>
                  <a:gd name="T81" fmla="*/ 35 h 296"/>
                  <a:gd name="T82" fmla="*/ 11 w 152"/>
                  <a:gd name="T83" fmla="*/ 15 h 296"/>
                  <a:gd name="T84" fmla="*/ 10 w 152"/>
                  <a:gd name="T85" fmla="*/ 6 h 296"/>
                  <a:gd name="T86" fmla="*/ 9 w 152"/>
                  <a:gd name="T87" fmla="*/ 1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470"/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8 w 26"/>
                  <a:gd name="T1" fmla="*/ 13 h 38"/>
                  <a:gd name="T2" fmla="*/ 8 w 26"/>
                  <a:gd name="T3" fmla="*/ 0 h 38"/>
                  <a:gd name="T4" fmla="*/ 6 w 26"/>
                  <a:gd name="T5" fmla="*/ 0 h 38"/>
                  <a:gd name="T6" fmla="*/ 4 w 26"/>
                  <a:gd name="T7" fmla="*/ 1 h 38"/>
                  <a:gd name="T8" fmla="*/ 2 w 26"/>
                  <a:gd name="T9" fmla="*/ 3 h 38"/>
                  <a:gd name="T10" fmla="*/ 0 w 26"/>
                  <a:gd name="T11" fmla="*/ 4 h 38"/>
                  <a:gd name="T12" fmla="*/ 6 w 26"/>
                  <a:gd name="T13" fmla="*/ 10 h 38"/>
                  <a:gd name="T14" fmla="*/ 8 w 26"/>
                  <a:gd name="T15" fmla="*/ 13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471"/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6 h 31"/>
                  <a:gd name="T2" fmla="*/ 2 w 34"/>
                  <a:gd name="T3" fmla="*/ 7 h 31"/>
                  <a:gd name="T4" fmla="*/ 5 w 34"/>
                  <a:gd name="T5" fmla="*/ 8 h 31"/>
                  <a:gd name="T6" fmla="*/ 8 w 34"/>
                  <a:gd name="T7" fmla="*/ 10 h 31"/>
                  <a:gd name="T8" fmla="*/ 10 w 34"/>
                  <a:gd name="T9" fmla="*/ 10 h 31"/>
                  <a:gd name="T10" fmla="*/ 10 w 34"/>
                  <a:gd name="T11" fmla="*/ 8 h 31"/>
                  <a:gd name="T12" fmla="*/ 9 w 34"/>
                  <a:gd name="T13" fmla="*/ 5 h 31"/>
                  <a:gd name="T14" fmla="*/ 8 w 34"/>
                  <a:gd name="T15" fmla="*/ 2 h 31"/>
                  <a:gd name="T16" fmla="*/ 6 w 34"/>
                  <a:gd name="T17" fmla="*/ 0 h 31"/>
                  <a:gd name="T18" fmla="*/ 5 w 34"/>
                  <a:gd name="T19" fmla="*/ 2 h 31"/>
                  <a:gd name="T20" fmla="*/ 3 w 34"/>
                  <a:gd name="T21" fmla="*/ 4 h 31"/>
                  <a:gd name="T22" fmla="*/ 2 w 34"/>
                  <a:gd name="T23" fmla="*/ 5 h 31"/>
                  <a:gd name="T24" fmla="*/ 2 w 34"/>
                  <a:gd name="T25" fmla="*/ 5 h 31"/>
                  <a:gd name="T26" fmla="*/ 1 w 34"/>
                  <a:gd name="T27" fmla="*/ 6 h 31"/>
                  <a:gd name="T28" fmla="*/ 0 w 34"/>
                  <a:gd name="T29" fmla="*/ 6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472"/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2 h 37"/>
                  <a:gd name="T2" fmla="*/ 0 w 20"/>
                  <a:gd name="T3" fmla="*/ 12 h 37"/>
                  <a:gd name="T4" fmla="*/ 2 w 20"/>
                  <a:gd name="T5" fmla="*/ 11 h 37"/>
                  <a:gd name="T6" fmla="*/ 6 w 20"/>
                  <a:gd name="T7" fmla="*/ 10 h 37"/>
                  <a:gd name="T8" fmla="*/ 6 w 20"/>
                  <a:gd name="T9" fmla="*/ 0 h 37"/>
                  <a:gd name="T10" fmla="*/ 0 w 20"/>
                  <a:gd name="T11" fmla="*/ 2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Line 298"/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474"/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6 h 18"/>
                  <a:gd name="T2" fmla="*/ 0 w 13"/>
                  <a:gd name="T3" fmla="*/ 4 h 18"/>
                  <a:gd name="T4" fmla="*/ 1 w 13"/>
                  <a:gd name="T5" fmla="*/ 3 h 18"/>
                  <a:gd name="T6" fmla="*/ 2 w 13"/>
                  <a:gd name="T7" fmla="*/ 1 h 18"/>
                  <a:gd name="T8" fmla="*/ 4 w 1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Line 300"/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476"/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7 w 27"/>
                  <a:gd name="T3" fmla="*/ 10 h 31"/>
                  <a:gd name="T4" fmla="*/ 9 w 27"/>
                  <a:gd name="T5" fmla="*/ 4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477"/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3 w 20"/>
                  <a:gd name="T3" fmla="*/ 0 h 1"/>
                  <a:gd name="T4" fmla="*/ 0 w 2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478"/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5 h 13"/>
                  <a:gd name="T2" fmla="*/ 2 w 34"/>
                  <a:gd name="T3" fmla="*/ 5 h 13"/>
                  <a:gd name="T4" fmla="*/ 4 w 34"/>
                  <a:gd name="T5" fmla="*/ 4 h 13"/>
                  <a:gd name="T6" fmla="*/ 6 w 34"/>
                  <a:gd name="T7" fmla="*/ 4 h 13"/>
                  <a:gd name="T8" fmla="*/ 7 w 34"/>
                  <a:gd name="T9" fmla="*/ 3 h 13"/>
                  <a:gd name="T10" fmla="*/ 10 w 34"/>
                  <a:gd name="T11" fmla="*/ 1 h 13"/>
                  <a:gd name="T12" fmla="*/ 12 w 34"/>
                  <a:gd name="T13" fmla="*/ 0 h 13"/>
                  <a:gd name="T14" fmla="*/ 9 w 34"/>
                  <a:gd name="T15" fmla="*/ 0 h 13"/>
                  <a:gd name="T16" fmla="*/ 5 w 3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479"/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12 w 34"/>
                  <a:gd name="T1" fmla="*/ 6 h 18"/>
                  <a:gd name="T2" fmla="*/ 12 w 34"/>
                  <a:gd name="T3" fmla="*/ 0 h 18"/>
                  <a:gd name="T4" fmla="*/ 10 w 34"/>
                  <a:gd name="T5" fmla="*/ 0 h 18"/>
                  <a:gd name="T6" fmla="*/ 7 w 34"/>
                  <a:gd name="T7" fmla="*/ 0 h 18"/>
                  <a:gd name="T8" fmla="*/ 4 w 34"/>
                  <a:gd name="T9" fmla="*/ 0 h 18"/>
                  <a:gd name="T10" fmla="*/ 0 w 34"/>
                  <a:gd name="T11" fmla="*/ 0 h 18"/>
                  <a:gd name="T12" fmla="*/ 12 w 34"/>
                  <a:gd name="T13" fmla="*/ 6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480"/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18 w 59"/>
                  <a:gd name="T1" fmla="*/ 8 h 25"/>
                  <a:gd name="T2" fmla="*/ 19 w 59"/>
                  <a:gd name="T3" fmla="*/ 4 h 25"/>
                  <a:gd name="T4" fmla="*/ 20 w 59"/>
                  <a:gd name="T5" fmla="*/ 0 h 25"/>
                  <a:gd name="T6" fmla="*/ 15 w 59"/>
                  <a:gd name="T7" fmla="*/ 0 h 25"/>
                  <a:gd name="T8" fmla="*/ 9 w 59"/>
                  <a:gd name="T9" fmla="*/ 0 h 25"/>
                  <a:gd name="T10" fmla="*/ 6 w 59"/>
                  <a:gd name="T11" fmla="*/ 0 h 25"/>
                  <a:gd name="T12" fmla="*/ 4 w 59"/>
                  <a:gd name="T13" fmla="*/ 1 h 25"/>
                  <a:gd name="T14" fmla="*/ 2 w 59"/>
                  <a:gd name="T15" fmla="*/ 1 h 25"/>
                  <a:gd name="T16" fmla="*/ 0 w 59"/>
                  <a:gd name="T17" fmla="*/ 2 h 25"/>
                  <a:gd name="T18" fmla="*/ 4 w 59"/>
                  <a:gd name="T19" fmla="*/ 4 h 25"/>
                  <a:gd name="T20" fmla="*/ 9 w 59"/>
                  <a:gd name="T21" fmla="*/ 6 h 25"/>
                  <a:gd name="T22" fmla="*/ 11 w 59"/>
                  <a:gd name="T23" fmla="*/ 7 h 25"/>
                  <a:gd name="T24" fmla="*/ 13 w 59"/>
                  <a:gd name="T25" fmla="*/ 8 h 25"/>
                  <a:gd name="T26" fmla="*/ 16 w 59"/>
                  <a:gd name="T27" fmla="*/ 8 h 25"/>
                  <a:gd name="T28" fmla="*/ 18 w 59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Line 306"/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5" name="Freeform 214"/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7280275" y="4248816"/>
              <a:ext cx="14288" cy="55563"/>
            </a:xfrm>
            <a:custGeom>
              <a:avLst/>
              <a:gdLst>
                <a:gd name="T0" fmla="*/ 0 w 33"/>
                <a:gd name="T1" fmla="*/ 55563 h 43"/>
                <a:gd name="T2" fmla="*/ 433 w 33"/>
                <a:gd name="T3" fmla="*/ 43934 h 43"/>
                <a:gd name="T4" fmla="*/ 866 w 33"/>
                <a:gd name="T5" fmla="*/ 34888 h 43"/>
                <a:gd name="T6" fmla="*/ 2165 w 33"/>
                <a:gd name="T7" fmla="*/ 27135 h 43"/>
                <a:gd name="T8" fmla="*/ 3897 w 33"/>
                <a:gd name="T9" fmla="*/ 19382 h 43"/>
                <a:gd name="T10" fmla="*/ 6062 w 33"/>
                <a:gd name="T11" fmla="*/ 11629 h 43"/>
                <a:gd name="T12" fmla="*/ 8659 w 33"/>
                <a:gd name="T13" fmla="*/ 6461 h 43"/>
                <a:gd name="T14" fmla="*/ 11257 w 33"/>
                <a:gd name="T15" fmla="*/ 2584 h 43"/>
                <a:gd name="T16" fmla="*/ 14288 w 33"/>
                <a:gd name="T17" fmla="*/ 0 h 43"/>
                <a:gd name="T18" fmla="*/ 14288 w 33"/>
                <a:gd name="T19" fmla="*/ 32304 h 43"/>
                <a:gd name="T20" fmla="*/ 9958 w 33"/>
                <a:gd name="T21" fmla="*/ 34888 h 43"/>
                <a:gd name="T22" fmla="*/ 7793 w 33"/>
                <a:gd name="T23" fmla="*/ 37473 h 43"/>
                <a:gd name="T24" fmla="*/ 6928 w 33"/>
                <a:gd name="T25" fmla="*/ 41349 h 43"/>
                <a:gd name="T26" fmla="*/ 6928 w 33"/>
                <a:gd name="T27" fmla="*/ 43934 h 43"/>
                <a:gd name="T28" fmla="*/ 6928 w 33"/>
                <a:gd name="T29" fmla="*/ 46518 h 43"/>
                <a:gd name="T30" fmla="*/ 6062 w 33"/>
                <a:gd name="T31" fmla="*/ 49102 h 43"/>
                <a:gd name="T32" fmla="*/ 4330 w 33"/>
                <a:gd name="T33" fmla="*/ 52979 h 43"/>
                <a:gd name="T34" fmla="*/ 0 w 33"/>
                <a:gd name="T35" fmla="*/ 55563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43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215"/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7356475" y="4188491"/>
              <a:ext cx="22225" cy="58738"/>
            </a:xfrm>
            <a:custGeom>
              <a:avLst/>
              <a:gdLst>
                <a:gd name="T0" fmla="*/ 0 w 54"/>
                <a:gd name="T1" fmla="*/ 35115 h 92"/>
                <a:gd name="T2" fmla="*/ 412 w 54"/>
                <a:gd name="T3" fmla="*/ 32561 h 92"/>
                <a:gd name="T4" fmla="*/ 823 w 54"/>
                <a:gd name="T5" fmla="*/ 29369 h 92"/>
                <a:gd name="T6" fmla="*/ 1235 w 54"/>
                <a:gd name="T7" fmla="*/ 26815 h 92"/>
                <a:gd name="T8" fmla="*/ 2469 w 54"/>
                <a:gd name="T9" fmla="*/ 23623 h 92"/>
                <a:gd name="T10" fmla="*/ 4527 w 54"/>
                <a:gd name="T11" fmla="*/ 18515 h 92"/>
                <a:gd name="T12" fmla="*/ 7408 w 54"/>
                <a:gd name="T13" fmla="*/ 13408 h 92"/>
                <a:gd name="T14" fmla="*/ 12759 w 54"/>
                <a:gd name="T15" fmla="*/ 4469 h 92"/>
                <a:gd name="T16" fmla="*/ 16875 w 54"/>
                <a:gd name="T17" fmla="*/ 0 h 92"/>
                <a:gd name="T18" fmla="*/ 22225 w 54"/>
                <a:gd name="T19" fmla="*/ 7661 h 92"/>
                <a:gd name="T20" fmla="*/ 20990 w 54"/>
                <a:gd name="T21" fmla="*/ 13408 h 92"/>
                <a:gd name="T22" fmla="*/ 19344 w 54"/>
                <a:gd name="T23" fmla="*/ 18515 h 92"/>
                <a:gd name="T24" fmla="*/ 18109 w 54"/>
                <a:gd name="T25" fmla="*/ 22346 h 92"/>
                <a:gd name="T26" fmla="*/ 16875 w 54"/>
                <a:gd name="T27" fmla="*/ 26177 h 92"/>
                <a:gd name="T28" fmla="*/ 13582 w 54"/>
                <a:gd name="T29" fmla="*/ 31284 h 92"/>
                <a:gd name="T30" fmla="*/ 11524 w 54"/>
                <a:gd name="T31" fmla="*/ 35115 h 92"/>
                <a:gd name="T32" fmla="*/ 10701 w 54"/>
                <a:gd name="T33" fmla="*/ 40861 h 92"/>
                <a:gd name="T34" fmla="*/ 10701 w 54"/>
                <a:gd name="T35" fmla="*/ 47246 h 92"/>
                <a:gd name="T36" fmla="*/ 9878 w 54"/>
                <a:gd name="T37" fmla="*/ 52992 h 92"/>
                <a:gd name="T38" fmla="*/ 8231 w 54"/>
                <a:gd name="T39" fmla="*/ 58738 h 92"/>
                <a:gd name="T40" fmla="*/ 5762 w 54"/>
                <a:gd name="T41" fmla="*/ 52992 h 92"/>
                <a:gd name="T42" fmla="*/ 3293 w 54"/>
                <a:gd name="T43" fmla="*/ 47246 h 92"/>
                <a:gd name="T44" fmla="*/ 2058 w 54"/>
                <a:gd name="T45" fmla="*/ 44692 h 92"/>
                <a:gd name="T46" fmla="*/ 823 w 54"/>
                <a:gd name="T47" fmla="*/ 40861 h 92"/>
                <a:gd name="T48" fmla="*/ 412 w 54"/>
                <a:gd name="T49" fmla="*/ 38307 h 92"/>
                <a:gd name="T50" fmla="*/ 0 w 54"/>
                <a:gd name="T51" fmla="*/ 35115 h 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4" h="92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216"/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7404100" y="4067841"/>
              <a:ext cx="23813" cy="57150"/>
            </a:xfrm>
            <a:custGeom>
              <a:avLst/>
              <a:gdLst>
                <a:gd name="T0" fmla="*/ 0 w 60"/>
                <a:gd name="T1" fmla="*/ 0 h 18"/>
                <a:gd name="T2" fmla="*/ 7541 w 60"/>
                <a:gd name="T3" fmla="*/ 12700 h 18"/>
                <a:gd name="T4" fmla="*/ 14685 w 60"/>
                <a:gd name="T5" fmla="*/ 28575 h 18"/>
                <a:gd name="T6" fmla="*/ 17860 w 60"/>
                <a:gd name="T7" fmla="*/ 34925 h 18"/>
                <a:gd name="T8" fmla="*/ 20241 w 60"/>
                <a:gd name="T9" fmla="*/ 41275 h 18"/>
                <a:gd name="T10" fmla="*/ 22225 w 60"/>
                <a:gd name="T11" fmla="*/ 50800 h 18"/>
                <a:gd name="T12" fmla="*/ 23813 w 60"/>
                <a:gd name="T13" fmla="*/ 57150 h 18"/>
                <a:gd name="T14" fmla="*/ 15082 w 60"/>
                <a:gd name="T15" fmla="*/ 57150 h 18"/>
                <a:gd name="T16" fmla="*/ 9128 w 60"/>
                <a:gd name="T17" fmla="*/ 57150 h 18"/>
                <a:gd name="T18" fmla="*/ 3969 w 60"/>
                <a:gd name="T19" fmla="*/ 57150 h 18"/>
                <a:gd name="T20" fmla="*/ 0 w 60"/>
                <a:gd name="T21" fmla="*/ 57150 h 18"/>
                <a:gd name="T22" fmla="*/ 0 w 6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18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217"/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7388225" y="4037679"/>
              <a:ext cx="25400" cy="57150"/>
            </a:xfrm>
            <a:custGeom>
              <a:avLst/>
              <a:gdLst>
                <a:gd name="T0" fmla="*/ 0 w 66"/>
                <a:gd name="T1" fmla="*/ 57150 h 18"/>
                <a:gd name="T2" fmla="*/ 25400 w 66"/>
                <a:gd name="T3" fmla="*/ 57150 h 18"/>
                <a:gd name="T4" fmla="*/ 20012 w 66"/>
                <a:gd name="T5" fmla="*/ 41275 h 18"/>
                <a:gd name="T6" fmla="*/ 15394 w 66"/>
                <a:gd name="T7" fmla="*/ 22225 h 18"/>
                <a:gd name="T8" fmla="*/ 13470 w 66"/>
                <a:gd name="T9" fmla="*/ 12700 h 18"/>
                <a:gd name="T10" fmla="*/ 11161 w 66"/>
                <a:gd name="T11" fmla="*/ 6350 h 18"/>
                <a:gd name="T12" fmla="*/ 9621 w 66"/>
                <a:gd name="T13" fmla="*/ 3175 h 18"/>
                <a:gd name="T14" fmla="*/ 7312 w 66"/>
                <a:gd name="T15" fmla="*/ 0 h 18"/>
                <a:gd name="T16" fmla="*/ 0 w 66"/>
                <a:gd name="T17" fmla="*/ 5715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18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218"/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7213600" y="3934491"/>
              <a:ext cx="7938" cy="57150"/>
            </a:xfrm>
            <a:custGeom>
              <a:avLst/>
              <a:gdLst>
                <a:gd name="T0" fmla="*/ 0 w 17"/>
                <a:gd name="T1" fmla="*/ 48986 h 42"/>
                <a:gd name="T2" fmla="*/ 6070 w 17"/>
                <a:gd name="T3" fmla="*/ 57150 h 42"/>
                <a:gd name="T4" fmla="*/ 6537 w 17"/>
                <a:gd name="T5" fmla="*/ 44904 h 42"/>
                <a:gd name="T6" fmla="*/ 7471 w 17"/>
                <a:gd name="T7" fmla="*/ 31296 h 42"/>
                <a:gd name="T8" fmla="*/ 7938 w 17"/>
                <a:gd name="T9" fmla="*/ 24493 h 42"/>
                <a:gd name="T10" fmla="*/ 7471 w 17"/>
                <a:gd name="T11" fmla="*/ 16329 h 42"/>
                <a:gd name="T12" fmla="*/ 7471 w 17"/>
                <a:gd name="T13" fmla="*/ 8164 h 42"/>
                <a:gd name="T14" fmla="*/ 6070 w 17"/>
                <a:gd name="T15" fmla="*/ 0 h 42"/>
                <a:gd name="T16" fmla="*/ 0 w 17"/>
                <a:gd name="T17" fmla="*/ 4898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2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219"/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7140575" y="4069429"/>
              <a:ext cx="30163" cy="58737"/>
            </a:xfrm>
            <a:custGeom>
              <a:avLst/>
              <a:gdLst>
                <a:gd name="T0" fmla="*/ 2514 w 72"/>
                <a:gd name="T1" fmla="*/ 58737 h 29"/>
                <a:gd name="T2" fmla="*/ 6284 w 72"/>
                <a:gd name="T3" fmla="*/ 52661 h 29"/>
                <a:gd name="T4" fmla="*/ 10054 w 72"/>
                <a:gd name="T5" fmla="*/ 48610 h 29"/>
                <a:gd name="T6" fmla="*/ 13406 w 72"/>
                <a:gd name="T7" fmla="*/ 48610 h 29"/>
                <a:gd name="T8" fmla="*/ 16338 w 72"/>
                <a:gd name="T9" fmla="*/ 48610 h 29"/>
                <a:gd name="T10" fmla="*/ 23041 w 72"/>
                <a:gd name="T11" fmla="*/ 54686 h 29"/>
                <a:gd name="T12" fmla="*/ 30163 w 72"/>
                <a:gd name="T13" fmla="*/ 58737 h 29"/>
                <a:gd name="T14" fmla="*/ 30163 w 72"/>
                <a:gd name="T15" fmla="*/ 8102 h 29"/>
                <a:gd name="T16" fmla="*/ 24298 w 72"/>
                <a:gd name="T17" fmla="*/ 2025 h 29"/>
                <a:gd name="T18" fmla="*/ 19690 w 72"/>
                <a:gd name="T19" fmla="*/ 0 h 29"/>
                <a:gd name="T20" fmla="*/ 16338 w 72"/>
                <a:gd name="T21" fmla="*/ 0 h 29"/>
                <a:gd name="T22" fmla="*/ 14244 w 72"/>
                <a:gd name="T23" fmla="*/ 4051 h 29"/>
                <a:gd name="T24" fmla="*/ 11311 w 72"/>
                <a:gd name="T25" fmla="*/ 6076 h 29"/>
                <a:gd name="T26" fmla="*/ 8798 w 72"/>
                <a:gd name="T27" fmla="*/ 10127 h 29"/>
                <a:gd name="T28" fmla="*/ 5027 w 72"/>
                <a:gd name="T29" fmla="*/ 10127 h 29"/>
                <a:gd name="T30" fmla="*/ 0 w 72"/>
                <a:gd name="T31" fmla="*/ 8102 h 29"/>
                <a:gd name="T32" fmla="*/ 1257 w 72"/>
                <a:gd name="T33" fmla="*/ 32407 h 29"/>
                <a:gd name="T34" fmla="*/ 2514 w 72"/>
                <a:gd name="T35" fmla="*/ 58737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29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220"/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7148513" y="4255166"/>
              <a:ext cx="19050" cy="55563"/>
            </a:xfrm>
            <a:custGeom>
              <a:avLst/>
              <a:gdLst>
                <a:gd name="T0" fmla="*/ 0 w 46"/>
                <a:gd name="T1" fmla="*/ 0 h 37"/>
                <a:gd name="T2" fmla="*/ 3727 w 46"/>
                <a:gd name="T3" fmla="*/ 13515 h 37"/>
                <a:gd name="T4" fmla="*/ 8283 w 46"/>
                <a:gd name="T5" fmla="*/ 22526 h 37"/>
                <a:gd name="T6" fmla="*/ 12838 w 46"/>
                <a:gd name="T7" fmla="*/ 30034 h 37"/>
                <a:gd name="T8" fmla="*/ 19050 w 46"/>
                <a:gd name="T9" fmla="*/ 37543 h 37"/>
                <a:gd name="T10" fmla="*/ 15323 w 46"/>
                <a:gd name="T11" fmla="*/ 43549 h 37"/>
                <a:gd name="T12" fmla="*/ 12010 w 46"/>
                <a:gd name="T13" fmla="*/ 49556 h 37"/>
                <a:gd name="T14" fmla="*/ 8697 w 46"/>
                <a:gd name="T15" fmla="*/ 54061 h 37"/>
                <a:gd name="T16" fmla="*/ 5384 w 46"/>
                <a:gd name="T17" fmla="*/ 55563 h 37"/>
                <a:gd name="T18" fmla="*/ 3727 w 46"/>
                <a:gd name="T19" fmla="*/ 54061 h 37"/>
                <a:gd name="T20" fmla="*/ 2899 w 46"/>
                <a:gd name="T21" fmla="*/ 49556 h 37"/>
                <a:gd name="T22" fmla="*/ 2071 w 46"/>
                <a:gd name="T23" fmla="*/ 43549 h 37"/>
                <a:gd name="T24" fmla="*/ 1242 w 46"/>
                <a:gd name="T25" fmla="*/ 34539 h 37"/>
                <a:gd name="T26" fmla="*/ 414 w 46"/>
                <a:gd name="T27" fmla="*/ 18020 h 37"/>
                <a:gd name="T28" fmla="*/ 0 w 46"/>
                <a:gd name="T29" fmla="*/ 0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37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221"/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7261225" y="4074191"/>
              <a:ext cx="11113" cy="57150"/>
            </a:xfrm>
            <a:custGeom>
              <a:avLst/>
              <a:gdLst>
                <a:gd name="T0" fmla="*/ 0 w 26"/>
                <a:gd name="T1" fmla="*/ 0 h 19"/>
                <a:gd name="T2" fmla="*/ 11113 w 26"/>
                <a:gd name="T3" fmla="*/ 57150 h 19"/>
                <a:gd name="T4" fmla="*/ 11113 w 26"/>
                <a:gd name="T5" fmla="*/ 27071 h 19"/>
                <a:gd name="T6" fmla="*/ 11113 w 26"/>
                <a:gd name="T7" fmla="*/ 0 h 19"/>
                <a:gd name="T8" fmla="*/ 6411 w 26"/>
                <a:gd name="T9" fmla="*/ 0 h 19"/>
                <a:gd name="T10" fmla="*/ 0 w 26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9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222"/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7121525" y="4069429"/>
              <a:ext cx="19050" cy="58737"/>
            </a:xfrm>
            <a:custGeom>
              <a:avLst/>
              <a:gdLst>
                <a:gd name="T0" fmla="*/ 886 w 43"/>
                <a:gd name="T1" fmla="*/ 0 h 31"/>
                <a:gd name="T2" fmla="*/ 443 w 43"/>
                <a:gd name="T3" fmla="*/ 22737 h 31"/>
                <a:gd name="T4" fmla="*/ 0 w 43"/>
                <a:gd name="T5" fmla="*/ 43579 h 31"/>
                <a:gd name="T6" fmla="*/ 0 w 43"/>
                <a:gd name="T7" fmla="*/ 49263 h 31"/>
                <a:gd name="T8" fmla="*/ 0 w 43"/>
                <a:gd name="T9" fmla="*/ 54948 h 31"/>
                <a:gd name="T10" fmla="*/ 0 w 43"/>
                <a:gd name="T11" fmla="*/ 58737 h 31"/>
                <a:gd name="T12" fmla="*/ 886 w 43"/>
                <a:gd name="T13" fmla="*/ 58737 h 31"/>
                <a:gd name="T14" fmla="*/ 5759 w 43"/>
                <a:gd name="T15" fmla="*/ 41684 h 31"/>
                <a:gd name="T16" fmla="*/ 11076 w 43"/>
                <a:gd name="T17" fmla="*/ 24632 h 31"/>
                <a:gd name="T18" fmla="*/ 15506 w 43"/>
                <a:gd name="T19" fmla="*/ 9474 h 31"/>
                <a:gd name="T20" fmla="*/ 19050 w 43"/>
                <a:gd name="T21" fmla="*/ 0 h 31"/>
                <a:gd name="T22" fmla="*/ 886 w 43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" h="31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23"/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7165975" y="4117054"/>
              <a:ext cx="30163" cy="57150"/>
            </a:xfrm>
            <a:custGeom>
              <a:avLst/>
              <a:gdLst>
                <a:gd name="T0" fmla="*/ 1699 w 71"/>
                <a:gd name="T1" fmla="*/ 13996 h 49"/>
                <a:gd name="T2" fmla="*/ 1699 w 71"/>
                <a:gd name="T3" fmla="*/ 20994 h 49"/>
                <a:gd name="T4" fmla="*/ 2124 w 71"/>
                <a:gd name="T5" fmla="*/ 29158 h 49"/>
                <a:gd name="T6" fmla="*/ 2974 w 71"/>
                <a:gd name="T7" fmla="*/ 36156 h 49"/>
                <a:gd name="T8" fmla="*/ 3823 w 71"/>
                <a:gd name="T9" fmla="*/ 43154 h 49"/>
                <a:gd name="T10" fmla="*/ 5948 w 71"/>
                <a:gd name="T11" fmla="*/ 47819 h 49"/>
                <a:gd name="T12" fmla="*/ 7647 w 71"/>
                <a:gd name="T13" fmla="*/ 53651 h 49"/>
                <a:gd name="T14" fmla="*/ 9771 w 71"/>
                <a:gd name="T15" fmla="*/ 55984 h 49"/>
                <a:gd name="T16" fmla="*/ 12745 w 71"/>
                <a:gd name="T17" fmla="*/ 57150 h 49"/>
                <a:gd name="T18" fmla="*/ 14869 w 71"/>
                <a:gd name="T19" fmla="*/ 55984 h 49"/>
                <a:gd name="T20" fmla="*/ 16993 w 71"/>
                <a:gd name="T21" fmla="*/ 53651 h 49"/>
                <a:gd name="T22" fmla="*/ 19117 w 71"/>
                <a:gd name="T23" fmla="*/ 48986 h 49"/>
                <a:gd name="T24" fmla="*/ 21242 w 71"/>
                <a:gd name="T25" fmla="*/ 43154 h 49"/>
                <a:gd name="T26" fmla="*/ 25490 w 71"/>
                <a:gd name="T27" fmla="*/ 32657 h 49"/>
                <a:gd name="T28" fmla="*/ 30163 w 71"/>
                <a:gd name="T29" fmla="*/ 20994 h 49"/>
                <a:gd name="T30" fmla="*/ 25915 w 71"/>
                <a:gd name="T31" fmla="*/ 13996 h 49"/>
                <a:gd name="T32" fmla="*/ 22091 w 71"/>
                <a:gd name="T33" fmla="*/ 10497 h 49"/>
                <a:gd name="T34" fmla="*/ 18693 w 71"/>
                <a:gd name="T35" fmla="*/ 8164 h 49"/>
                <a:gd name="T36" fmla="*/ 15719 w 71"/>
                <a:gd name="T37" fmla="*/ 6998 h 49"/>
                <a:gd name="T38" fmla="*/ 12320 w 71"/>
                <a:gd name="T39" fmla="*/ 6998 h 49"/>
                <a:gd name="T40" fmla="*/ 8921 w 71"/>
                <a:gd name="T41" fmla="*/ 5832 h 49"/>
                <a:gd name="T42" fmla="*/ 5948 w 71"/>
                <a:gd name="T43" fmla="*/ 3499 h 49"/>
                <a:gd name="T44" fmla="*/ 1699 w 71"/>
                <a:gd name="T45" fmla="*/ 0 h 49"/>
                <a:gd name="T46" fmla="*/ 1274 w 71"/>
                <a:gd name="T47" fmla="*/ 1166 h 49"/>
                <a:gd name="T48" fmla="*/ 425 w 71"/>
                <a:gd name="T49" fmla="*/ 6998 h 49"/>
                <a:gd name="T50" fmla="*/ 0 w 71"/>
                <a:gd name="T51" fmla="*/ 9331 h 49"/>
                <a:gd name="T52" fmla="*/ 0 w 71"/>
                <a:gd name="T53" fmla="*/ 11663 h 49"/>
                <a:gd name="T54" fmla="*/ 425 w 71"/>
                <a:gd name="T55" fmla="*/ 12830 h 49"/>
                <a:gd name="T56" fmla="*/ 1699 w 71"/>
                <a:gd name="T57" fmla="*/ 13996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49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24"/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6967538" y="4320254"/>
              <a:ext cx="46037" cy="58737"/>
            </a:xfrm>
            <a:custGeom>
              <a:avLst/>
              <a:gdLst>
                <a:gd name="T0" fmla="*/ 18908 w 112"/>
                <a:gd name="T1" fmla="*/ 4518 h 26"/>
                <a:gd name="T2" fmla="*/ 23019 w 112"/>
                <a:gd name="T3" fmla="*/ 4518 h 26"/>
                <a:gd name="T4" fmla="*/ 27129 w 112"/>
                <a:gd name="T5" fmla="*/ 6777 h 26"/>
                <a:gd name="T6" fmla="*/ 30417 w 112"/>
                <a:gd name="T7" fmla="*/ 9036 h 26"/>
                <a:gd name="T8" fmla="*/ 34528 w 112"/>
                <a:gd name="T9" fmla="*/ 13555 h 26"/>
                <a:gd name="T10" fmla="*/ 37816 w 112"/>
                <a:gd name="T11" fmla="*/ 20332 h 26"/>
                <a:gd name="T12" fmla="*/ 41104 w 112"/>
                <a:gd name="T13" fmla="*/ 27109 h 26"/>
                <a:gd name="T14" fmla="*/ 43571 w 112"/>
                <a:gd name="T15" fmla="*/ 36146 h 26"/>
                <a:gd name="T16" fmla="*/ 46037 w 112"/>
                <a:gd name="T17" fmla="*/ 45182 h 26"/>
                <a:gd name="T18" fmla="*/ 45215 w 112"/>
                <a:gd name="T19" fmla="*/ 49701 h 26"/>
                <a:gd name="T20" fmla="*/ 43160 w 112"/>
                <a:gd name="T21" fmla="*/ 51960 h 26"/>
                <a:gd name="T22" fmla="*/ 41516 w 112"/>
                <a:gd name="T23" fmla="*/ 56478 h 26"/>
                <a:gd name="T24" fmla="*/ 39049 w 112"/>
                <a:gd name="T25" fmla="*/ 56478 h 26"/>
                <a:gd name="T26" fmla="*/ 35761 w 112"/>
                <a:gd name="T27" fmla="*/ 58737 h 26"/>
                <a:gd name="T28" fmla="*/ 32473 w 112"/>
                <a:gd name="T29" fmla="*/ 58737 h 26"/>
                <a:gd name="T30" fmla="*/ 27129 w 112"/>
                <a:gd name="T31" fmla="*/ 54219 h 26"/>
                <a:gd name="T32" fmla="*/ 16853 w 112"/>
                <a:gd name="T33" fmla="*/ 42923 h 26"/>
                <a:gd name="T34" fmla="*/ 6577 w 112"/>
                <a:gd name="T35" fmla="*/ 29369 h 26"/>
                <a:gd name="T36" fmla="*/ 0 w 112"/>
                <a:gd name="T37" fmla="*/ 18073 h 26"/>
                <a:gd name="T38" fmla="*/ 2055 w 112"/>
                <a:gd name="T39" fmla="*/ 9036 h 26"/>
                <a:gd name="T40" fmla="*/ 4521 w 112"/>
                <a:gd name="T41" fmla="*/ 4518 h 26"/>
                <a:gd name="T42" fmla="*/ 7399 w 112"/>
                <a:gd name="T43" fmla="*/ 2259 h 26"/>
                <a:gd name="T44" fmla="*/ 10276 w 112"/>
                <a:gd name="T45" fmla="*/ 0 h 26"/>
                <a:gd name="T46" fmla="*/ 15209 w 112"/>
                <a:gd name="T47" fmla="*/ 2259 h 26"/>
                <a:gd name="T48" fmla="*/ 18908 w 112"/>
                <a:gd name="T49" fmla="*/ 4518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2" h="26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225"/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7065963" y="4358354"/>
              <a:ext cx="14287" cy="58737"/>
            </a:xfrm>
            <a:custGeom>
              <a:avLst/>
              <a:gdLst>
                <a:gd name="T0" fmla="*/ 0 w 41"/>
                <a:gd name="T1" fmla="*/ 0 h 25"/>
                <a:gd name="T2" fmla="*/ 14287 w 41"/>
                <a:gd name="T3" fmla="*/ 0 h 25"/>
                <a:gd name="T4" fmla="*/ 9757 w 41"/>
                <a:gd name="T5" fmla="*/ 18796 h 25"/>
                <a:gd name="T6" fmla="*/ 6272 w 41"/>
                <a:gd name="T7" fmla="*/ 35242 h 25"/>
                <a:gd name="T8" fmla="*/ 3136 w 41"/>
                <a:gd name="T9" fmla="*/ 46990 h 25"/>
                <a:gd name="T10" fmla="*/ 0 w 41"/>
                <a:gd name="T11" fmla="*/ 58737 h 25"/>
                <a:gd name="T12" fmla="*/ 0 w 4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226"/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6899275" y="4290091"/>
              <a:ext cx="36513" cy="55563"/>
            </a:xfrm>
            <a:custGeom>
              <a:avLst/>
              <a:gdLst>
                <a:gd name="T0" fmla="*/ 0 w 81"/>
                <a:gd name="T1" fmla="*/ 55563 h 31"/>
                <a:gd name="T2" fmla="*/ 0 w 81"/>
                <a:gd name="T3" fmla="*/ 39432 h 31"/>
                <a:gd name="T4" fmla="*/ 0 w 81"/>
                <a:gd name="T5" fmla="*/ 23301 h 31"/>
                <a:gd name="T6" fmla="*/ 0 w 81"/>
                <a:gd name="T7" fmla="*/ 17924 h 31"/>
                <a:gd name="T8" fmla="*/ 902 w 81"/>
                <a:gd name="T9" fmla="*/ 14339 h 31"/>
                <a:gd name="T10" fmla="*/ 1352 w 81"/>
                <a:gd name="T11" fmla="*/ 10754 h 31"/>
                <a:gd name="T12" fmla="*/ 1803 w 81"/>
                <a:gd name="T13" fmla="*/ 7169 h 31"/>
                <a:gd name="T14" fmla="*/ 3606 w 81"/>
                <a:gd name="T15" fmla="*/ 3585 h 31"/>
                <a:gd name="T16" fmla="*/ 6311 w 81"/>
                <a:gd name="T17" fmla="*/ 0 h 31"/>
                <a:gd name="T18" fmla="*/ 11720 w 81"/>
                <a:gd name="T19" fmla="*/ 1792 h 31"/>
                <a:gd name="T20" fmla="*/ 18482 w 81"/>
                <a:gd name="T21" fmla="*/ 1792 h 31"/>
                <a:gd name="T22" fmla="*/ 25244 w 81"/>
                <a:gd name="T23" fmla="*/ 1792 h 31"/>
                <a:gd name="T24" fmla="*/ 29301 w 81"/>
                <a:gd name="T25" fmla="*/ 1792 h 31"/>
                <a:gd name="T26" fmla="*/ 32907 w 81"/>
                <a:gd name="T27" fmla="*/ 1792 h 31"/>
                <a:gd name="T28" fmla="*/ 36513 w 81"/>
                <a:gd name="T29" fmla="*/ 1792 h 31"/>
                <a:gd name="T30" fmla="*/ 32907 w 81"/>
                <a:gd name="T31" fmla="*/ 10754 h 31"/>
                <a:gd name="T32" fmla="*/ 30202 w 81"/>
                <a:gd name="T33" fmla="*/ 17924 h 31"/>
                <a:gd name="T34" fmla="*/ 28850 w 81"/>
                <a:gd name="T35" fmla="*/ 25093 h 31"/>
                <a:gd name="T36" fmla="*/ 27948 w 81"/>
                <a:gd name="T37" fmla="*/ 32262 h 31"/>
                <a:gd name="T38" fmla="*/ 26596 w 81"/>
                <a:gd name="T39" fmla="*/ 37639 h 31"/>
                <a:gd name="T40" fmla="*/ 24342 w 81"/>
                <a:gd name="T41" fmla="*/ 41224 h 31"/>
                <a:gd name="T42" fmla="*/ 21187 w 81"/>
                <a:gd name="T43" fmla="*/ 44809 h 31"/>
                <a:gd name="T44" fmla="*/ 15326 w 81"/>
                <a:gd name="T45" fmla="*/ 44809 h 31"/>
                <a:gd name="T46" fmla="*/ 0 w 81"/>
                <a:gd name="T47" fmla="*/ 55563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1" h="31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227"/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6943725" y="4275804"/>
              <a:ext cx="39688" cy="55562"/>
            </a:xfrm>
            <a:custGeom>
              <a:avLst/>
              <a:gdLst>
                <a:gd name="T0" fmla="*/ 892 w 89"/>
                <a:gd name="T1" fmla="*/ 55562 h 49"/>
                <a:gd name="T2" fmla="*/ 39688 w 89"/>
                <a:gd name="T3" fmla="*/ 55562 h 49"/>
                <a:gd name="T4" fmla="*/ 34783 w 89"/>
                <a:gd name="T5" fmla="*/ 46491 h 49"/>
                <a:gd name="T6" fmla="*/ 30323 w 89"/>
                <a:gd name="T7" fmla="*/ 39687 h 49"/>
                <a:gd name="T8" fmla="*/ 25418 w 89"/>
                <a:gd name="T9" fmla="*/ 34018 h 49"/>
                <a:gd name="T10" fmla="*/ 20513 w 89"/>
                <a:gd name="T11" fmla="*/ 28348 h 49"/>
                <a:gd name="T12" fmla="*/ 16054 w 89"/>
                <a:gd name="T13" fmla="*/ 23812 h 49"/>
                <a:gd name="T14" fmla="*/ 11594 w 89"/>
                <a:gd name="T15" fmla="*/ 15875 h 49"/>
                <a:gd name="T16" fmla="*/ 7135 w 89"/>
                <a:gd name="T17" fmla="*/ 9071 h 49"/>
                <a:gd name="T18" fmla="*/ 4013 w 89"/>
                <a:gd name="T19" fmla="*/ 0 h 49"/>
                <a:gd name="T20" fmla="*/ 1784 w 89"/>
                <a:gd name="T21" fmla="*/ 11339 h 49"/>
                <a:gd name="T22" fmla="*/ 446 w 89"/>
                <a:gd name="T23" fmla="*/ 26080 h 49"/>
                <a:gd name="T24" fmla="*/ 0 w 89"/>
                <a:gd name="T25" fmla="*/ 32884 h 49"/>
                <a:gd name="T26" fmla="*/ 0 w 89"/>
                <a:gd name="T27" fmla="*/ 40821 h 49"/>
                <a:gd name="T28" fmla="*/ 0 w 89"/>
                <a:gd name="T29" fmla="*/ 48758 h 49"/>
                <a:gd name="T30" fmla="*/ 892 w 89"/>
                <a:gd name="T31" fmla="*/ 5556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49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228"/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6996113" y="4285329"/>
              <a:ext cx="36512" cy="58737"/>
            </a:xfrm>
            <a:custGeom>
              <a:avLst/>
              <a:gdLst>
                <a:gd name="T0" fmla="*/ 0 w 86"/>
                <a:gd name="T1" fmla="*/ 26815 h 46"/>
                <a:gd name="T2" fmla="*/ 5944 w 86"/>
                <a:gd name="T3" fmla="*/ 33199 h 46"/>
                <a:gd name="T4" fmla="*/ 10614 w 86"/>
                <a:gd name="T5" fmla="*/ 37030 h 46"/>
                <a:gd name="T6" fmla="*/ 12737 w 86"/>
                <a:gd name="T7" fmla="*/ 38307 h 46"/>
                <a:gd name="T8" fmla="*/ 15284 w 86"/>
                <a:gd name="T9" fmla="*/ 38307 h 46"/>
                <a:gd name="T10" fmla="*/ 17407 w 86"/>
                <a:gd name="T11" fmla="*/ 37030 h 46"/>
                <a:gd name="T12" fmla="*/ 19530 w 86"/>
                <a:gd name="T13" fmla="*/ 34476 h 46"/>
                <a:gd name="T14" fmla="*/ 19530 w 86"/>
                <a:gd name="T15" fmla="*/ 45968 h 46"/>
                <a:gd name="T16" fmla="*/ 19530 w 86"/>
                <a:gd name="T17" fmla="*/ 58737 h 46"/>
                <a:gd name="T18" fmla="*/ 23775 w 86"/>
                <a:gd name="T19" fmla="*/ 57460 h 46"/>
                <a:gd name="T20" fmla="*/ 28445 w 86"/>
                <a:gd name="T21" fmla="*/ 54906 h 46"/>
                <a:gd name="T22" fmla="*/ 32691 w 86"/>
                <a:gd name="T23" fmla="*/ 51076 h 46"/>
                <a:gd name="T24" fmla="*/ 36512 w 86"/>
                <a:gd name="T25" fmla="*/ 51076 h 46"/>
                <a:gd name="T26" fmla="*/ 35238 w 86"/>
                <a:gd name="T27" fmla="*/ 40861 h 46"/>
                <a:gd name="T28" fmla="*/ 33965 w 86"/>
                <a:gd name="T29" fmla="*/ 31922 h 46"/>
                <a:gd name="T30" fmla="*/ 31417 w 86"/>
                <a:gd name="T31" fmla="*/ 24261 h 46"/>
                <a:gd name="T32" fmla="*/ 29719 w 86"/>
                <a:gd name="T33" fmla="*/ 17876 h 46"/>
                <a:gd name="T34" fmla="*/ 27172 w 86"/>
                <a:gd name="T35" fmla="*/ 11492 h 46"/>
                <a:gd name="T36" fmla="*/ 24624 w 86"/>
                <a:gd name="T37" fmla="*/ 7661 h 46"/>
                <a:gd name="T38" fmla="*/ 21652 w 86"/>
                <a:gd name="T39" fmla="*/ 3831 h 46"/>
                <a:gd name="T40" fmla="*/ 19530 w 86"/>
                <a:gd name="T41" fmla="*/ 1277 h 46"/>
                <a:gd name="T42" fmla="*/ 16558 w 86"/>
                <a:gd name="T43" fmla="*/ 0 h 46"/>
                <a:gd name="T44" fmla="*/ 14010 w 86"/>
                <a:gd name="T45" fmla="*/ 0 h 46"/>
                <a:gd name="T46" fmla="*/ 11039 w 86"/>
                <a:gd name="T47" fmla="*/ 1277 h 46"/>
                <a:gd name="T48" fmla="*/ 8067 w 86"/>
                <a:gd name="T49" fmla="*/ 3831 h 46"/>
                <a:gd name="T50" fmla="*/ 5944 w 86"/>
                <a:gd name="T51" fmla="*/ 7661 h 46"/>
                <a:gd name="T52" fmla="*/ 3396 w 86"/>
                <a:gd name="T53" fmla="*/ 12769 h 46"/>
                <a:gd name="T54" fmla="*/ 1698 w 86"/>
                <a:gd name="T55" fmla="*/ 19153 h 46"/>
                <a:gd name="T56" fmla="*/ 0 w 86"/>
                <a:gd name="T57" fmla="*/ 26815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46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229"/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7048500" y="4290091"/>
              <a:ext cx="25400" cy="55563"/>
            </a:xfrm>
            <a:custGeom>
              <a:avLst/>
              <a:gdLst>
                <a:gd name="T0" fmla="*/ 0 w 59"/>
                <a:gd name="T1" fmla="*/ 0 h 18"/>
                <a:gd name="T2" fmla="*/ 0 w 59"/>
                <a:gd name="T3" fmla="*/ 55563 h 18"/>
                <a:gd name="T4" fmla="*/ 16790 w 59"/>
                <a:gd name="T5" fmla="*/ 55563 h 18"/>
                <a:gd name="T6" fmla="*/ 25400 w 59"/>
                <a:gd name="T7" fmla="*/ 18521 h 18"/>
                <a:gd name="T8" fmla="*/ 21956 w 59"/>
                <a:gd name="T9" fmla="*/ 15434 h 18"/>
                <a:gd name="T10" fmla="*/ 19373 w 59"/>
                <a:gd name="T11" fmla="*/ 12347 h 18"/>
                <a:gd name="T12" fmla="*/ 15929 w 59"/>
                <a:gd name="T13" fmla="*/ 15434 h 18"/>
                <a:gd name="T14" fmla="*/ 12485 w 59"/>
                <a:gd name="T15" fmla="*/ 18521 h 18"/>
                <a:gd name="T16" fmla="*/ 9471 w 59"/>
                <a:gd name="T17" fmla="*/ 18521 h 18"/>
                <a:gd name="T18" fmla="*/ 6027 w 59"/>
                <a:gd name="T19" fmla="*/ 15434 h 18"/>
                <a:gd name="T20" fmla="*/ 3014 w 59"/>
                <a:gd name="T21" fmla="*/ 12347 h 18"/>
                <a:gd name="T22" fmla="*/ 0 w 59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9" h="18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230"/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7121525" y="4282154"/>
              <a:ext cx="1588" cy="55562"/>
            </a:xfrm>
            <a:custGeom>
              <a:avLst/>
              <a:gdLst>
                <a:gd name="T0" fmla="*/ 1588 w 4"/>
                <a:gd name="T1" fmla="*/ 55562 h 19"/>
                <a:gd name="T2" fmla="*/ 1588 w 4"/>
                <a:gd name="T3" fmla="*/ 0 h 19"/>
                <a:gd name="T4" fmla="*/ 794 w 4"/>
                <a:gd name="T5" fmla="*/ 2924 h 19"/>
                <a:gd name="T6" fmla="*/ 397 w 4"/>
                <a:gd name="T7" fmla="*/ 8773 h 19"/>
                <a:gd name="T8" fmla="*/ 0 w 4"/>
                <a:gd name="T9" fmla="*/ 17546 h 19"/>
                <a:gd name="T10" fmla="*/ 0 w 4"/>
                <a:gd name="T11" fmla="*/ 29243 h 19"/>
                <a:gd name="T12" fmla="*/ 0 w 4"/>
                <a:gd name="T13" fmla="*/ 40940 h 19"/>
                <a:gd name="T14" fmla="*/ 397 w 4"/>
                <a:gd name="T15" fmla="*/ 46789 h 19"/>
                <a:gd name="T16" fmla="*/ 794 w 4"/>
                <a:gd name="T17" fmla="*/ 55562 h 19"/>
                <a:gd name="T18" fmla="*/ 1588 w 4"/>
                <a:gd name="T19" fmla="*/ 5556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19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231"/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6696075" y="4096416"/>
              <a:ext cx="20638" cy="58738"/>
            </a:xfrm>
            <a:custGeom>
              <a:avLst/>
              <a:gdLst>
                <a:gd name="T0" fmla="*/ 0 w 46"/>
                <a:gd name="T1" fmla="*/ 58738 h 50"/>
                <a:gd name="T2" fmla="*/ 3141 w 46"/>
                <a:gd name="T3" fmla="*/ 0 h 50"/>
                <a:gd name="T4" fmla="*/ 10319 w 46"/>
                <a:gd name="T5" fmla="*/ 9398 h 50"/>
                <a:gd name="T6" fmla="*/ 15254 w 46"/>
                <a:gd name="T7" fmla="*/ 16447 h 50"/>
                <a:gd name="T8" fmla="*/ 16600 w 46"/>
                <a:gd name="T9" fmla="*/ 21146 h 50"/>
                <a:gd name="T10" fmla="*/ 18395 w 46"/>
                <a:gd name="T11" fmla="*/ 25845 h 50"/>
                <a:gd name="T12" fmla="*/ 19741 w 46"/>
                <a:gd name="T13" fmla="*/ 35243 h 50"/>
                <a:gd name="T14" fmla="*/ 20638 w 46"/>
                <a:gd name="T15" fmla="*/ 44641 h 50"/>
                <a:gd name="T16" fmla="*/ 15254 w 46"/>
                <a:gd name="T17" fmla="*/ 49340 h 50"/>
                <a:gd name="T18" fmla="*/ 9422 w 46"/>
                <a:gd name="T19" fmla="*/ 54039 h 50"/>
                <a:gd name="T20" fmla="*/ 3589 w 46"/>
                <a:gd name="T21" fmla="*/ 57563 h 50"/>
                <a:gd name="T22" fmla="*/ 0 w 46"/>
                <a:gd name="T23" fmla="*/ 58738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5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232"/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6642100" y="4069429"/>
              <a:ext cx="30163" cy="58737"/>
            </a:xfrm>
            <a:custGeom>
              <a:avLst/>
              <a:gdLst>
                <a:gd name="T0" fmla="*/ 0 w 66"/>
                <a:gd name="T1" fmla="*/ 0 h 80"/>
                <a:gd name="T2" fmla="*/ 4570 w 66"/>
                <a:gd name="T3" fmla="*/ 0 h 80"/>
                <a:gd name="T4" fmla="*/ 8226 w 66"/>
                <a:gd name="T5" fmla="*/ 0 h 80"/>
                <a:gd name="T6" fmla="*/ 11882 w 66"/>
                <a:gd name="T7" fmla="*/ 0 h 80"/>
                <a:gd name="T8" fmla="*/ 15082 w 66"/>
                <a:gd name="T9" fmla="*/ 0 h 80"/>
                <a:gd name="T10" fmla="*/ 15082 w 66"/>
                <a:gd name="T11" fmla="*/ 5139 h 80"/>
                <a:gd name="T12" fmla="*/ 15539 w 66"/>
                <a:gd name="T13" fmla="*/ 10279 h 80"/>
                <a:gd name="T14" fmla="*/ 16453 w 66"/>
                <a:gd name="T15" fmla="*/ 15418 h 80"/>
                <a:gd name="T16" fmla="*/ 17367 w 66"/>
                <a:gd name="T17" fmla="*/ 19824 h 80"/>
                <a:gd name="T18" fmla="*/ 20109 w 66"/>
                <a:gd name="T19" fmla="*/ 26432 h 80"/>
                <a:gd name="T20" fmla="*/ 22394 w 66"/>
                <a:gd name="T21" fmla="*/ 33040 h 80"/>
                <a:gd name="T22" fmla="*/ 25593 w 66"/>
                <a:gd name="T23" fmla="*/ 38179 h 80"/>
                <a:gd name="T24" fmla="*/ 27878 w 66"/>
                <a:gd name="T25" fmla="*/ 44053 h 80"/>
                <a:gd name="T26" fmla="*/ 28335 w 66"/>
                <a:gd name="T27" fmla="*/ 47724 h 80"/>
                <a:gd name="T28" fmla="*/ 29706 w 66"/>
                <a:gd name="T29" fmla="*/ 50661 h 80"/>
                <a:gd name="T30" fmla="*/ 30163 w 66"/>
                <a:gd name="T31" fmla="*/ 55066 h 80"/>
                <a:gd name="T32" fmla="*/ 30163 w 66"/>
                <a:gd name="T33" fmla="*/ 58737 h 80"/>
                <a:gd name="T34" fmla="*/ 0 w 66"/>
                <a:gd name="T35" fmla="*/ 13216 h 80"/>
                <a:gd name="T36" fmla="*/ 0 w 66"/>
                <a:gd name="T37" fmla="*/ 0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8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233"/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6477000" y="4053554"/>
              <a:ext cx="7938" cy="57150"/>
            </a:xfrm>
            <a:custGeom>
              <a:avLst/>
              <a:gdLst>
                <a:gd name="T0" fmla="*/ 7938 w 20"/>
                <a:gd name="T1" fmla="*/ 57150 h 48"/>
                <a:gd name="T2" fmla="*/ 7938 w 20"/>
                <a:gd name="T3" fmla="*/ 46434 h 48"/>
                <a:gd name="T4" fmla="*/ 7541 w 20"/>
                <a:gd name="T5" fmla="*/ 38100 h 48"/>
                <a:gd name="T6" fmla="*/ 6350 w 20"/>
                <a:gd name="T7" fmla="*/ 29766 h 48"/>
                <a:gd name="T8" fmla="*/ 5557 w 20"/>
                <a:gd name="T9" fmla="*/ 22622 h 48"/>
                <a:gd name="T10" fmla="*/ 4763 w 20"/>
                <a:gd name="T11" fmla="*/ 16669 h 48"/>
                <a:gd name="T12" fmla="*/ 3572 w 20"/>
                <a:gd name="T13" fmla="*/ 10716 h 48"/>
                <a:gd name="T14" fmla="*/ 1588 w 20"/>
                <a:gd name="T15" fmla="*/ 4763 h 48"/>
                <a:gd name="T16" fmla="*/ 0 w 20"/>
                <a:gd name="T17" fmla="*/ 0 h 48"/>
                <a:gd name="T18" fmla="*/ 0 w 20"/>
                <a:gd name="T19" fmla="*/ 9525 h 48"/>
                <a:gd name="T20" fmla="*/ 794 w 20"/>
                <a:gd name="T21" fmla="*/ 20241 h 48"/>
                <a:gd name="T22" fmla="*/ 1588 w 20"/>
                <a:gd name="T23" fmla="*/ 28575 h 48"/>
                <a:gd name="T24" fmla="*/ 3175 w 20"/>
                <a:gd name="T25" fmla="*/ 36909 h 48"/>
                <a:gd name="T26" fmla="*/ 5557 w 20"/>
                <a:gd name="T27" fmla="*/ 48816 h 48"/>
                <a:gd name="T28" fmla="*/ 7938 w 20"/>
                <a:gd name="T29" fmla="*/ 57150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5" name="Line 327" descr="Horizontal dunkel"/>
            <p:cNvSpPr>
              <a:spLocks noChangeShapeType="1"/>
            </p:cNvSpPr>
            <p:nvPr>
              <p:custDataLst>
                <p:tags r:id="rId230"/>
              </p:custDataLst>
            </p:nvPr>
          </p:nvSpPr>
          <p:spPr bwMode="auto">
            <a:xfrm>
              <a:off x="6502400" y="4090066"/>
              <a:ext cx="4763" cy="6350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235"/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6499225" y="4090066"/>
              <a:ext cx="7938" cy="57150"/>
            </a:xfrm>
            <a:custGeom>
              <a:avLst/>
              <a:gdLst>
                <a:gd name="T0" fmla="*/ 7938 w 20"/>
                <a:gd name="T1" fmla="*/ 57150 h 12"/>
                <a:gd name="T2" fmla="*/ 7938 w 20"/>
                <a:gd name="T3" fmla="*/ 38100 h 12"/>
                <a:gd name="T4" fmla="*/ 7144 w 20"/>
                <a:gd name="T5" fmla="*/ 23813 h 12"/>
                <a:gd name="T6" fmla="*/ 5954 w 20"/>
                <a:gd name="T7" fmla="*/ 14288 h 12"/>
                <a:gd name="T8" fmla="*/ 5160 w 20"/>
                <a:gd name="T9" fmla="*/ 9525 h 12"/>
                <a:gd name="T10" fmla="*/ 2778 w 20"/>
                <a:gd name="T11" fmla="*/ 0 h 12"/>
                <a:gd name="T12" fmla="*/ 0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236"/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6400800" y="3934491"/>
              <a:ext cx="22225" cy="57150"/>
            </a:xfrm>
            <a:custGeom>
              <a:avLst/>
              <a:gdLst>
                <a:gd name="T0" fmla="*/ 2935 w 53"/>
                <a:gd name="T1" fmla="*/ 0 h 30"/>
                <a:gd name="T2" fmla="*/ 4613 w 53"/>
                <a:gd name="T3" fmla="*/ 7620 h 30"/>
                <a:gd name="T4" fmla="*/ 9645 w 53"/>
                <a:gd name="T5" fmla="*/ 24765 h 30"/>
                <a:gd name="T6" fmla="*/ 15516 w 53"/>
                <a:gd name="T7" fmla="*/ 43815 h 30"/>
                <a:gd name="T8" fmla="*/ 19290 w 53"/>
                <a:gd name="T9" fmla="*/ 57150 h 30"/>
                <a:gd name="T10" fmla="*/ 20548 w 53"/>
                <a:gd name="T11" fmla="*/ 34290 h 30"/>
                <a:gd name="T12" fmla="*/ 22225 w 53"/>
                <a:gd name="T13" fmla="*/ 11430 h 30"/>
                <a:gd name="T14" fmla="*/ 15516 w 53"/>
                <a:gd name="T15" fmla="*/ 9525 h 30"/>
                <a:gd name="T16" fmla="*/ 10903 w 53"/>
                <a:gd name="T17" fmla="*/ 5715 h 30"/>
                <a:gd name="T18" fmla="*/ 8806 w 53"/>
                <a:gd name="T19" fmla="*/ 5715 h 30"/>
                <a:gd name="T20" fmla="*/ 6290 w 53"/>
                <a:gd name="T21" fmla="*/ 5715 h 30"/>
                <a:gd name="T22" fmla="*/ 3774 w 53"/>
                <a:gd name="T23" fmla="*/ 7620 h 30"/>
                <a:gd name="T24" fmla="*/ 0 w 53"/>
                <a:gd name="T25" fmla="*/ 11430 h 30"/>
                <a:gd name="T26" fmla="*/ 2935 w 53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3" h="3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237"/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6929438" y="4298029"/>
              <a:ext cx="11112" cy="57150"/>
            </a:xfrm>
            <a:custGeom>
              <a:avLst/>
              <a:gdLst>
                <a:gd name="T0" fmla="*/ 0 w 33"/>
                <a:gd name="T1" fmla="*/ 11061 h 31"/>
                <a:gd name="T2" fmla="*/ 1347 w 33"/>
                <a:gd name="T3" fmla="*/ 38715 h 31"/>
                <a:gd name="T4" fmla="*/ 2357 w 33"/>
                <a:gd name="T5" fmla="*/ 57150 h 31"/>
                <a:gd name="T6" fmla="*/ 7408 w 33"/>
                <a:gd name="T7" fmla="*/ 57150 h 31"/>
                <a:gd name="T8" fmla="*/ 11112 w 33"/>
                <a:gd name="T9" fmla="*/ 57150 h 31"/>
                <a:gd name="T10" fmla="*/ 11112 w 33"/>
                <a:gd name="T11" fmla="*/ 0 h 31"/>
                <a:gd name="T12" fmla="*/ 9092 w 33"/>
                <a:gd name="T13" fmla="*/ 0 h 31"/>
                <a:gd name="T14" fmla="*/ 6398 w 33"/>
                <a:gd name="T15" fmla="*/ 0 h 31"/>
                <a:gd name="T16" fmla="*/ 3367 w 33"/>
                <a:gd name="T17" fmla="*/ 0 h 31"/>
                <a:gd name="T18" fmla="*/ 0 w 33"/>
                <a:gd name="T19" fmla="*/ 0 h 31"/>
                <a:gd name="T20" fmla="*/ 0 w 33"/>
                <a:gd name="T21" fmla="*/ 11061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238"/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7445375" y="4255166"/>
              <a:ext cx="28575" cy="55563"/>
            </a:xfrm>
            <a:custGeom>
              <a:avLst/>
              <a:gdLst>
                <a:gd name="T0" fmla="*/ 8353 w 65"/>
                <a:gd name="T1" fmla="*/ 55563 h 68"/>
                <a:gd name="T2" fmla="*/ 7034 w 65"/>
                <a:gd name="T3" fmla="*/ 55563 h 68"/>
                <a:gd name="T4" fmla="*/ 6155 w 65"/>
                <a:gd name="T5" fmla="*/ 53929 h 68"/>
                <a:gd name="T6" fmla="*/ 4836 w 65"/>
                <a:gd name="T7" fmla="*/ 52295 h 68"/>
                <a:gd name="T8" fmla="*/ 3077 w 65"/>
                <a:gd name="T9" fmla="*/ 49843 h 68"/>
                <a:gd name="T10" fmla="*/ 1758 w 65"/>
                <a:gd name="T11" fmla="*/ 48209 h 68"/>
                <a:gd name="T12" fmla="*/ 879 w 65"/>
                <a:gd name="T13" fmla="*/ 44941 h 68"/>
                <a:gd name="T14" fmla="*/ 0 w 65"/>
                <a:gd name="T15" fmla="*/ 42489 h 68"/>
                <a:gd name="T16" fmla="*/ 0 w 65"/>
                <a:gd name="T17" fmla="*/ 40038 h 68"/>
                <a:gd name="T18" fmla="*/ 0 w 65"/>
                <a:gd name="T19" fmla="*/ 31050 h 68"/>
                <a:gd name="T20" fmla="*/ 879 w 65"/>
                <a:gd name="T21" fmla="*/ 23696 h 68"/>
                <a:gd name="T22" fmla="*/ 2198 w 65"/>
                <a:gd name="T23" fmla="*/ 17159 h 68"/>
                <a:gd name="T24" fmla="*/ 3957 w 65"/>
                <a:gd name="T25" fmla="*/ 11439 h 68"/>
                <a:gd name="T26" fmla="*/ 6594 w 65"/>
                <a:gd name="T27" fmla="*/ 6537 h 68"/>
                <a:gd name="T28" fmla="*/ 9672 w 65"/>
                <a:gd name="T29" fmla="*/ 3268 h 68"/>
                <a:gd name="T30" fmla="*/ 13188 w 65"/>
                <a:gd name="T31" fmla="*/ 1634 h 68"/>
                <a:gd name="T32" fmla="*/ 17145 w 65"/>
                <a:gd name="T33" fmla="*/ 0 h 68"/>
                <a:gd name="T34" fmla="*/ 22860 w 65"/>
                <a:gd name="T35" fmla="*/ 0 h 68"/>
                <a:gd name="T36" fmla="*/ 28575 w 65"/>
                <a:gd name="T37" fmla="*/ 0 h 68"/>
                <a:gd name="T38" fmla="*/ 28575 w 65"/>
                <a:gd name="T39" fmla="*/ 35135 h 68"/>
                <a:gd name="T40" fmla="*/ 24618 w 65"/>
                <a:gd name="T41" fmla="*/ 42489 h 68"/>
                <a:gd name="T42" fmla="*/ 19783 w 65"/>
                <a:gd name="T43" fmla="*/ 49843 h 68"/>
                <a:gd name="T44" fmla="*/ 17145 w 65"/>
                <a:gd name="T45" fmla="*/ 52295 h 68"/>
                <a:gd name="T46" fmla="*/ 14947 w 65"/>
                <a:gd name="T47" fmla="*/ 53929 h 68"/>
                <a:gd name="T48" fmla="*/ 11870 w 65"/>
                <a:gd name="T49" fmla="*/ 55563 h 68"/>
                <a:gd name="T50" fmla="*/ 8353 w 65"/>
                <a:gd name="T51" fmla="*/ 55563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5" h="68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239"/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6383338" y="3837654"/>
              <a:ext cx="274637" cy="368300"/>
            </a:xfrm>
            <a:custGeom>
              <a:avLst/>
              <a:gdLst>
                <a:gd name="T0" fmla="*/ 220588 w 625"/>
                <a:gd name="T1" fmla="*/ 178843 h 694"/>
                <a:gd name="T2" fmla="*/ 212679 w 625"/>
                <a:gd name="T3" fmla="*/ 180966 h 694"/>
                <a:gd name="T4" fmla="*/ 210482 w 625"/>
                <a:gd name="T5" fmla="*/ 202724 h 694"/>
                <a:gd name="T6" fmla="*/ 226301 w 625"/>
                <a:gd name="T7" fmla="*/ 214399 h 694"/>
                <a:gd name="T8" fmla="*/ 234650 w 625"/>
                <a:gd name="T9" fmla="*/ 214930 h 694"/>
                <a:gd name="T10" fmla="*/ 241681 w 625"/>
                <a:gd name="T11" fmla="*/ 225013 h 694"/>
                <a:gd name="T12" fmla="*/ 246075 w 625"/>
                <a:gd name="T13" fmla="*/ 243587 h 694"/>
                <a:gd name="T14" fmla="*/ 251348 w 625"/>
                <a:gd name="T15" fmla="*/ 251548 h 694"/>
                <a:gd name="T16" fmla="*/ 258378 w 625"/>
                <a:gd name="T17" fmla="*/ 256324 h 694"/>
                <a:gd name="T18" fmla="*/ 269803 w 625"/>
                <a:gd name="T19" fmla="*/ 258447 h 694"/>
                <a:gd name="T20" fmla="*/ 274637 w 625"/>
                <a:gd name="T21" fmla="*/ 267999 h 694"/>
                <a:gd name="T22" fmla="*/ 274637 w 625"/>
                <a:gd name="T23" fmla="*/ 286043 h 694"/>
                <a:gd name="T24" fmla="*/ 271561 w 625"/>
                <a:gd name="T25" fmla="*/ 320007 h 694"/>
                <a:gd name="T26" fmla="*/ 268485 w 625"/>
                <a:gd name="T27" fmla="*/ 356625 h 694"/>
                <a:gd name="T28" fmla="*/ 246954 w 625"/>
                <a:gd name="T29" fmla="*/ 367769 h 694"/>
                <a:gd name="T30" fmla="*/ 236847 w 625"/>
                <a:gd name="T31" fmla="*/ 367769 h 694"/>
                <a:gd name="T32" fmla="*/ 173131 w 625"/>
                <a:gd name="T33" fmla="*/ 299310 h 694"/>
                <a:gd name="T34" fmla="*/ 174449 w 625"/>
                <a:gd name="T35" fmla="*/ 292942 h 694"/>
                <a:gd name="T36" fmla="*/ 173131 w 625"/>
                <a:gd name="T37" fmla="*/ 286043 h 694"/>
                <a:gd name="T38" fmla="*/ 148524 w 625"/>
                <a:gd name="T39" fmla="*/ 258978 h 694"/>
                <a:gd name="T40" fmla="*/ 134023 w 625"/>
                <a:gd name="T41" fmla="*/ 240403 h 694"/>
                <a:gd name="T42" fmla="*/ 128750 w 625"/>
                <a:gd name="T43" fmla="*/ 222360 h 694"/>
                <a:gd name="T44" fmla="*/ 127871 w 625"/>
                <a:gd name="T45" fmla="*/ 202194 h 694"/>
                <a:gd name="T46" fmla="*/ 125234 w 625"/>
                <a:gd name="T47" fmla="*/ 191049 h 694"/>
                <a:gd name="T48" fmla="*/ 117764 w 625"/>
                <a:gd name="T49" fmla="*/ 181497 h 694"/>
                <a:gd name="T50" fmla="*/ 105900 w 625"/>
                <a:gd name="T51" fmla="*/ 164514 h 694"/>
                <a:gd name="T52" fmla="*/ 98430 w 625"/>
                <a:gd name="T53" fmla="*/ 142756 h 694"/>
                <a:gd name="T54" fmla="*/ 93596 w 625"/>
                <a:gd name="T55" fmla="*/ 126305 h 694"/>
                <a:gd name="T56" fmla="*/ 83490 w 625"/>
                <a:gd name="T57" fmla="*/ 112507 h 694"/>
                <a:gd name="T58" fmla="*/ 65913 w 625"/>
                <a:gd name="T59" fmla="*/ 90748 h 694"/>
                <a:gd name="T60" fmla="*/ 59761 w 625"/>
                <a:gd name="T61" fmla="*/ 77481 h 694"/>
                <a:gd name="T62" fmla="*/ 49215 w 625"/>
                <a:gd name="T63" fmla="*/ 70051 h 694"/>
                <a:gd name="T64" fmla="*/ 35154 w 625"/>
                <a:gd name="T65" fmla="*/ 59968 h 694"/>
                <a:gd name="T66" fmla="*/ 21532 w 625"/>
                <a:gd name="T67" fmla="*/ 45109 h 694"/>
                <a:gd name="T68" fmla="*/ 10107 w 625"/>
                <a:gd name="T69" fmla="*/ 27065 h 694"/>
                <a:gd name="T70" fmla="*/ 2197 w 625"/>
                <a:gd name="T71" fmla="*/ 10083 h 694"/>
                <a:gd name="T72" fmla="*/ 4394 w 625"/>
                <a:gd name="T73" fmla="*/ 2123 h 694"/>
                <a:gd name="T74" fmla="*/ 16259 w 625"/>
                <a:gd name="T75" fmla="*/ 6899 h 694"/>
                <a:gd name="T76" fmla="*/ 36911 w 625"/>
                <a:gd name="T77" fmla="*/ 8491 h 694"/>
                <a:gd name="T78" fmla="*/ 50973 w 625"/>
                <a:gd name="T79" fmla="*/ 10614 h 694"/>
                <a:gd name="T80" fmla="*/ 60640 w 625"/>
                <a:gd name="T81" fmla="*/ 14329 h 694"/>
                <a:gd name="T82" fmla="*/ 68549 w 625"/>
                <a:gd name="T83" fmla="*/ 22289 h 694"/>
                <a:gd name="T84" fmla="*/ 89642 w 625"/>
                <a:gd name="T85" fmla="*/ 57845 h 694"/>
                <a:gd name="T86" fmla="*/ 111612 w 625"/>
                <a:gd name="T87" fmla="*/ 86503 h 694"/>
                <a:gd name="T88" fmla="*/ 131386 w 625"/>
                <a:gd name="T89" fmla="*/ 107200 h 694"/>
                <a:gd name="T90" fmla="*/ 144569 w 625"/>
                <a:gd name="T91" fmla="*/ 116221 h 694"/>
                <a:gd name="T92" fmla="*/ 160827 w 625"/>
                <a:gd name="T93" fmla="*/ 120467 h 694"/>
                <a:gd name="T94" fmla="*/ 170495 w 625"/>
                <a:gd name="T95" fmla="*/ 122059 h 694"/>
                <a:gd name="T96" fmla="*/ 176207 w 625"/>
                <a:gd name="T97" fmla="*/ 127897 h 694"/>
                <a:gd name="T98" fmla="*/ 182798 w 625"/>
                <a:gd name="T99" fmla="*/ 137980 h 694"/>
                <a:gd name="T100" fmla="*/ 187632 w 625"/>
                <a:gd name="T101" fmla="*/ 140633 h 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25" h="694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240"/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6724650" y="3886866"/>
              <a:ext cx="254000" cy="257175"/>
            </a:xfrm>
            <a:custGeom>
              <a:avLst/>
              <a:gdLst>
                <a:gd name="T0" fmla="*/ 224041 w 585"/>
                <a:gd name="T1" fmla="*/ 14606 h 493"/>
                <a:gd name="T2" fmla="*/ 214923 w 585"/>
                <a:gd name="T3" fmla="*/ 28691 h 493"/>
                <a:gd name="T4" fmla="*/ 222304 w 585"/>
                <a:gd name="T5" fmla="*/ 48514 h 493"/>
                <a:gd name="T6" fmla="*/ 231856 w 585"/>
                <a:gd name="T7" fmla="*/ 67815 h 493"/>
                <a:gd name="T8" fmla="*/ 248790 w 585"/>
                <a:gd name="T9" fmla="*/ 92333 h 493"/>
                <a:gd name="T10" fmla="*/ 251829 w 585"/>
                <a:gd name="T11" fmla="*/ 106939 h 493"/>
                <a:gd name="T12" fmla="*/ 237501 w 585"/>
                <a:gd name="T13" fmla="*/ 106417 h 493"/>
                <a:gd name="T14" fmla="*/ 224041 w 585"/>
                <a:gd name="T15" fmla="*/ 121545 h 493"/>
                <a:gd name="T16" fmla="*/ 219699 w 585"/>
                <a:gd name="T17" fmla="*/ 128327 h 493"/>
                <a:gd name="T18" fmla="*/ 224909 w 585"/>
                <a:gd name="T19" fmla="*/ 141368 h 493"/>
                <a:gd name="T20" fmla="*/ 227949 w 585"/>
                <a:gd name="T21" fmla="*/ 153366 h 493"/>
                <a:gd name="T22" fmla="*/ 219265 w 585"/>
                <a:gd name="T23" fmla="*/ 160669 h 493"/>
                <a:gd name="T24" fmla="*/ 199292 w 585"/>
                <a:gd name="T25" fmla="*/ 168494 h 493"/>
                <a:gd name="T26" fmla="*/ 192345 w 585"/>
                <a:gd name="T27" fmla="*/ 184665 h 493"/>
                <a:gd name="T28" fmla="*/ 193214 w 585"/>
                <a:gd name="T29" fmla="*/ 216486 h 493"/>
                <a:gd name="T30" fmla="*/ 186701 w 585"/>
                <a:gd name="T31" fmla="*/ 236831 h 493"/>
                <a:gd name="T32" fmla="*/ 173675 w 585"/>
                <a:gd name="T33" fmla="*/ 246220 h 493"/>
                <a:gd name="T34" fmla="*/ 160650 w 585"/>
                <a:gd name="T35" fmla="*/ 254567 h 493"/>
                <a:gd name="T36" fmla="*/ 148058 w 585"/>
                <a:gd name="T37" fmla="*/ 257175 h 493"/>
                <a:gd name="T38" fmla="*/ 142848 w 585"/>
                <a:gd name="T39" fmla="*/ 254045 h 493"/>
                <a:gd name="T40" fmla="*/ 141979 w 585"/>
                <a:gd name="T41" fmla="*/ 245699 h 493"/>
                <a:gd name="T42" fmla="*/ 131993 w 585"/>
                <a:gd name="T43" fmla="*/ 235266 h 493"/>
                <a:gd name="T44" fmla="*/ 108981 w 585"/>
                <a:gd name="T45" fmla="*/ 236831 h 493"/>
                <a:gd name="T46" fmla="*/ 95087 w 585"/>
                <a:gd name="T47" fmla="*/ 241004 h 493"/>
                <a:gd name="T48" fmla="*/ 76417 w 585"/>
                <a:gd name="T49" fmla="*/ 229527 h 493"/>
                <a:gd name="T50" fmla="*/ 52971 w 585"/>
                <a:gd name="T51" fmla="*/ 227441 h 493"/>
                <a:gd name="T52" fmla="*/ 41248 w 585"/>
                <a:gd name="T53" fmla="*/ 223789 h 493"/>
                <a:gd name="T54" fmla="*/ 35169 w 585"/>
                <a:gd name="T55" fmla="*/ 190925 h 493"/>
                <a:gd name="T56" fmla="*/ 25183 w 585"/>
                <a:gd name="T57" fmla="*/ 161712 h 493"/>
                <a:gd name="T58" fmla="*/ 15197 w 585"/>
                <a:gd name="T59" fmla="*/ 152323 h 493"/>
                <a:gd name="T60" fmla="*/ 5210 w 585"/>
                <a:gd name="T61" fmla="*/ 135630 h 493"/>
                <a:gd name="T62" fmla="*/ 2171 w 585"/>
                <a:gd name="T63" fmla="*/ 106417 h 493"/>
                <a:gd name="T64" fmla="*/ 13460 w 585"/>
                <a:gd name="T65" fmla="*/ 79813 h 493"/>
                <a:gd name="T66" fmla="*/ 23446 w 585"/>
                <a:gd name="T67" fmla="*/ 73553 h 493"/>
                <a:gd name="T68" fmla="*/ 32564 w 585"/>
                <a:gd name="T69" fmla="*/ 79291 h 493"/>
                <a:gd name="T70" fmla="*/ 42116 w 585"/>
                <a:gd name="T71" fmla="*/ 97549 h 493"/>
                <a:gd name="T72" fmla="*/ 56010 w 585"/>
                <a:gd name="T73" fmla="*/ 111634 h 493"/>
                <a:gd name="T74" fmla="*/ 73812 w 585"/>
                <a:gd name="T75" fmla="*/ 111112 h 493"/>
                <a:gd name="T76" fmla="*/ 95956 w 585"/>
                <a:gd name="T77" fmla="*/ 98592 h 493"/>
                <a:gd name="T78" fmla="*/ 101166 w 585"/>
                <a:gd name="T79" fmla="*/ 89724 h 493"/>
                <a:gd name="T80" fmla="*/ 125046 w 585"/>
                <a:gd name="T81" fmla="*/ 92854 h 493"/>
                <a:gd name="T82" fmla="*/ 141545 w 585"/>
                <a:gd name="T83" fmla="*/ 94419 h 493"/>
                <a:gd name="T84" fmla="*/ 146321 w 585"/>
                <a:gd name="T85" fmla="*/ 88681 h 493"/>
                <a:gd name="T86" fmla="*/ 157176 w 585"/>
                <a:gd name="T87" fmla="*/ 82421 h 493"/>
                <a:gd name="T88" fmla="*/ 166294 w 585"/>
                <a:gd name="T89" fmla="*/ 70945 h 493"/>
                <a:gd name="T90" fmla="*/ 180188 w 585"/>
                <a:gd name="T91" fmla="*/ 41211 h 493"/>
                <a:gd name="T92" fmla="*/ 185398 w 585"/>
                <a:gd name="T93" fmla="*/ 13041 h 493"/>
                <a:gd name="T94" fmla="*/ 194082 w 585"/>
                <a:gd name="T95" fmla="*/ 3130 h 493"/>
                <a:gd name="T96" fmla="*/ 207976 w 585"/>
                <a:gd name="T97" fmla="*/ 1043 h 4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5" h="493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241"/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7080250" y="4293266"/>
              <a:ext cx="92075" cy="57150"/>
            </a:xfrm>
            <a:custGeom>
              <a:avLst/>
              <a:gdLst>
                <a:gd name="T0" fmla="*/ 0 w 212"/>
                <a:gd name="T1" fmla="*/ 57150 h 105"/>
                <a:gd name="T2" fmla="*/ 6949 w 212"/>
                <a:gd name="T3" fmla="*/ 46264 h 105"/>
                <a:gd name="T4" fmla="*/ 15201 w 212"/>
                <a:gd name="T5" fmla="*/ 37011 h 105"/>
                <a:gd name="T6" fmla="*/ 19110 w 212"/>
                <a:gd name="T7" fmla="*/ 32657 h 105"/>
                <a:gd name="T8" fmla="*/ 23453 w 212"/>
                <a:gd name="T9" fmla="*/ 28847 h 105"/>
                <a:gd name="T10" fmla="*/ 27796 w 212"/>
                <a:gd name="T11" fmla="*/ 25037 h 105"/>
                <a:gd name="T12" fmla="*/ 31705 w 212"/>
                <a:gd name="T13" fmla="*/ 20683 h 105"/>
                <a:gd name="T14" fmla="*/ 36048 w 212"/>
                <a:gd name="T15" fmla="*/ 17417 h 105"/>
                <a:gd name="T16" fmla="*/ 40826 w 212"/>
                <a:gd name="T17" fmla="*/ 14696 h 105"/>
                <a:gd name="T18" fmla="*/ 46038 w 212"/>
                <a:gd name="T19" fmla="*/ 11430 h 105"/>
                <a:gd name="T20" fmla="*/ 51249 w 212"/>
                <a:gd name="T21" fmla="*/ 8709 h 105"/>
                <a:gd name="T22" fmla="*/ 62542 w 212"/>
                <a:gd name="T23" fmla="*/ 4354 h 105"/>
                <a:gd name="T24" fmla="*/ 74702 w 212"/>
                <a:gd name="T25" fmla="*/ 0 h 105"/>
                <a:gd name="T26" fmla="*/ 92075 w 212"/>
                <a:gd name="T27" fmla="*/ 0 h 105"/>
                <a:gd name="T28" fmla="*/ 87732 w 212"/>
                <a:gd name="T29" fmla="*/ 4899 h 105"/>
                <a:gd name="T30" fmla="*/ 82520 w 212"/>
                <a:gd name="T31" fmla="*/ 9797 h 105"/>
                <a:gd name="T32" fmla="*/ 77308 w 212"/>
                <a:gd name="T33" fmla="*/ 14696 h 105"/>
                <a:gd name="T34" fmla="*/ 71662 w 212"/>
                <a:gd name="T35" fmla="*/ 19050 h 105"/>
                <a:gd name="T36" fmla="*/ 59501 w 212"/>
                <a:gd name="T37" fmla="*/ 28303 h 105"/>
                <a:gd name="T38" fmla="*/ 47340 w 212"/>
                <a:gd name="T39" fmla="*/ 35923 h 105"/>
                <a:gd name="T40" fmla="*/ 34311 w 212"/>
                <a:gd name="T41" fmla="*/ 42999 h 105"/>
                <a:gd name="T42" fmla="*/ 21716 w 212"/>
                <a:gd name="T43" fmla="*/ 48986 h 105"/>
                <a:gd name="T44" fmla="*/ 9989 w 212"/>
                <a:gd name="T45" fmla="*/ 53884 h 105"/>
                <a:gd name="T46" fmla="*/ 0 w 212"/>
                <a:gd name="T47" fmla="*/ 57150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2" h="105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3" name="Freeform 242"/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7196138" y="3959891"/>
              <a:ext cx="42862" cy="88900"/>
            </a:xfrm>
            <a:custGeom>
              <a:avLst/>
              <a:gdLst>
                <a:gd name="T0" fmla="*/ 0 w 92"/>
                <a:gd name="T1" fmla="*/ 43379 h 166"/>
                <a:gd name="T2" fmla="*/ 0 w 92"/>
                <a:gd name="T3" fmla="*/ 79260 h 166"/>
                <a:gd name="T4" fmla="*/ 2329 w 92"/>
                <a:gd name="T5" fmla="*/ 77118 h 166"/>
                <a:gd name="T6" fmla="*/ 5591 w 92"/>
                <a:gd name="T7" fmla="*/ 74440 h 166"/>
                <a:gd name="T8" fmla="*/ 6522 w 92"/>
                <a:gd name="T9" fmla="*/ 73369 h 166"/>
                <a:gd name="T10" fmla="*/ 7920 w 92"/>
                <a:gd name="T11" fmla="*/ 72298 h 166"/>
                <a:gd name="T12" fmla="*/ 8386 w 92"/>
                <a:gd name="T13" fmla="*/ 70692 h 166"/>
                <a:gd name="T14" fmla="*/ 8852 w 92"/>
                <a:gd name="T15" fmla="*/ 69620 h 166"/>
                <a:gd name="T16" fmla="*/ 9318 w 92"/>
                <a:gd name="T17" fmla="*/ 73905 h 166"/>
                <a:gd name="T18" fmla="*/ 11181 w 92"/>
                <a:gd name="T19" fmla="*/ 79260 h 166"/>
                <a:gd name="T20" fmla="*/ 12579 w 92"/>
                <a:gd name="T21" fmla="*/ 82473 h 166"/>
                <a:gd name="T22" fmla="*/ 13977 w 92"/>
                <a:gd name="T23" fmla="*/ 85151 h 166"/>
                <a:gd name="T24" fmla="*/ 16306 w 92"/>
                <a:gd name="T25" fmla="*/ 87293 h 166"/>
                <a:gd name="T26" fmla="*/ 18170 w 92"/>
                <a:gd name="T27" fmla="*/ 88900 h 166"/>
                <a:gd name="T28" fmla="*/ 19102 w 92"/>
                <a:gd name="T29" fmla="*/ 84616 h 166"/>
                <a:gd name="T30" fmla="*/ 19102 w 92"/>
                <a:gd name="T31" fmla="*/ 79260 h 166"/>
                <a:gd name="T32" fmla="*/ 19102 w 92"/>
                <a:gd name="T33" fmla="*/ 73369 h 166"/>
                <a:gd name="T34" fmla="*/ 19102 w 92"/>
                <a:gd name="T35" fmla="*/ 67478 h 166"/>
                <a:gd name="T36" fmla="*/ 18636 w 92"/>
                <a:gd name="T37" fmla="*/ 57303 h 166"/>
                <a:gd name="T38" fmla="*/ 18170 w 92"/>
                <a:gd name="T39" fmla="*/ 53019 h 166"/>
                <a:gd name="T40" fmla="*/ 22363 w 92"/>
                <a:gd name="T41" fmla="*/ 53554 h 166"/>
                <a:gd name="T42" fmla="*/ 26556 w 92"/>
                <a:gd name="T43" fmla="*/ 54625 h 166"/>
                <a:gd name="T44" fmla="*/ 29817 w 92"/>
                <a:gd name="T45" fmla="*/ 56232 h 166"/>
                <a:gd name="T46" fmla="*/ 33078 w 92"/>
                <a:gd name="T47" fmla="*/ 57839 h 166"/>
                <a:gd name="T48" fmla="*/ 35408 w 92"/>
                <a:gd name="T49" fmla="*/ 59445 h 166"/>
                <a:gd name="T50" fmla="*/ 38203 w 92"/>
                <a:gd name="T51" fmla="*/ 61052 h 166"/>
                <a:gd name="T52" fmla="*/ 40533 w 92"/>
                <a:gd name="T53" fmla="*/ 62123 h 166"/>
                <a:gd name="T54" fmla="*/ 42862 w 92"/>
                <a:gd name="T55" fmla="*/ 63194 h 166"/>
                <a:gd name="T56" fmla="*/ 39601 w 92"/>
                <a:gd name="T57" fmla="*/ 55161 h 166"/>
                <a:gd name="T58" fmla="*/ 37737 w 92"/>
                <a:gd name="T59" fmla="*/ 47663 h 166"/>
                <a:gd name="T60" fmla="*/ 35408 w 92"/>
                <a:gd name="T61" fmla="*/ 40166 h 166"/>
                <a:gd name="T62" fmla="*/ 34010 w 92"/>
                <a:gd name="T63" fmla="*/ 32133 h 166"/>
                <a:gd name="T64" fmla="*/ 32612 w 92"/>
                <a:gd name="T65" fmla="*/ 25170 h 166"/>
                <a:gd name="T66" fmla="*/ 31215 w 92"/>
                <a:gd name="T67" fmla="*/ 18208 h 166"/>
                <a:gd name="T68" fmla="*/ 29351 w 92"/>
                <a:gd name="T69" fmla="*/ 12317 h 166"/>
                <a:gd name="T70" fmla="*/ 27488 w 92"/>
                <a:gd name="T71" fmla="*/ 6962 h 166"/>
                <a:gd name="T72" fmla="*/ 27488 w 92"/>
                <a:gd name="T73" fmla="*/ 10175 h 166"/>
                <a:gd name="T74" fmla="*/ 27488 w 92"/>
                <a:gd name="T75" fmla="*/ 13389 h 166"/>
                <a:gd name="T76" fmla="*/ 23295 w 92"/>
                <a:gd name="T77" fmla="*/ 12317 h 166"/>
                <a:gd name="T78" fmla="*/ 19567 w 92"/>
                <a:gd name="T79" fmla="*/ 10175 h 166"/>
                <a:gd name="T80" fmla="*/ 16306 w 92"/>
                <a:gd name="T81" fmla="*/ 8033 h 166"/>
                <a:gd name="T82" fmla="*/ 13511 w 92"/>
                <a:gd name="T83" fmla="*/ 5891 h 166"/>
                <a:gd name="T84" fmla="*/ 10716 w 92"/>
                <a:gd name="T85" fmla="*/ 3749 h 166"/>
                <a:gd name="T86" fmla="*/ 7454 w 92"/>
                <a:gd name="T87" fmla="*/ 1607 h 166"/>
                <a:gd name="T88" fmla="*/ 3727 w 92"/>
                <a:gd name="T89" fmla="*/ 536 h 166"/>
                <a:gd name="T90" fmla="*/ 0 w 92"/>
                <a:gd name="T91" fmla="*/ 0 h 166"/>
                <a:gd name="T92" fmla="*/ 0 w 92"/>
                <a:gd name="T93" fmla="*/ 5355 h 166"/>
                <a:gd name="T94" fmla="*/ 0 w 92"/>
                <a:gd name="T95" fmla="*/ 10175 h 166"/>
                <a:gd name="T96" fmla="*/ 0 w 92"/>
                <a:gd name="T97" fmla="*/ 17673 h 166"/>
                <a:gd name="T98" fmla="*/ 0 w 92"/>
                <a:gd name="T99" fmla="*/ 27848 h 166"/>
                <a:gd name="T100" fmla="*/ 0 w 92"/>
                <a:gd name="T101" fmla="*/ 37488 h 166"/>
                <a:gd name="T102" fmla="*/ 0 w 92"/>
                <a:gd name="T103" fmla="*/ 43379 h 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2" h="166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4" name="Freeform 243"/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7208838" y="4104354"/>
              <a:ext cx="71437" cy="55562"/>
            </a:xfrm>
            <a:custGeom>
              <a:avLst/>
              <a:gdLst>
                <a:gd name="T0" fmla="*/ 3012 w 166"/>
                <a:gd name="T1" fmla="*/ 0 h 62"/>
                <a:gd name="T2" fmla="*/ 6025 w 166"/>
                <a:gd name="T3" fmla="*/ 2688 h 62"/>
                <a:gd name="T4" fmla="*/ 9468 w 166"/>
                <a:gd name="T5" fmla="*/ 5377 h 62"/>
                <a:gd name="T6" fmla="*/ 12910 w 166"/>
                <a:gd name="T7" fmla="*/ 6273 h 62"/>
                <a:gd name="T8" fmla="*/ 15492 w 166"/>
                <a:gd name="T9" fmla="*/ 7169 h 62"/>
                <a:gd name="T10" fmla="*/ 20656 w 166"/>
                <a:gd name="T11" fmla="*/ 7169 h 62"/>
                <a:gd name="T12" fmla="*/ 24960 w 166"/>
                <a:gd name="T13" fmla="*/ 6273 h 62"/>
                <a:gd name="T14" fmla="*/ 29694 w 166"/>
                <a:gd name="T15" fmla="*/ 4481 h 62"/>
                <a:gd name="T16" fmla="*/ 34427 w 166"/>
                <a:gd name="T17" fmla="*/ 2688 h 62"/>
                <a:gd name="T18" fmla="*/ 39592 w 166"/>
                <a:gd name="T19" fmla="*/ 896 h 62"/>
                <a:gd name="T20" fmla="*/ 45616 w 166"/>
                <a:gd name="T21" fmla="*/ 0 h 62"/>
                <a:gd name="T22" fmla="*/ 47768 w 166"/>
                <a:gd name="T23" fmla="*/ 896 h 62"/>
                <a:gd name="T24" fmla="*/ 49489 w 166"/>
                <a:gd name="T25" fmla="*/ 1792 h 62"/>
                <a:gd name="T26" fmla="*/ 51641 w 166"/>
                <a:gd name="T27" fmla="*/ 4481 h 62"/>
                <a:gd name="T28" fmla="*/ 53363 w 166"/>
                <a:gd name="T29" fmla="*/ 7169 h 62"/>
                <a:gd name="T30" fmla="*/ 56805 w 166"/>
                <a:gd name="T31" fmla="*/ 15235 h 62"/>
                <a:gd name="T32" fmla="*/ 59387 w 166"/>
                <a:gd name="T33" fmla="*/ 23300 h 62"/>
                <a:gd name="T34" fmla="*/ 62400 w 166"/>
                <a:gd name="T35" fmla="*/ 32262 h 62"/>
                <a:gd name="T36" fmla="*/ 64982 w 166"/>
                <a:gd name="T37" fmla="*/ 40327 h 62"/>
                <a:gd name="T38" fmla="*/ 66703 w 166"/>
                <a:gd name="T39" fmla="*/ 43912 h 62"/>
                <a:gd name="T40" fmla="*/ 67994 w 166"/>
                <a:gd name="T41" fmla="*/ 46600 h 62"/>
                <a:gd name="T42" fmla="*/ 69716 w 166"/>
                <a:gd name="T43" fmla="*/ 48393 h 62"/>
                <a:gd name="T44" fmla="*/ 71437 w 166"/>
                <a:gd name="T45" fmla="*/ 50185 h 62"/>
                <a:gd name="T46" fmla="*/ 68425 w 166"/>
                <a:gd name="T47" fmla="*/ 51081 h 62"/>
                <a:gd name="T48" fmla="*/ 64982 w 166"/>
                <a:gd name="T49" fmla="*/ 52874 h 62"/>
                <a:gd name="T50" fmla="*/ 61539 w 166"/>
                <a:gd name="T51" fmla="*/ 54666 h 62"/>
                <a:gd name="T52" fmla="*/ 57236 w 166"/>
                <a:gd name="T53" fmla="*/ 55562 h 62"/>
                <a:gd name="T54" fmla="*/ 53793 w 166"/>
                <a:gd name="T55" fmla="*/ 54666 h 62"/>
                <a:gd name="T56" fmla="*/ 51211 w 166"/>
                <a:gd name="T57" fmla="*/ 51977 h 62"/>
                <a:gd name="T58" fmla="*/ 48198 w 166"/>
                <a:gd name="T59" fmla="*/ 48393 h 62"/>
                <a:gd name="T60" fmla="*/ 45616 w 166"/>
                <a:gd name="T61" fmla="*/ 44808 h 62"/>
                <a:gd name="T62" fmla="*/ 43034 w 166"/>
                <a:gd name="T63" fmla="*/ 40327 h 62"/>
                <a:gd name="T64" fmla="*/ 40022 w 166"/>
                <a:gd name="T65" fmla="*/ 36743 h 62"/>
                <a:gd name="T66" fmla="*/ 37440 w 166"/>
                <a:gd name="T67" fmla="*/ 34950 h 62"/>
                <a:gd name="T68" fmla="*/ 33997 w 166"/>
                <a:gd name="T69" fmla="*/ 34054 h 62"/>
                <a:gd name="T70" fmla="*/ 24099 w 166"/>
                <a:gd name="T71" fmla="*/ 34054 h 62"/>
                <a:gd name="T72" fmla="*/ 15062 w 166"/>
                <a:gd name="T73" fmla="*/ 34950 h 62"/>
                <a:gd name="T74" fmla="*/ 11189 w 166"/>
                <a:gd name="T75" fmla="*/ 36743 h 62"/>
                <a:gd name="T76" fmla="*/ 8177 w 166"/>
                <a:gd name="T77" fmla="*/ 38535 h 62"/>
                <a:gd name="T78" fmla="*/ 5164 w 166"/>
                <a:gd name="T79" fmla="*/ 41223 h 62"/>
                <a:gd name="T80" fmla="*/ 3012 w 166"/>
                <a:gd name="T81" fmla="*/ 44808 h 62"/>
                <a:gd name="T82" fmla="*/ 861 w 166"/>
                <a:gd name="T83" fmla="*/ 40327 h 62"/>
                <a:gd name="T84" fmla="*/ 430 w 166"/>
                <a:gd name="T85" fmla="*/ 35846 h 62"/>
                <a:gd name="T86" fmla="*/ 0 w 166"/>
                <a:gd name="T87" fmla="*/ 30469 h 62"/>
                <a:gd name="T88" fmla="*/ 430 w 166"/>
                <a:gd name="T89" fmla="*/ 25093 h 62"/>
                <a:gd name="T90" fmla="*/ 1721 w 166"/>
                <a:gd name="T91" fmla="*/ 13442 h 62"/>
                <a:gd name="T92" fmla="*/ 3012 w 166"/>
                <a:gd name="T93" fmla="*/ 0 h 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6" h="62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" name="Freeform 244"/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7285038" y="4028154"/>
              <a:ext cx="85725" cy="63500"/>
            </a:xfrm>
            <a:custGeom>
              <a:avLst/>
              <a:gdLst>
                <a:gd name="T0" fmla="*/ 14658 w 193"/>
                <a:gd name="T1" fmla="*/ 18368 h 121"/>
                <a:gd name="T2" fmla="*/ 21320 w 193"/>
                <a:gd name="T3" fmla="*/ 13120 h 121"/>
                <a:gd name="T4" fmla="*/ 30204 w 193"/>
                <a:gd name="T5" fmla="*/ 6298 h 121"/>
                <a:gd name="T6" fmla="*/ 37310 w 193"/>
                <a:gd name="T7" fmla="*/ 2099 h 121"/>
                <a:gd name="T8" fmla="*/ 41752 w 193"/>
                <a:gd name="T9" fmla="*/ 525 h 121"/>
                <a:gd name="T10" fmla="*/ 46638 w 193"/>
                <a:gd name="T11" fmla="*/ 525 h 121"/>
                <a:gd name="T12" fmla="*/ 51524 w 193"/>
                <a:gd name="T13" fmla="*/ 1574 h 121"/>
                <a:gd name="T14" fmla="*/ 58186 w 193"/>
                <a:gd name="T15" fmla="*/ 5248 h 121"/>
                <a:gd name="T16" fmla="*/ 65737 w 193"/>
                <a:gd name="T17" fmla="*/ 11021 h 121"/>
                <a:gd name="T18" fmla="*/ 71956 w 193"/>
                <a:gd name="T19" fmla="*/ 14694 h 121"/>
                <a:gd name="T20" fmla="*/ 76842 w 193"/>
                <a:gd name="T21" fmla="*/ 15744 h 121"/>
                <a:gd name="T22" fmla="*/ 79507 w 193"/>
                <a:gd name="T23" fmla="*/ 25190 h 121"/>
                <a:gd name="T24" fmla="*/ 79062 w 193"/>
                <a:gd name="T25" fmla="*/ 34636 h 121"/>
                <a:gd name="T26" fmla="*/ 80839 w 193"/>
                <a:gd name="T27" fmla="*/ 39360 h 121"/>
                <a:gd name="T28" fmla="*/ 83060 w 193"/>
                <a:gd name="T29" fmla="*/ 46707 h 121"/>
                <a:gd name="T30" fmla="*/ 83504 w 193"/>
                <a:gd name="T31" fmla="*/ 53529 h 121"/>
                <a:gd name="T32" fmla="*/ 84837 w 193"/>
                <a:gd name="T33" fmla="*/ 57202 h 121"/>
                <a:gd name="T34" fmla="*/ 83504 w 193"/>
                <a:gd name="T35" fmla="*/ 59826 h 121"/>
                <a:gd name="T36" fmla="*/ 78618 w 193"/>
                <a:gd name="T37" fmla="*/ 61926 h 121"/>
                <a:gd name="T38" fmla="*/ 70623 w 193"/>
                <a:gd name="T39" fmla="*/ 63500 h 121"/>
                <a:gd name="T40" fmla="*/ 51524 w 193"/>
                <a:gd name="T41" fmla="*/ 62450 h 121"/>
                <a:gd name="T42" fmla="*/ 31980 w 193"/>
                <a:gd name="T43" fmla="*/ 60876 h 121"/>
                <a:gd name="T44" fmla="*/ 27983 w 193"/>
                <a:gd name="T45" fmla="*/ 57727 h 121"/>
                <a:gd name="T46" fmla="*/ 24874 w 193"/>
                <a:gd name="T47" fmla="*/ 52479 h 121"/>
                <a:gd name="T48" fmla="*/ 23985 w 193"/>
                <a:gd name="T49" fmla="*/ 45657 h 121"/>
                <a:gd name="T50" fmla="*/ 20876 w 193"/>
                <a:gd name="T51" fmla="*/ 41459 h 121"/>
                <a:gd name="T52" fmla="*/ 13769 w 193"/>
                <a:gd name="T53" fmla="*/ 39360 h 121"/>
                <a:gd name="T54" fmla="*/ 5774 w 193"/>
                <a:gd name="T55" fmla="*/ 36211 h 121"/>
                <a:gd name="T56" fmla="*/ 1333 w 193"/>
                <a:gd name="T57" fmla="*/ 32537 h 121"/>
                <a:gd name="T58" fmla="*/ 0 w 193"/>
                <a:gd name="T59" fmla="*/ 30438 h 121"/>
                <a:gd name="T60" fmla="*/ 444 w 193"/>
                <a:gd name="T61" fmla="*/ 26764 h 121"/>
                <a:gd name="T62" fmla="*/ 3109 w 193"/>
                <a:gd name="T63" fmla="*/ 23616 h 121"/>
                <a:gd name="T64" fmla="*/ 8883 w 193"/>
                <a:gd name="T65" fmla="*/ 19942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" h="121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245"/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6973888" y="3966241"/>
              <a:ext cx="166687" cy="230188"/>
            </a:xfrm>
            <a:custGeom>
              <a:avLst/>
              <a:gdLst>
                <a:gd name="T0" fmla="*/ 16273 w 379"/>
                <a:gd name="T1" fmla="*/ 220707 h 437"/>
                <a:gd name="T2" fmla="*/ 20231 w 379"/>
                <a:gd name="T3" fmla="*/ 214386 h 437"/>
                <a:gd name="T4" fmla="*/ 10555 w 379"/>
                <a:gd name="T5" fmla="*/ 163818 h 437"/>
                <a:gd name="T6" fmla="*/ 880 w 379"/>
                <a:gd name="T7" fmla="*/ 154863 h 437"/>
                <a:gd name="T8" fmla="*/ 6597 w 379"/>
                <a:gd name="T9" fmla="*/ 142221 h 437"/>
                <a:gd name="T10" fmla="*/ 13634 w 379"/>
                <a:gd name="T11" fmla="*/ 116411 h 437"/>
                <a:gd name="T12" fmla="*/ 17152 w 379"/>
                <a:gd name="T13" fmla="*/ 90600 h 437"/>
                <a:gd name="T14" fmla="*/ 25069 w 379"/>
                <a:gd name="T15" fmla="*/ 83753 h 437"/>
                <a:gd name="T16" fmla="*/ 28587 w 379"/>
                <a:gd name="T17" fmla="*/ 68477 h 437"/>
                <a:gd name="T18" fmla="*/ 33425 w 379"/>
                <a:gd name="T19" fmla="*/ 41086 h 437"/>
                <a:gd name="T20" fmla="*/ 39583 w 379"/>
                <a:gd name="T21" fmla="*/ 26864 h 437"/>
                <a:gd name="T22" fmla="*/ 50578 w 379"/>
                <a:gd name="T23" fmla="*/ 16329 h 437"/>
                <a:gd name="T24" fmla="*/ 67291 w 379"/>
                <a:gd name="T25" fmla="*/ 13169 h 437"/>
                <a:gd name="T26" fmla="*/ 95438 w 379"/>
                <a:gd name="T27" fmla="*/ 20016 h 437"/>
                <a:gd name="T28" fmla="*/ 115230 w 379"/>
                <a:gd name="T29" fmla="*/ 25284 h 437"/>
                <a:gd name="T30" fmla="*/ 133262 w 379"/>
                <a:gd name="T31" fmla="*/ 23704 h 437"/>
                <a:gd name="T32" fmla="*/ 144697 w 379"/>
                <a:gd name="T33" fmla="*/ 16329 h 437"/>
                <a:gd name="T34" fmla="*/ 156571 w 379"/>
                <a:gd name="T35" fmla="*/ 3687 h 437"/>
                <a:gd name="T36" fmla="*/ 164488 w 379"/>
                <a:gd name="T37" fmla="*/ 4741 h 437"/>
                <a:gd name="T38" fmla="*/ 163608 w 379"/>
                <a:gd name="T39" fmla="*/ 18436 h 437"/>
                <a:gd name="T40" fmla="*/ 144697 w 379"/>
                <a:gd name="T41" fmla="*/ 42140 h 437"/>
                <a:gd name="T42" fmla="*/ 128424 w 379"/>
                <a:gd name="T43" fmla="*/ 51094 h 437"/>
                <a:gd name="T44" fmla="*/ 119188 w 379"/>
                <a:gd name="T45" fmla="*/ 49514 h 437"/>
                <a:gd name="T46" fmla="*/ 104674 w 379"/>
                <a:gd name="T47" fmla="*/ 36345 h 437"/>
                <a:gd name="T48" fmla="*/ 93239 w 379"/>
                <a:gd name="T49" fmla="*/ 29498 h 437"/>
                <a:gd name="T50" fmla="*/ 77846 w 379"/>
                <a:gd name="T51" fmla="*/ 29498 h 437"/>
                <a:gd name="T52" fmla="*/ 60693 w 379"/>
                <a:gd name="T53" fmla="*/ 32132 h 437"/>
                <a:gd name="T54" fmla="*/ 50138 w 379"/>
                <a:gd name="T55" fmla="*/ 41613 h 437"/>
                <a:gd name="T56" fmla="*/ 34745 w 379"/>
                <a:gd name="T57" fmla="*/ 84806 h 437"/>
                <a:gd name="T58" fmla="*/ 52337 w 379"/>
                <a:gd name="T59" fmla="*/ 89020 h 437"/>
                <a:gd name="T60" fmla="*/ 58494 w 379"/>
                <a:gd name="T61" fmla="*/ 100608 h 437"/>
                <a:gd name="T62" fmla="*/ 68170 w 379"/>
                <a:gd name="T63" fmla="*/ 88493 h 437"/>
                <a:gd name="T64" fmla="*/ 75647 w 379"/>
                <a:gd name="T65" fmla="*/ 80592 h 437"/>
                <a:gd name="T66" fmla="*/ 97197 w 379"/>
                <a:gd name="T67" fmla="*/ 79012 h 437"/>
                <a:gd name="T68" fmla="*/ 109952 w 379"/>
                <a:gd name="T69" fmla="*/ 77432 h 437"/>
                <a:gd name="T70" fmla="*/ 120067 w 379"/>
                <a:gd name="T71" fmla="*/ 91127 h 437"/>
                <a:gd name="T72" fmla="*/ 122706 w 379"/>
                <a:gd name="T73" fmla="*/ 106929 h 437"/>
                <a:gd name="T74" fmla="*/ 108193 w 379"/>
                <a:gd name="T75" fmla="*/ 101135 h 437"/>
                <a:gd name="T76" fmla="*/ 95878 w 379"/>
                <a:gd name="T77" fmla="*/ 97448 h 437"/>
                <a:gd name="T78" fmla="*/ 84443 w 379"/>
                <a:gd name="T79" fmla="*/ 102715 h 437"/>
                <a:gd name="T80" fmla="*/ 81804 w 379"/>
                <a:gd name="T81" fmla="*/ 110090 h 437"/>
                <a:gd name="T82" fmla="*/ 84443 w 379"/>
                <a:gd name="T83" fmla="*/ 122732 h 437"/>
                <a:gd name="T84" fmla="*/ 96758 w 379"/>
                <a:gd name="T85" fmla="*/ 143275 h 437"/>
                <a:gd name="T86" fmla="*/ 98957 w 379"/>
                <a:gd name="T87" fmla="*/ 155917 h 437"/>
                <a:gd name="T88" fmla="*/ 94559 w 379"/>
                <a:gd name="T89" fmla="*/ 169612 h 437"/>
                <a:gd name="T90" fmla="*/ 90161 w 379"/>
                <a:gd name="T91" fmla="*/ 181727 h 437"/>
                <a:gd name="T92" fmla="*/ 92360 w 379"/>
                <a:gd name="T93" fmla="*/ 187522 h 437"/>
                <a:gd name="T94" fmla="*/ 103795 w 379"/>
                <a:gd name="T95" fmla="*/ 193843 h 437"/>
                <a:gd name="T96" fmla="*/ 110831 w 379"/>
                <a:gd name="T97" fmla="*/ 210698 h 437"/>
                <a:gd name="T98" fmla="*/ 105114 w 379"/>
                <a:gd name="T99" fmla="*/ 225974 h 437"/>
                <a:gd name="T100" fmla="*/ 97197 w 379"/>
                <a:gd name="T101" fmla="*/ 221760 h 437"/>
                <a:gd name="T102" fmla="*/ 88841 w 379"/>
                <a:gd name="T103" fmla="*/ 219653 h 437"/>
                <a:gd name="T104" fmla="*/ 77846 w 379"/>
                <a:gd name="T105" fmla="*/ 210698 h 437"/>
                <a:gd name="T106" fmla="*/ 67291 w 379"/>
                <a:gd name="T107" fmla="*/ 187522 h 437"/>
                <a:gd name="T108" fmla="*/ 60254 w 379"/>
                <a:gd name="T109" fmla="*/ 160131 h 437"/>
                <a:gd name="T110" fmla="*/ 50138 w 379"/>
                <a:gd name="T111" fmla="*/ 138534 h 437"/>
                <a:gd name="T112" fmla="*/ 42661 w 379"/>
                <a:gd name="T113" fmla="*/ 136427 h 437"/>
                <a:gd name="T114" fmla="*/ 46180 w 379"/>
                <a:gd name="T115" fmla="*/ 200690 h 437"/>
                <a:gd name="T116" fmla="*/ 40902 w 379"/>
                <a:gd name="T117" fmla="*/ 212805 h 437"/>
                <a:gd name="T118" fmla="*/ 25069 w 379"/>
                <a:gd name="T119" fmla="*/ 224394 h 437"/>
                <a:gd name="T120" fmla="*/ 25949 w 379"/>
                <a:gd name="T121" fmla="*/ 230188 h 4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79" h="437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246"/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6638925" y="4207541"/>
              <a:ext cx="250825" cy="95250"/>
            </a:xfrm>
            <a:custGeom>
              <a:avLst/>
              <a:gdLst>
                <a:gd name="T0" fmla="*/ 4773 w 578"/>
                <a:gd name="T1" fmla="*/ 25883 h 184"/>
                <a:gd name="T2" fmla="*/ 10415 w 578"/>
                <a:gd name="T3" fmla="*/ 16565 h 184"/>
                <a:gd name="T4" fmla="*/ 17792 w 578"/>
                <a:gd name="T5" fmla="*/ 3624 h 184"/>
                <a:gd name="T6" fmla="*/ 23433 w 578"/>
                <a:gd name="T7" fmla="*/ 0 h 184"/>
                <a:gd name="T8" fmla="*/ 34282 w 578"/>
                <a:gd name="T9" fmla="*/ 1035 h 184"/>
                <a:gd name="T10" fmla="*/ 41226 w 578"/>
                <a:gd name="T11" fmla="*/ 1035 h 184"/>
                <a:gd name="T12" fmla="*/ 43829 w 578"/>
                <a:gd name="T13" fmla="*/ 2588 h 184"/>
                <a:gd name="T14" fmla="*/ 49905 w 578"/>
                <a:gd name="T15" fmla="*/ 7765 h 184"/>
                <a:gd name="T16" fmla="*/ 63791 w 578"/>
                <a:gd name="T17" fmla="*/ 13977 h 184"/>
                <a:gd name="T18" fmla="*/ 72904 w 578"/>
                <a:gd name="T19" fmla="*/ 19154 h 184"/>
                <a:gd name="T20" fmla="*/ 77244 w 578"/>
                <a:gd name="T21" fmla="*/ 27436 h 184"/>
                <a:gd name="T22" fmla="*/ 83319 w 578"/>
                <a:gd name="T23" fmla="*/ 31577 h 184"/>
                <a:gd name="T24" fmla="*/ 100243 w 578"/>
                <a:gd name="T25" fmla="*/ 31060 h 184"/>
                <a:gd name="T26" fmla="*/ 120205 w 578"/>
                <a:gd name="T27" fmla="*/ 26401 h 184"/>
                <a:gd name="T28" fmla="*/ 129752 w 578"/>
                <a:gd name="T29" fmla="*/ 20189 h 184"/>
                <a:gd name="T30" fmla="*/ 136261 w 578"/>
                <a:gd name="T31" fmla="*/ 17601 h 184"/>
                <a:gd name="T32" fmla="*/ 141903 w 578"/>
                <a:gd name="T33" fmla="*/ 18118 h 184"/>
                <a:gd name="T34" fmla="*/ 147110 w 578"/>
                <a:gd name="T35" fmla="*/ 16048 h 184"/>
                <a:gd name="T36" fmla="*/ 158827 w 578"/>
                <a:gd name="T37" fmla="*/ 17601 h 184"/>
                <a:gd name="T38" fmla="*/ 173147 w 578"/>
                <a:gd name="T39" fmla="*/ 30542 h 184"/>
                <a:gd name="T40" fmla="*/ 185732 w 578"/>
                <a:gd name="T41" fmla="*/ 46072 h 184"/>
                <a:gd name="T42" fmla="*/ 197883 w 578"/>
                <a:gd name="T43" fmla="*/ 54355 h 184"/>
                <a:gd name="T44" fmla="*/ 207864 w 578"/>
                <a:gd name="T45" fmla="*/ 55390 h 184"/>
                <a:gd name="T46" fmla="*/ 213939 w 578"/>
                <a:gd name="T47" fmla="*/ 55908 h 184"/>
                <a:gd name="T48" fmla="*/ 219146 w 578"/>
                <a:gd name="T49" fmla="*/ 64708 h 184"/>
                <a:gd name="T50" fmla="*/ 226524 w 578"/>
                <a:gd name="T51" fmla="*/ 72473 h 184"/>
                <a:gd name="T52" fmla="*/ 231731 w 578"/>
                <a:gd name="T53" fmla="*/ 71955 h 184"/>
                <a:gd name="T54" fmla="*/ 236938 w 578"/>
                <a:gd name="T55" fmla="*/ 66261 h 184"/>
                <a:gd name="T56" fmla="*/ 242146 w 578"/>
                <a:gd name="T57" fmla="*/ 69367 h 184"/>
                <a:gd name="T58" fmla="*/ 247787 w 578"/>
                <a:gd name="T59" fmla="*/ 75061 h 184"/>
                <a:gd name="T60" fmla="*/ 250825 w 578"/>
                <a:gd name="T61" fmla="*/ 82826 h 184"/>
                <a:gd name="T62" fmla="*/ 249523 w 578"/>
                <a:gd name="T63" fmla="*/ 89556 h 184"/>
                <a:gd name="T64" fmla="*/ 246052 w 578"/>
                <a:gd name="T65" fmla="*/ 94215 h 184"/>
                <a:gd name="T66" fmla="*/ 239108 w 578"/>
                <a:gd name="T67" fmla="*/ 92144 h 184"/>
                <a:gd name="T68" fmla="*/ 228259 w 578"/>
                <a:gd name="T69" fmla="*/ 88003 h 184"/>
                <a:gd name="T70" fmla="*/ 213071 w 578"/>
                <a:gd name="T71" fmla="*/ 89038 h 184"/>
                <a:gd name="T72" fmla="*/ 200486 w 578"/>
                <a:gd name="T73" fmla="*/ 88003 h 184"/>
                <a:gd name="T74" fmla="*/ 195713 w 578"/>
                <a:gd name="T75" fmla="*/ 82826 h 184"/>
                <a:gd name="T76" fmla="*/ 190072 w 578"/>
                <a:gd name="T77" fmla="*/ 79720 h 184"/>
                <a:gd name="T78" fmla="*/ 184864 w 578"/>
                <a:gd name="T79" fmla="*/ 82826 h 184"/>
                <a:gd name="T80" fmla="*/ 180525 w 578"/>
                <a:gd name="T81" fmla="*/ 88003 h 184"/>
                <a:gd name="T82" fmla="*/ 172713 w 578"/>
                <a:gd name="T83" fmla="*/ 88520 h 184"/>
                <a:gd name="T84" fmla="*/ 142337 w 578"/>
                <a:gd name="T85" fmla="*/ 79202 h 184"/>
                <a:gd name="T86" fmla="*/ 120205 w 578"/>
                <a:gd name="T87" fmla="*/ 68332 h 184"/>
                <a:gd name="T88" fmla="*/ 115432 w 578"/>
                <a:gd name="T89" fmla="*/ 63673 h 184"/>
                <a:gd name="T90" fmla="*/ 99809 w 578"/>
                <a:gd name="T91" fmla="*/ 61602 h 184"/>
                <a:gd name="T92" fmla="*/ 87225 w 578"/>
                <a:gd name="T93" fmla="*/ 58496 h 184"/>
                <a:gd name="T94" fmla="*/ 72904 w 578"/>
                <a:gd name="T95" fmla="*/ 57461 h 184"/>
                <a:gd name="T96" fmla="*/ 63357 w 578"/>
                <a:gd name="T97" fmla="*/ 57461 h 184"/>
                <a:gd name="T98" fmla="*/ 53810 w 578"/>
                <a:gd name="T99" fmla="*/ 54355 h 184"/>
                <a:gd name="T100" fmla="*/ 52074 w 578"/>
                <a:gd name="T101" fmla="*/ 51249 h 184"/>
                <a:gd name="T102" fmla="*/ 29943 w 578"/>
                <a:gd name="T103" fmla="*/ 50213 h 184"/>
                <a:gd name="T104" fmla="*/ 19962 w 578"/>
                <a:gd name="T105" fmla="*/ 45554 h 184"/>
                <a:gd name="T106" fmla="*/ 0 w 578"/>
                <a:gd name="T107" fmla="*/ 28471 h 1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78" h="184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247"/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7319963" y="4064666"/>
              <a:ext cx="214312" cy="252413"/>
            </a:xfrm>
            <a:custGeom>
              <a:avLst/>
              <a:gdLst>
                <a:gd name="T0" fmla="*/ 210384 w 491"/>
                <a:gd name="T1" fmla="*/ 251363 h 481"/>
                <a:gd name="T2" fmla="*/ 199472 w 491"/>
                <a:gd name="T3" fmla="*/ 244017 h 481"/>
                <a:gd name="T4" fmla="*/ 184195 w 491"/>
                <a:gd name="T5" fmla="*/ 227749 h 481"/>
                <a:gd name="T6" fmla="*/ 179830 w 491"/>
                <a:gd name="T7" fmla="*/ 218828 h 481"/>
                <a:gd name="T8" fmla="*/ 164117 w 491"/>
                <a:gd name="T9" fmla="*/ 215155 h 481"/>
                <a:gd name="T10" fmla="*/ 157133 w 491"/>
                <a:gd name="T11" fmla="*/ 213055 h 481"/>
                <a:gd name="T12" fmla="*/ 152768 w 491"/>
                <a:gd name="T13" fmla="*/ 207808 h 481"/>
                <a:gd name="T14" fmla="*/ 151022 w 491"/>
                <a:gd name="T15" fmla="*/ 196263 h 481"/>
                <a:gd name="T16" fmla="*/ 149276 w 491"/>
                <a:gd name="T17" fmla="*/ 174223 h 481"/>
                <a:gd name="T18" fmla="*/ 142729 w 491"/>
                <a:gd name="T19" fmla="*/ 159004 h 481"/>
                <a:gd name="T20" fmla="*/ 139237 w 491"/>
                <a:gd name="T21" fmla="*/ 145361 h 481"/>
                <a:gd name="T22" fmla="*/ 137055 w 491"/>
                <a:gd name="T23" fmla="*/ 128043 h 481"/>
                <a:gd name="T24" fmla="*/ 127452 w 491"/>
                <a:gd name="T25" fmla="*/ 117023 h 481"/>
                <a:gd name="T26" fmla="*/ 113485 w 491"/>
                <a:gd name="T27" fmla="*/ 107577 h 481"/>
                <a:gd name="T28" fmla="*/ 96462 w 491"/>
                <a:gd name="T29" fmla="*/ 99706 h 481"/>
                <a:gd name="T30" fmla="*/ 77694 w 491"/>
                <a:gd name="T31" fmla="*/ 94983 h 481"/>
                <a:gd name="T32" fmla="*/ 58052 w 491"/>
                <a:gd name="T33" fmla="*/ 93409 h 481"/>
                <a:gd name="T34" fmla="*/ 58052 w 491"/>
                <a:gd name="T35" fmla="*/ 81864 h 481"/>
                <a:gd name="T36" fmla="*/ 48013 w 491"/>
                <a:gd name="T37" fmla="*/ 76091 h 481"/>
                <a:gd name="T38" fmla="*/ 37101 w 491"/>
                <a:gd name="T39" fmla="*/ 68220 h 481"/>
                <a:gd name="T40" fmla="*/ 28808 w 491"/>
                <a:gd name="T41" fmla="*/ 58249 h 481"/>
                <a:gd name="T42" fmla="*/ 31863 w 491"/>
                <a:gd name="T43" fmla="*/ 69794 h 481"/>
                <a:gd name="T44" fmla="*/ 23570 w 491"/>
                <a:gd name="T45" fmla="*/ 77141 h 481"/>
                <a:gd name="T46" fmla="*/ 17459 w 491"/>
                <a:gd name="T47" fmla="*/ 93409 h 481"/>
                <a:gd name="T48" fmla="*/ 10476 w 491"/>
                <a:gd name="T49" fmla="*/ 115449 h 481"/>
                <a:gd name="T50" fmla="*/ 5674 w 491"/>
                <a:gd name="T51" fmla="*/ 139063 h 481"/>
                <a:gd name="T52" fmla="*/ 6111 w 491"/>
                <a:gd name="T53" fmla="*/ 124370 h 481"/>
                <a:gd name="T54" fmla="*/ 10039 w 491"/>
                <a:gd name="T55" fmla="*/ 109676 h 481"/>
                <a:gd name="T56" fmla="*/ 13967 w 491"/>
                <a:gd name="T57" fmla="*/ 94983 h 481"/>
                <a:gd name="T58" fmla="*/ 13094 w 491"/>
                <a:gd name="T59" fmla="*/ 75042 h 481"/>
                <a:gd name="T60" fmla="*/ 7420 w 491"/>
                <a:gd name="T61" fmla="*/ 58249 h 481"/>
                <a:gd name="T62" fmla="*/ 0 w 491"/>
                <a:gd name="T63" fmla="*/ 38308 h 481"/>
                <a:gd name="T64" fmla="*/ 14840 w 491"/>
                <a:gd name="T65" fmla="*/ 30961 h 481"/>
                <a:gd name="T66" fmla="*/ 25752 w 491"/>
                <a:gd name="T67" fmla="*/ 28862 h 481"/>
                <a:gd name="T68" fmla="*/ 36664 w 491"/>
                <a:gd name="T69" fmla="*/ 30436 h 481"/>
                <a:gd name="T70" fmla="*/ 44521 w 491"/>
                <a:gd name="T71" fmla="*/ 34635 h 481"/>
                <a:gd name="T72" fmla="*/ 52814 w 491"/>
                <a:gd name="T73" fmla="*/ 43031 h 481"/>
                <a:gd name="T74" fmla="*/ 61107 w 491"/>
                <a:gd name="T75" fmla="*/ 58249 h 481"/>
                <a:gd name="T76" fmla="*/ 79876 w 491"/>
                <a:gd name="T77" fmla="*/ 54051 h 481"/>
                <a:gd name="T78" fmla="*/ 85550 w 491"/>
                <a:gd name="T79" fmla="*/ 50378 h 481"/>
                <a:gd name="T80" fmla="*/ 87296 w 491"/>
                <a:gd name="T81" fmla="*/ 47229 h 481"/>
                <a:gd name="T82" fmla="*/ 90351 w 491"/>
                <a:gd name="T83" fmla="*/ 38308 h 481"/>
                <a:gd name="T84" fmla="*/ 101264 w 491"/>
                <a:gd name="T85" fmla="*/ 28337 h 481"/>
                <a:gd name="T86" fmla="*/ 110866 w 491"/>
                <a:gd name="T87" fmla="*/ 25714 h 481"/>
                <a:gd name="T88" fmla="*/ 114794 w 491"/>
                <a:gd name="T89" fmla="*/ 15743 h 481"/>
                <a:gd name="T90" fmla="*/ 122215 w 491"/>
                <a:gd name="T91" fmla="*/ 4723 h 481"/>
                <a:gd name="T92" fmla="*/ 130944 w 491"/>
                <a:gd name="T93" fmla="*/ 525 h 481"/>
                <a:gd name="T94" fmla="*/ 140983 w 491"/>
                <a:gd name="T95" fmla="*/ 0 h 481"/>
                <a:gd name="T96" fmla="*/ 153205 w 491"/>
                <a:gd name="T97" fmla="*/ 4198 h 481"/>
                <a:gd name="T98" fmla="*/ 174156 w 491"/>
                <a:gd name="T99" fmla="*/ 19941 h 481"/>
                <a:gd name="T100" fmla="*/ 186814 w 491"/>
                <a:gd name="T101" fmla="*/ 27813 h 481"/>
                <a:gd name="T102" fmla="*/ 200345 w 491"/>
                <a:gd name="T103" fmla="*/ 31486 h 481"/>
                <a:gd name="T104" fmla="*/ 214312 w 491"/>
                <a:gd name="T105" fmla="*/ 35159 h 481"/>
                <a:gd name="T106" fmla="*/ 214312 w 491"/>
                <a:gd name="T107" fmla="*/ 171074 h 4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91" h="481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248"/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5851525" y="2896266"/>
              <a:ext cx="53975" cy="60325"/>
            </a:xfrm>
            <a:custGeom>
              <a:avLst/>
              <a:gdLst>
                <a:gd name="T0" fmla="*/ 0 w 133"/>
                <a:gd name="T1" fmla="*/ 9796 h 117"/>
                <a:gd name="T2" fmla="*/ 29220 w 133"/>
                <a:gd name="T3" fmla="*/ 0 h 117"/>
                <a:gd name="T4" fmla="*/ 32872 w 133"/>
                <a:gd name="T5" fmla="*/ 3094 h 117"/>
                <a:gd name="T6" fmla="*/ 36930 w 133"/>
                <a:gd name="T7" fmla="*/ 7218 h 117"/>
                <a:gd name="T8" fmla="*/ 40989 w 133"/>
                <a:gd name="T9" fmla="*/ 12890 h 117"/>
                <a:gd name="T10" fmla="*/ 44235 w 133"/>
                <a:gd name="T11" fmla="*/ 19077 h 117"/>
                <a:gd name="T12" fmla="*/ 47888 w 133"/>
                <a:gd name="T13" fmla="*/ 25264 h 117"/>
                <a:gd name="T14" fmla="*/ 51134 w 133"/>
                <a:gd name="T15" fmla="*/ 31967 h 117"/>
                <a:gd name="T16" fmla="*/ 51946 w 133"/>
                <a:gd name="T17" fmla="*/ 35061 h 117"/>
                <a:gd name="T18" fmla="*/ 52758 w 133"/>
                <a:gd name="T19" fmla="*/ 38154 h 117"/>
                <a:gd name="T20" fmla="*/ 53163 w 133"/>
                <a:gd name="T21" fmla="*/ 41248 h 117"/>
                <a:gd name="T22" fmla="*/ 53975 w 133"/>
                <a:gd name="T23" fmla="*/ 44341 h 117"/>
                <a:gd name="T24" fmla="*/ 53163 w 133"/>
                <a:gd name="T25" fmla="*/ 47435 h 117"/>
                <a:gd name="T26" fmla="*/ 51946 w 133"/>
                <a:gd name="T27" fmla="*/ 50013 h 117"/>
                <a:gd name="T28" fmla="*/ 50323 w 133"/>
                <a:gd name="T29" fmla="*/ 52591 h 117"/>
                <a:gd name="T30" fmla="*/ 47888 w 133"/>
                <a:gd name="T31" fmla="*/ 55169 h 117"/>
                <a:gd name="T32" fmla="*/ 45858 w 133"/>
                <a:gd name="T33" fmla="*/ 57231 h 117"/>
                <a:gd name="T34" fmla="*/ 43423 w 133"/>
                <a:gd name="T35" fmla="*/ 58778 h 117"/>
                <a:gd name="T36" fmla="*/ 41800 w 133"/>
                <a:gd name="T37" fmla="*/ 60325 h 117"/>
                <a:gd name="T38" fmla="*/ 40583 w 133"/>
                <a:gd name="T39" fmla="*/ 60325 h 117"/>
                <a:gd name="T40" fmla="*/ 29220 w 133"/>
                <a:gd name="T41" fmla="*/ 48982 h 117"/>
                <a:gd name="T42" fmla="*/ 18262 w 133"/>
                <a:gd name="T43" fmla="*/ 36092 h 117"/>
                <a:gd name="T44" fmla="*/ 12986 w 133"/>
                <a:gd name="T45" fmla="*/ 29905 h 117"/>
                <a:gd name="T46" fmla="*/ 7305 w 133"/>
                <a:gd name="T47" fmla="*/ 23718 h 117"/>
                <a:gd name="T48" fmla="*/ 3247 w 133"/>
                <a:gd name="T49" fmla="*/ 17015 h 117"/>
                <a:gd name="T50" fmla="*/ 0 w 133"/>
                <a:gd name="T51" fmla="*/ 9796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249"/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4308475" y="2300954"/>
              <a:ext cx="220663" cy="177800"/>
            </a:xfrm>
            <a:custGeom>
              <a:avLst/>
              <a:gdLst>
                <a:gd name="T0" fmla="*/ 118852 w 505"/>
                <a:gd name="T1" fmla="*/ 18881 h 339"/>
                <a:gd name="T2" fmla="*/ 211487 w 505"/>
                <a:gd name="T3" fmla="*/ 45106 h 339"/>
                <a:gd name="T4" fmla="*/ 208865 w 505"/>
                <a:gd name="T5" fmla="*/ 57169 h 339"/>
                <a:gd name="T6" fmla="*/ 205806 w 505"/>
                <a:gd name="T7" fmla="*/ 67658 h 339"/>
                <a:gd name="T8" fmla="*/ 201437 w 505"/>
                <a:gd name="T9" fmla="*/ 76050 h 339"/>
                <a:gd name="T10" fmla="*/ 197067 w 505"/>
                <a:gd name="T11" fmla="*/ 80246 h 339"/>
                <a:gd name="T12" fmla="*/ 201437 w 505"/>
                <a:gd name="T13" fmla="*/ 96505 h 339"/>
                <a:gd name="T14" fmla="*/ 208428 w 505"/>
                <a:gd name="T15" fmla="*/ 112764 h 339"/>
                <a:gd name="T16" fmla="*/ 220663 w 505"/>
                <a:gd name="T17" fmla="*/ 135317 h 339"/>
                <a:gd name="T18" fmla="*/ 215420 w 505"/>
                <a:gd name="T19" fmla="*/ 142135 h 339"/>
                <a:gd name="T20" fmla="*/ 209302 w 505"/>
                <a:gd name="T21" fmla="*/ 153149 h 339"/>
                <a:gd name="T22" fmla="*/ 204496 w 505"/>
                <a:gd name="T23" fmla="*/ 164688 h 339"/>
                <a:gd name="T24" fmla="*/ 202748 w 505"/>
                <a:gd name="T25" fmla="*/ 177800 h 339"/>
                <a:gd name="T26" fmla="*/ 193572 w 505"/>
                <a:gd name="T27" fmla="*/ 177276 h 339"/>
                <a:gd name="T28" fmla="*/ 180900 w 505"/>
                <a:gd name="T29" fmla="*/ 175702 h 339"/>
                <a:gd name="T30" fmla="*/ 168228 w 505"/>
                <a:gd name="T31" fmla="*/ 173604 h 339"/>
                <a:gd name="T32" fmla="*/ 156430 w 505"/>
                <a:gd name="T33" fmla="*/ 170982 h 339"/>
                <a:gd name="T34" fmla="*/ 132835 w 505"/>
                <a:gd name="T35" fmla="*/ 170457 h 339"/>
                <a:gd name="T36" fmla="*/ 115356 w 505"/>
                <a:gd name="T37" fmla="*/ 168359 h 339"/>
                <a:gd name="T38" fmla="*/ 108365 w 505"/>
                <a:gd name="T39" fmla="*/ 166261 h 339"/>
                <a:gd name="T40" fmla="*/ 101374 w 505"/>
                <a:gd name="T41" fmla="*/ 162590 h 339"/>
                <a:gd name="T42" fmla="*/ 93072 w 505"/>
                <a:gd name="T43" fmla="*/ 157345 h 339"/>
                <a:gd name="T44" fmla="*/ 78652 w 505"/>
                <a:gd name="T45" fmla="*/ 151576 h 339"/>
                <a:gd name="T46" fmla="*/ 63796 w 505"/>
                <a:gd name="T47" fmla="*/ 143184 h 339"/>
                <a:gd name="T48" fmla="*/ 42822 w 505"/>
                <a:gd name="T49" fmla="*/ 130596 h 339"/>
                <a:gd name="T50" fmla="*/ 27091 w 505"/>
                <a:gd name="T51" fmla="*/ 108044 h 339"/>
                <a:gd name="T52" fmla="*/ 22722 w 505"/>
                <a:gd name="T53" fmla="*/ 88638 h 339"/>
                <a:gd name="T54" fmla="*/ 15730 w 505"/>
                <a:gd name="T55" fmla="*/ 65036 h 339"/>
                <a:gd name="T56" fmla="*/ 6554 w 505"/>
                <a:gd name="T57" fmla="*/ 43532 h 339"/>
                <a:gd name="T58" fmla="*/ 874 w 505"/>
                <a:gd name="T59" fmla="*/ 33567 h 339"/>
                <a:gd name="T60" fmla="*/ 2185 w 505"/>
                <a:gd name="T61" fmla="*/ 31994 h 339"/>
                <a:gd name="T62" fmla="*/ 4807 w 505"/>
                <a:gd name="T63" fmla="*/ 29371 h 339"/>
                <a:gd name="T64" fmla="*/ 4807 w 505"/>
                <a:gd name="T65" fmla="*/ 25175 h 339"/>
                <a:gd name="T66" fmla="*/ 4807 w 505"/>
                <a:gd name="T67" fmla="*/ 22553 h 339"/>
                <a:gd name="T68" fmla="*/ 14857 w 505"/>
                <a:gd name="T69" fmla="*/ 17832 h 339"/>
                <a:gd name="T70" fmla="*/ 31898 w 505"/>
                <a:gd name="T71" fmla="*/ 11539 h 339"/>
                <a:gd name="T72" fmla="*/ 55930 w 505"/>
                <a:gd name="T73" fmla="*/ 4196 h 339"/>
                <a:gd name="T74" fmla="*/ 75593 w 505"/>
                <a:gd name="T75" fmla="*/ 5769 h 339"/>
                <a:gd name="T76" fmla="*/ 82148 w 505"/>
                <a:gd name="T77" fmla="*/ 14686 h 339"/>
                <a:gd name="T78" fmla="*/ 87828 w 505"/>
                <a:gd name="T79" fmla="*/ 18357 h 339"/>
                <a:gd name="T80" fmla="*/ 95693 w 505"/>
                <a:gd name="T81" fmla="*/ 18881 h 339"/>
                <a:gd name="T82" fmla="*/ 104433 w 505"/>
                <a:gd name="T83" fmla="*/ 18881 h 339"/>
                <a:gd name="T84" fmla="*/ 113172 w 505"/>
                <a:gd name="T85" fmla="*/ 12588 h 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05" h="339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250"/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4371975" y="2505741"/>
              <a:ext cx="146050" cy="71438"/>
            </a:xfrm>
            <a:custGeom>
              <a:avLst/>
              <a:gdLst>
                <a:gd name="T0" fmla="*/ 134815 w 338"/>
                <a:gd name="T1" fmla="*/ 0 h 141"/>
                <a:gd name="T2" fmla="*/ 80371 w 338"/>
                <a:gd name="T3" fmla="*/ 0 h 141"/>
                <a:gd name="T4" fmla="*/ 72593 w 338"/>
                <a:gd name="T5" fmla="*/ 4053 h 141"/>
                <a:gd name="T6" fmla="*/ 62222 w 338"/>
                <a:gd name="T7" fmla="*/ 10640 h 141"/>
                <a:gd name="T8" fmla="*/ 57037 w 338"/>
                <a:gd name="T9" fmla="*/ 13680 h 141"/>
                <a:gd name="T10" fmla="*/ 51420 w 338"/>
                <a:gd name="T11" fmla="*/ 16213 h 141"/>
                <a:gd name="T12" fmla="*/ 48395 w 338"/>
                <a:gd name="T13" fmla="*/ 17226 h 141"/>
                <a:gd name="T14" fmla="*/ 45371 w 338"/>
                <a:gd name="T15" fmla="*/ 17733 h 141"/>
                <a:gd name="T16" fmla="*/ 42778 w 338"/>
                <a:gd name="T17" fmla="*/ 18239 h 141"/>
                <a:gd name="T18" fmla="*/ 40185 w 338"/>
                <a:gd name="T19" fmla="*/ 18746 h 141"/>
                <a:gd name="T20" fmla="*/ 38025 w 338"/>
                <a:gd name="T21" fmla="*/ 18239 h 141"/>
                <a:gd name="T22" fmla="*/ 36296 w 338"/>
                <a:gd name="T23" fmla="*/ 17733 h 141"/>
                <a:gd name="T24" fmla="*/ 33704 w 338"/>
                <a:gd name="T25" fmla="*/ 16213 h 141"/>
                <a:gd name="T26" fmla="*/ 31975 w 338"/>
                <a:gd name="T27" fmla="*/ 15200 h 141"/>
                <a:gd name="T28" fmla="*/ 28519 w 338"/>
                <a:gd name="T29" fmla="*/ 12160 h 141"/>
                <a:gd name="T30" fmla="*/ 25494 w 338"/>
                <a:gd name="T31" fmla="*/ 9120 h 141"/>
                <a:gd name="T32" fmla="*/ 21173 w 338"/>
                <a:gd name="T33" fmla="*/ 17226 h 141"/>
                <a:gd name="T34" fmla="*/ 15988 w 338"/>
                <a:gd name="T35" fmla="*/ 25839 h 141"/>
                <a:gd name="T36" fmla="*/ 12963 w 338"/>
                <a:gd name="T37" fmla="*/ 30399 h 141"/>
                <a:gd name="T38" fmla="*/ 9074 w 338"/>
                <a:gd name="T39" fmla="*/ 34452 h 141"/>
                <a:gd name="T40" fmla="*/ 4753 w 338"/>
                <a:gd name="T41" fmla="*/ 37999 h 141"/>
                <a:gd name="T42" fmla="*/ 0 w 338"/>
                <a:gd name="T43" fmla="*/ 40532 h 141"/>
                <a:gd name="T44" fmla="*/ 5185 w 338"/>
                <a:gd name="T45" fmla="*/ 45599 h 141"/>
                <a:gd name="T46" fmla="*/ 9938 w 338"/>
                <a:gd name="T47" fmla="*/ 50665 h 141"/>
                <a:gd name="T48" fmla="*/ 14259 w 338"/>
                <a:gd name="T49" fmla="*/ 54718 h 141"/>
                <a:gd name="T50" fmla="*/ 19012 w 338"/>
                <a:gd name="T51" fmla="*/ 58772 h 141"/>
                <a:gd name="T52" fmla="*/ 23766 w 338"/>
                <a:gd name="T53" fmla="*/ 61812 h 141"/>
                <a:gd name="T54" fmla="*/ 28519 w 338"/>
                <a:gd name="T55" fmla="*/ 65358 h 141"/>
                <a:gd name="T56" fmla="*/ 34136 w 338"/>
                <a:gd name="T57" fmla="*/ 68398 h 141"/>
                <a:gd name="T58" fmla="*/ 40185 w 338"/>
                <a:gd name="T59" fmla="*/ 71438 h 141"/>
                <a:gd name="T60" fmla="*/ 111914 w 338"/>
                <a:gd name="T61" fmla="*/ 71438 h 141"/>
                <a:gd name="T62" fmla="*/ 116235 w 338"/>
                <a:gd name="T63" fmla="*/ 62825 h 141"/>
                <a:gd name="T64" fmla="*/ 121420 w 338"/>
                <a:gd name="T65" fmla="*/ 54212 h 141"/>
                <a:gd name="T66" fmla="*/ 126173 w 338"/>
                <a:gd name="T67" fmla="*/ 46612 h 141"/>
                <a:gd name="T68" fmla="*/ 131359 w 338"/>
                <a:gd name="T69" fmla="*/ 39519 h 141"/>
                <a:gd name="T70" fmla="*/ 136112 w 338"/>
                <a:gd name="T71" fmla="*/ 32426 h 141"/>
                <a:gd name="T72" fmla="*/ 140001 w 338"/>
                <a:gd name="T73" fmla="*/ 24319 h 141"/>
                <a:gd name="T74" fmla="*/ 143889 w 338"/>
                <a:gd name="T75" fmla="*/ 17226 h 141"/>
                <a:gd name="T76" fmla="*/ 146050 w 338"/>
                <a:gd name="T77" fmla="*/ 9120 h 141"/>
                <a:gd name="T78" fmla="*/ 134815 w 338"/>
                <a:gd name="T79" fmla="*/ 0 h 1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38" h="141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251"/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4471988" y="2161254"/>
              <a:ext cx="111125" cy="65087"/>
            </a:xfrm>
            <a:custGeom>
              <a:avLst/>
              <a:gdLst>
                <a:gd name="T0" fmla="*/ 111125 w 259"/>
                <a:gd name="T1" fmla="*/ 65087 h 129"/>
                <a:gd name="T2" fmla="*/ 109409 w 259"/>
                <a:gd name="T3" fmla="*/ 51464 h 129"/>
                <a:gd name="T4" fmla="*/ 108122 w 259"/>
                <a:gd name="T5" fmla="*/ 40364 h 129"/>
                <a:gd name="T6" fmla="*/ 108122 w 259"/>
                <a:gd name="T7" fmla="*/ 31787 h 129"/>
                <a:gd name="T8" fmla="*/ 108551 w 259"/>
                <a:gd name="T9" fmla="*/ 25228 h 129"/>
                <a:gd name="T10" fmla="*/ 110267 w 259"/>
                <a:gd name="T11" fmla="*/ 14632 h 129"/>
                <a:gd name="T12" fmla="*/ 111125 w 259"/>
                <a:gd name="T13" fmla="*/ 6055 h 129"/>
                <a:gd name="T14" fmla="*/ 110696 w 259"/>
                <a:gd name="T15" fmla="*/ 7064 h 129"/>
                <a:gd name="T16" fmla="*/ 109838 w 259"/>
                <a:gd name="T17" fmla="*/ 8073 h 129"/>
                <a:gd name="T18" fmla="*/ 108551 w 259"/>
                <a:gd name="T19" fmla="*/ 8577 h 129"/>
                <a:gd name="T20" fmla="*/ 106834 w 259"/>
                <a:gd name="T21" fmla="*/ 9082 h 129"/>
                <a:gd name="T22" fmla="*/ 102544 w 259"/>
                <a:gd name="T23" fmla="*/ 9586 h 129"/>
                <a:gd name="T24" fmla="*/ 97824 w 259"/>
                <a:gd name="T25" fmla="*/ 9586 h 129"/>
                <a:gd name="T26" fmla="*/ 87956 w 259"/>
                <a:gd name="T27" fmla="*/ 9586 h 129"/>
                <a:gd name="T28" fmla="*/ 82378 w 259"/>
                <a:gd name="T29" fmla="*/ 9082 h 129"/>
                <a:gd name="T30" fmla="*/ 77659 w 259"/>
                <a:gd name="T31" fmla="*/ 8577 h 129"/>
                <a:gd name="T32" fmla="*/ 73797 w 259"/>
                <a:gd name="T33" fmla="*/ 7568 h 129"/>
                <a:gd name="T34" fmla="*/ 69936 w 259"/>
                <a:gd name="T35" fmla="*/ 6055 h 129"/>
                <a:gd name="T36" fmla="*/ 66932 w 259"/>
                <a:gd name="T37" fmla="*/ 4541 h 129"/>
                <a:gd name="T38" fmla="*/ 62642 w 259"/>
                <a:gd name="T39" fmla="*/ 3027 h 129"/>
                <a:gd name="T40" fmla="*/ 57493 w 259"/>
                <a:gd name="T41" fmla="*/ 1514 h 129"/>
                <a:gd name="T42" fmla="*/ 50628 w 259"/>
                <a:gd name="T43" fmla="*/ 505 h 129"/>
                <a:gd name="T44" fmla="*/ 42476 w 259"/>
                <a:gd name="T45" fmla="*/ 0 h 129"/>
                <a:gd name="T46" fmla="*/ 35611 w 259"/>
                <a:gd name="T47" fmla="*/ 0 h 129"/>
                <a:gd name="T48" fmla="*/ 28747 w 259"/>
                <a:gd name="T49" fmla="*/ 0 h 129"/>
                <a:gd name="T50" fmla="*/ 21453 w 259"/>
                <a:gd name="T51" fmla="*/ 0 h 129"/>
                <a:gd name="T52" fmla="*/ 14588 w 259"/>
                <a:gd name="T53" fmla="*/ 1009 h 129"/>
                <a:gd name="T54" fmla="*/ 11584 w 259"/>
                <a:gd name="T55" fmla="*/ 2018 h 129"/>
                <a:gd name="T56" fmla="*/ 9010 w 259"/>
                <a:gd name="T57" fmla="*/ 3027 h 129"/>
                <a:gd name="T58" fmla="*/ 6007 w 259"/>
                <a:gd name="T59" fmla="*/ 4541 h 129"/>
                <a:gd name="T60" fmla="*/ 4291 w 259"/>
                <a:gd name="T61" fmla="*/ 6559 h 129"/>
                <a:gd name="T62" fmla="*/ 2145 w 259"/>
                <a:gd name="T63" fmla="*/ 8577 h 129"/>
                <a:gd name="T64" fmla="*/ 858 w 259"/>
                <a:gd name="T65" fmla="*/ 11100 h 129"/>
                <a:gd name="T66" fmla="*/ 0 w 259"/>
                <a:gd name="T67" fmla="*/ 14632 h 129"/>
                <a:gd name="T68" fmla="*/ 0 w 259"/>
                <a:gd name="T69" fmla="*/ 18164 h 129"/>
                <a:gd name="T70" fmla="*/ 0 w 259"/>
                <a:gd name="T71" fmla="*/ 24218 h 129"/>
                <a:gd name="T72" fmla="*/ 1287 w 259"/>
                <a:gd name="T73" fmla="*/ 29264 h 129"/>
                <a:gd name="T74" fmla="*/ 2574 w 259"/>
                <a:gd name="T75" fmla="*/ 32796 h 129"/>
                <a:gd name="T76" fmla="*/ 5149 w 259"/>
                <a:gd name="T77" fmla="*/ 35823 h 129"/>
                <a:gd name="T78" fmla="*/ 7294 w 259"/>
                <a:gd name="T79" fmla="*/ 38346 h 129"/>
                <a:gd name="T80" fmla="*/ 10297 w 259"/>
                <a:gd name="T81" fmla="*/ 40364 h 129"/>
                <a:gd name="T82" fmla="*/ 13301 w 259"/>
                <a:gd name="T83" fmla="*/ 41878 h 129"/>
                <a:gd name="T84" fmla="*/ 15875 w 259"/>
                <a:gd name="T85" fmla="*/ 42887 h 129"/>
                <a:gd name="T86" fmla="*/ 21453 w 259"/>
                <a:gd name="T87" fmla="*/ 44400 h 129"/>
                <a:gd name="T88" fmla="*/ 26172 w 259"/>
                <a:gd name="T89" fmla="*/ 46419 h 129"/>
                <a:gd name="T90" fmla="*/ 27889 w 259"/>
                <a:gd name="T91" fmla="*/ 47932 h 129"/>
                <a:gd name="T92" fmla="*/ 28747 w 259"/>
                <a:gd name="T93" fmla="*/ 49950 h 129"/>
                <a:gd name="T94" fmla="*/ 28747 w 259"/>
                <a:gd name="T95" fmla="*/ 52978 h 129"/>
                <a:gd name="T96" fmla="*/ 28318 w 259"/>
                <a:gd name="T97" fmla="*/ 56005 h 129"/>
                <a:gd name="T98" fmla="*/ 34753 w 259"/>
                <a:gd name="T99" fmla="*/ 55501 h 129"/>
                <a:gd name="T100" fmla="*/ 39044 w 259"/>
                <a:gd name="T101" fmla="*/ 54491 h 129"/>
                <a:gd name="T102" fmla="*/ 42047 w 259"/>
                <a:gd name="T103" fmla="*/ 53482 h 129"/>
                <a:gd name="T104" fmla="*/ 45051 w 259"/>
                <a:gd name="T105" fmla="*/ 52978 h 129"/>
                <a:gd name="T106" fmla="*/ 51486 w 259"/>
                <a:gd name="T107" fmla="*/ 53482 h 129"/>
                <a:gd name="T108" fmla="*/ 60068 w 259"/>
                <a:gd name="T109" fmla="*/ 54491 h 129"/>
                <a:gd name="T110" fmla="*/ 71223 w 259"/>
                <a:gd name="T111" fmla="*/ 56510 h 129"/>
                <a:gd name="T112" fmla="*/ 82378 w 259"/>
                <a:gd name="T113" fmla="*/ 59032 h 129"/>
                <a:gd name="T114" fmla="*/ 102115 w 259"/>
                <a:gd name="T115" fmla="*/ 63069 h 129"/>
                <a:gd name="T116" fmla="*/ 111125 w 259"/>
                <a:gd name="T117" fmla="*/ 65087 h 1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" h="129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252"/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4484688" y="2508916"/>
              <a:ext cx="179387" cy="142875"/>
            </a:xfrm>
            <a:custGeom>
              <a:avLst/>
              <a:gdLst>
                <a:gd name="T0" fmla="*/ 176432 w 425"/>
                <a:gd name="T1" fmla="*/ 89297 h 272"/>
                <a:gd name="T2" fmla="*/ 167991 w 425"/>
                <a:gd name="T3" fmla="*/ 98752 h 272"/>
                <a:gd name="T4" fmla="*/ 161659 w 425"/>
                <a:gd name="T5" fmla="*/ 108207 h 272"/>
                <a:gd name="T6" fmla="*/ 162081 w 425"/>
                <a:gd name="T7" fmla="*/ 116086 h 272"/>
                <a:gd name="T8" fmla="*/ 164192 w 425"/>
                <a:gd name="T9" fmla="*/ 124490 h 272"/>
                <a:gd name="T10" fmla="*/ 158283 w 425"/>
                <a:gd name="T11" fmla="*/ 128167 h 272"/>
                <a:gd name="T12" fmla="*/ 146464 w 425"/>
                <a:gd name="T13" fmla="*/ 125016 h 272"/>
                <a:gd name="T14" fmla="*/ 136756 w 425"/>
                <a:gd name="T15" fmla="*/ 123440 h 272"/>
                <a:gd name="T16" fmla="*/ 124516 w 425"/>
                <a:gd name="T17" fmla="*/ 123440 h 272"/>
                <a:gd name="T18" fmla="*/ 111009 w 425"/>
                <a:gd name="T19" fmla="*/ 127642 h 272"/>
                <a:gd name="T20" fmla="*/ 97924 w 425"/>
                <a:gd name="T21" fmla="*/ 133420 h 272"/>
                <a:gd name="T22" fmla="*/ 83151 w 425"/>
                <a:gd name="T23" fmla="*/ 140249 h 272"/>
                <a:gd name="T24" fmla="*/ 42209 w 425"/>
                <a:gd name="T25" fmla="*/ 126066 h 272"/>
                <a:gd name="T26" fmla="*/ 35877 w 425"/>
                <a:gd name="T27" fmla="*/ 118712 h 272"/>
                <a:gd name="T28" fmla="*/ 29546 w 425"/>
                <a:gd name="T29" fmla="*/ 112409 h 272"/>
                <a:gd name="T30" fmla="*/ 15617 w 425"/>
                <a:gd name="T31" fmla="*/ 100853 h 272"/>
                <a:gd name="T32" fmla="*/ 9286 w 425"/>
                <a:gd name="T33" fmla="*/ 94550 h 272"/>
                <a:gd name="T34" fmla="*/ 4643 w 425"/>
                <a:gd name="T35" fmla="*/ 87721 h 272"/>
                <a:gd name="T36" fmla="*/ 844 w 425"/>
                <a:gd name="T37" fmla="*/ 78791 h 272"/>
                <a:gd name="T38" fmla="*/ 0 w 425"/>
                <a:gd name="T39" fmla="*/ 67761 h 272"/>
                <a:gd name="T40" fmla="*/ 21104 w 425"/>
                <a:gd name="T41" fmla="*/ 34668 h 272"/>
                <a:gd name="T42" fmla="*/ 29968 w 425"/>
                <a:gd name="T43" fmla="*/ 18910 h 272"/>
                <a:gd name="T44" fmla="*/ 33767 w 425"/>
                <a:gd name="T45" fmla="*/ 11556 h 272"/>
                <a:gd name="T46" fmla="*/ 35877 w 425"/>
                <a:gd name="T47" fmla="*/ 3152 h 272"/>
                <a:gd name="T48" fmla="*/ 51917 w 425"/>
                <a:gd name="T49" fmla="*/ 5253 h 272"/>
                <a:gd name="T50" fmla="*/ 64579 w 425"/>
                <a:gd name="T51" fmla="*/ 9455 h 272"/>
                <a:gd name="T52" fmla="*/ 75976 w 425"/>
                <a:gd name="T53" fmla="*/ 14182 h 272"/>
                <a:gd name="T54" fmla="*/ 86528 w 425"/>
                <a:gd name="T55" fmla="*/ 16284 h 272"/>
                <a:gd name="T56" fmla="*/ 90327 w 425"/>
                <a:gd name="T57" fmla="*/ 15233 h 272"/>
                <a:gd name="T58" fmla="*/ 93281 w 425"/>
                <a:gd name="T59" fmla="*/ 13657 h 272"/>
                <a:gd name="T60" fmla="*/ 97924 w 425"/>
                <a:gd name="T61" fmla="*/ 7879 h 272"/>
                <a:gd name="T62" fmla="*/ 102145 w 425"/>
                <a:gd name="T63" fmla="*/ 2626 h 272"/>
                <a:gd name="T64" fmla="*/ 105522 w 425"/>
                <a:gd name="T65" fmla="*/ 1051 h 272"/>
                <a:gd name="T66" fmla="*/ 109321 w 425"/>
                <a:gd name="T67" fmla="*/ 0 h 272"/>
                <a:gd name="T68" fmla="*/ 116074 w 425"/>
                <a:gd name="T69" fmla="*/ 1051 h 272"/>
                <a:gd name="T70" fmla="*/ 121983 w 425"/>
                <a:gd name="T71" fmla="*/ 3677 h 272"/>
                <a:gd name="T72" fmla="*/ 127470 w 425"/>
                <a:gd name="T73" fmla="*/ 7879 h 272"/>
                <a:gd name="T74" fmla="*/ 130847 w 425"/>
                <a:gd name="T75" fmla="*/ 13657 h 272"/>
                <a:gd name="T76" fmla="*/ 137178 w 425"/>
                <a:gd name="T77" fmla="*/ 27840 h 272"/>
                <a:gd name="T78" fmla="*/ 142243 w 425"/>
                <a:gd name="T79" fmla="*/ 43073 h 272"/>
                <a:gd name="T80" fmla="*/ 147308 w 425"/>
                <a:gd name="T81" fmla="*/ 59356 h 272"/>
                <a:gd name="T82" fmla="*/ 150263 w 425"/>
                <a:gd name="T83" fmla="*/ 66185 h 272"/>
                <a:gd name="T84" fmla="*/ 154062 w 425"/>
                <a:gd name="T85" fmla="*/ 72488 h 272"/>
                <a:gd name="T86" fmla="*/ 158705 w 425"/>
                <a:gd name="T87" fmla="*/ 77216 h 272"/>
                <a:gd name="T88" fmla="*/ 164192 w 425"/>
                <a:gd name="T89" fmla="*/ 81943 h 272"/>
                <a:gd name="T90" fmla="*/ 170945 w 425"/>
                <a:gd name="T91" fmla="*/ 84044 h 272"/>
                <a:gd name="T92" fmla="*/ 179387 w 425"/>
                <a:gd name="T93" fmla="*/ 84569 h 2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5" h="272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253"/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2484438" y="3547141"/>
              <a:ext cx="14287" cy="55563"/>
            </a:xfrm>
            <a:custGeom>
              <a:avLst/>
              <a:gdLst>
                <a:gd name="T0" fmla="*/ 5628 w 33"/>
                <a:gd name="T1" fmla="*/ 10754 h 31"/>
                <a:gd name="T2" fmla="*/ 0 w 33"/>
                <a:gd name="T3" fmla="*/ 34055 h 31"/>
                <a:gd name="T4" fmla="*/ 2165 w 33"/>
                <a:gd name="T5" fmla="*/ 37639 h 31"/>
                <a:gd name="T6" fmla="*/ 6061 w 33"/>
                <a:gd name="T7" fmla="*/ 44809 h 31"/>
                <a:gd name="T8" fmla="*/ 8226 w 33"/>
                <a:gd name="T9" fmla="*/ 48394 h 31"/>
                <a:gd name="T10" fmla="*/ 9958 w 33"/>
                <a:gd name="T11" fmla="*/ 51978 h 31"/>
                <a:gd name="T12" fmla="*/ 11689 w 33"/>
                <a:gd name="T13" fmla="*/ 53771 h 31"/>
                <a:gd name="T14" fmla="*/ 14287 w 33"/>
                <a:gd name="T15" fmla="*/ 55563 h 31"/>
                <a:gd name="T16" fmla="*/ 14287 w 33"/>
                <a:gd name="T17" fmla="*/ 0 h 31"/>
                <a:gd name="T18" fmla="*/ 8659 w 33"/>
                <a:gd name="T19" fmla="*/ 0 h 31"/>
                <a:gd name="T20" fmla="*/ 5628 w 33"/>
                <a:gd name="T21" fmla="*/ 10754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254"/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4589463" y="2500979"/>
              <a:ext cx="85725" cy="79375"/>
            </a:xfrm>
            <a:custGeom>
              <a:avLst/>
              <a:gdLst>
                <a:gd name="T0" fmla="*/ 2679 w 192"/>
                <a:gd name="T1" fmla="*/ 9793 h 154"/>
                <a:gd name="T2" fmla="*/ 23217 w 192"/>
                <a:gd name="T3" fmla="*/ 0 h 154"/>
                <a:gd name="T4" fmla="*/ 41077 w 192"/>
                <a:gd name="T5" fmla="*/ 9793 h 154"/>
                <a:gd name="T6" fmla="*/ 53132 w 192"/>
                <a:gd name="T7" fmla="*/ 15978 h 154"/>
                <a:gd name="T8" fmla="*/ 65187 w 192"/>
                <a:gd name="T9" fmla="*/ 32472 h 154"/>
                <a:gd name="T10" fmla="*/ 74116 w 192"/>
                <a:gd name="T11" fmla="*/ 47934 h 154"/>
                <a:gd name="T12" fmla="*/ 85725 w 192"/>
                <a:gd name="T13" fmla="*/ 60820 h 154"/>
                <a:gd name="T14" fmla="*/ 67866 w 192"/>
                <a:gd name="T15" fmla="*/ 63912 h 154"/>
                <a:gd name="T16" fmla="*/ 56257 w 192"/>
                <a:gd name="T17" fmla="*/ 67005 h 154"/>
                <a:gd name="T18" fmla="*/ 56257 w 192"/>
                <a:gd name="T19" fmla="*/ 79375 h 154"/>
                <a:gd name="T20" fmla="*/ 47327 w 192"/>
                <a:gd name="T21" fmla="*/ 79375 h 154"/>
                <a:gd name="T22" fmla="*/ 44202 w 192"/>
                <a:gd name="T23" fmla="*/ 75252 h 154"/>
                <a:gd name="T24" fmla="*/ 41523 w 192"/>
                <a:gd name="T25" fmla="*/ 70613 h 154"/>
                <a:gd name="T26" fmla="*/ 39291 w 192"/>
                <a:gd name="T27" fmla="*/ 64943 h 154"/>
                <a:gd name="T28" fmla="*/ 36612 w 192"/>
                <a:gd name="T29" fmla="*/ 59274 h 154"/>
                <a:gd name="T30" fmla="*/ 33040 w 192"/>
                <a:gd name="T31" fmla="*/ 47934 h 154"/>
                <a:gd name="T32" fmla="*/ 29021 w 192"/>
                <a:gd name="T33" fmla="*/ 36595 h 154"/>
                <a:gd name="T34" fmla="*/ 26789 w 192"/>
                <a:gd name="T35" fmla="*/ 31441 h 154"/>
                <a:gd name="T36" fmla="*/ 24557 w 192"/>
                <a:gd name="T37" fmla="*/ 25771 h 154"/>
                <a:gd name="T38" fmla="*/ 21431 w 192"/>
                <a:gd name="T39" fmla="*/ 21648 h 154"/>
                <a:gd name="T40" fmla="*/ 18306 w 192"/>
                <a:gd name="T41" fmla="*/ 17524 h 154"/>
                <a:gd name="T42" fmla="*/ 14734 w 192"/>
                <a:gd name="T43" fmla="*/ 14432 h 154"/>
                <a:gd name="T44" fmla="*/ 10716 w 192"/>
                <a:gd name="T45" fmla="*/ 11855 h 154"/>
                <a:gd name="T46" fmla="*/ 8037 w 192"/>
                <a:gd name="T47" fmla="*/ 11339 h 154"/>
                <a:gd name="T48" fmla="*/ 5358 w 192"/>
                <a:gd name="T49" fmla="*/ 10308 h 154"/>
                <a:gd name="T50" fmla="*/ 2679 w 192"/>
                <a:gd name="T51" fmla="*/ 10308 h 154"/>
                <a:gd name="T52" fmla="*/ 0 w 192"/>
                <a:gd name="T53" fmla="*/ 9793 h 154"/>
                <a:gd name="T54" fmla="*/ 2679 w 192"/>
                <a:gd name="T55" fmla="*/ 9793 h 1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2" h="154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255"/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4506913" y="2383504"/>
              <a:ext cx="381000" cy="247650"/>
            </a:xfrm>
            <a:custGeom>
              <a:avLst/>
              <a:gdLst>
                <a:gd name="T0" fmla="*/ 170299 w 877"/>
                <a:gd name="T1" fmla="*/ 179533 h 469"/>
                <a:gd name="T2" fmla="*/ 138585 w 877"/>
                <a:gd name="T3" fmla="*/ 133594 h 469"/>
                <a:gd name="T4" fmla="*/ 89494 w 877"/>
                <a:gd name="T5" fmla="*/ 127257 h 469"/>
                <a:gd name="T6" fmla="*/ 82977 w 877"/>
                <a:gd name="T7" fmla="*/ 128313 h 469"/>
                <a:gd name="T8" fmla="*/ 77330 w 877"/>
                <a:gd name="T9" fmla="*/ 132538 h 469"/>
                <a:gd name="T10" fmla="*/ 70379 w 877"/>
                <a:gd name="T11" fmla="*/ 140986 h 469"/>
                <a:gd name="T12" fmla="*/ 65600 w 877"/>
                <a:gd name="T13" fmla="*/ 143098 h 469"/>
                <a:gd name="T14" fmla="*/ 52567 w 877"/>
                <a:gd name="T15" fmla="*/ 141514 h 469"/>
                <a:gd name="T16" fmla="*/ 34320 w 877"/>
                <a:gd name="T17" fmla="*/ 134650 h 469"/>
                <a:gd name="T18" fmla="*/ 11295 w 877"/>
                <a:gd name="T19" fmla="*/ 130425 h 469"/>
                <a:gd name="T20" fmla="*/ 3475 w 877"/>
                <a:gd name="T21" fmla="*/ 111944 h 469"/>
                <a:gd name="T22" fmla="*/ 5648 w 877"/>
                <a:gd name="T23" fmla="*/ 98743 h 469"/>
                <a:gd name="T24" fmla="*/ 5648 w 877"/>
                <a:gd name="T25" fmla="*/ 95047 h 469"/>
                <a:gd name="T26" fmla="*/ 9992 w 877"/>
                <a:gd name="T27" fmla="*/ 76038 h 469"/>
                <a:gd name="T28" fmla="*/ 19115 w 877"/>
                <a:gd name="T29" fmla="*/ 59140 h 469"/>
                <a:gd name="T30" fmla="*/ 23460 w 877"/>
                <a:gd name="T31" fmla="*/ 48580 h 469"/>
                <a:gd name="T32" fmla="*/ 11295 w 877"/>
                <a:gd name="T33" fmla="*/ 26402 h 469"/>
                <a:gd name="T34" fmla="*/ 75157 w 877"/>
                <a:gd name="T35" fmla="*/ 13729 h 469"/>
                <a:gd name="T36" fmla="*/ 147274 w 877"/>
                <a:gd name="T37" fmla="*/ 26402 h 469"/>
                <a:gd name="T38" fmla="*/ 170299 w 877"/>
                <a:gd name="T39" fmla="*/ 6864 h 469"/>
                <a:gd name="T40" fmla="*/ 210701 w 877"/>
                <a:gd name="T41" fmla="*/ 0 h 469"/>
                <a:gd name="T42" fmla="*/ 251538 w 877"/>
                <a:gd name="T43" fmla="*/ 20065 h 469"/>
                <a:gd name="T44" fmla="*/ 277170 w 877"/>
                <a:gd name="T45" fmla="*/ 58612 h 469"/>
                <a:gd name="T46" fmla="*/ 314966 w 877"/>
                <a:gd name="T47" fmla="*/ 58612 h 469"/>
                <a:gd name="T48" fmla="*/ 364057 w 877"/>
                <a:gd name="T49" fmla="*/ 81846 h 469"/>
                <a:gd name="T50" fmla="*/ 375352 w 877"/>
                <a:gd name="T51" fmla="*/ 124089 h 469"/>
                <a:gd name="T52" fmla="*/ 349286 w 877"/>
                <a:gd name="T53" fmla="*/ 143626 h 469"/>
                <a:gd name="T54" fmla="*/ 327564 w 877"/>
                <a:gd name="T55" fmla="*/ 165276 h 469"/>
                <a:gd name="T56" fmla="*/ 298892 w 877"/>
                <a:gd name="T57" fmla="*/ 174253 h 469"/>
                <a:gd name="T58" fmla="*/ 288031 w 877"/>
                <a:gd name="T59" fmla="*/ 181117 h 469"/>
                <a:gd name="T60" fmla="*/ 281514 w 877"/>
                <a:gd name="T61" fmla="*/ 189038 h 469"/>
                <a:gd name="T62" fmla="*/ 280645 w 877"/>
                <a:gd name="T63" fmla="*/ 198014 h 469"/>
                <a:gd name="T64" fmla="*/ 283686 w 877"/>
                <a:gd name="T65" fmla="*/ 205935 h 469"/>
                <a:gd name="T66" fmla="*/ 289334 w 877"/>
                <a:gd name="T67" fmla="*/ 211743 h 469"/>
                <a:gd name="T68" fmla="*/ 308884 w 877"/>
                <a:gd name="T69" fmla="*/ 209103 h 469"/>
                <a:gd name="T70" fmla="*/ 321917 w 877"/>
                <a:gd name="T71" fmla="*/ 208047 h 469"/>
                <a:gd name="T72" fmla="*/ 318876 w 877"/>
                <a:gd name="T73" fmla="*/ 212799 h 469"/>
                <a:gd name="T74" fmla="*/ 311056 w 877"/>
                <a:gd name="T75" fmla="*/ 222304 h 469"/>
                <a:gd name="T76" fmla="*/ 303236 w 877"/>
                <a:gd name="T77" fmla="*/ 231281 h 469"/>
                <a:gd name="T78" fmla="*/ 299326 w 877"/>
                <a:gd name="T79" fmla="*/ 221248 h 469"/>
                <a:gd name="T80" fmla="*/ 291506 w 877"/>
                <a:gd name="T81" fmla="*/ 215440 h 469"/>
                <a:gd name="T82" fmla="*/ 289334 w 877"/>
                <a:gd name="T83" fmla="*/ 223360 h 469"/>
                <a:gd name="T84" fmla="*/ 279342 w 877"/>
                <a:gd name="T85" fmla="*/ 233393 h 469"/>
                <a:gd name="T86" fmla="*/ 268916 w 877"/>
                <a:gd name="T87" fmla="*/ 242898 h 469"/>
                <a:gd name="T88" fmla="*/ 265440 w 877"/>
                <a:gd name="T89" fmla="*/ 247650 h 469"/>
                <a:gd name="T90" fmla="*/ 258489 w 877"/>
                <a:gd name="T91" fmla="*/ 245010 h 469"/>
                <a:gd name="T92" fmla="*/ 253710 w 877"/>
                <a:gd name="T93" fmla="*/ 240257 h 469"/>
                <a:gd name="T94" fmla="*/ 249800 w 877"/>
                <a:gd name="T95" fmla="*/ 231809 h 469"/>
                <a:gd name="T96" fmla="*/ 248497 w 877"/>
                <a:gd name="T97" fmla="*/ 215440 h 469"/>
                <a:gd name="T98" fmla="*/ 238071 w 877"/>
                <a:gd name="T99" fmla="*/ 213328 h 469"/>
                <a:gd name="T100" fmla="*/ 225038 w 877"/>
                <a:gd name="T101" fmla="*/ 205407 h 469"/>
                <a:gd name="T102" fmla="*/ 242849 w 877"/>
                <a:gd name="T103" fmla="*/ 200127 h 469"/>
                <a:gd name="T104" fmla="*/ 271522 w 877"/>
                <a:gd name="T105" fmla="*/ 195374 h 469"/>
                <a:gd name="T106" fmla="*/ 214177 w 877"/>
                <a:gd name="T107" fmla="*/ 186926 h 469"/>
                <a:gd name="T108" fmla="*/ 193324 w 877"/>
                <a:gd name="T109" fmla="*/ 175837 h 469"/>
                <a:gd name="T110" fmla="*/ 172905 w 877"/>
                <a:gd name="T111" fmla="*/ 194846 h 469"/>
                <a:gd name="T112" fmla="*/ 165086 w 877"/>
                <a:gd name="T113" fmla="*/ 208575 h 469"/>
                <a:gd name="T114" fmla="*/ 153356 w 877"/>
                <a:gd name="T115" fmla="*/ 211215 h 469"/>
                <a:gd name="T116" fmla="*/ 142495 w 877"/>
                <a:gd name="T117" fmla="*/ 206991 h 469"/>
                <a:gd name="T118" fmla="*/ 132937 w 877"/>
                <a:gd name="T119" fmla="*/ 198542 h 4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77" h="469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7" name="Freeform 256"/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5018088" y="2726404"/>
              <a:ext cx="47625" cy="63500"/>
            </a:xfrm>
            <a:custGeom>
              <a:avLst/>
              <a:gdLst>
                <a:gd name="T0" fmla="*/ 21364 w 107"/>
                <a:gd name="T1" fmla="*/ 0 h 123"/>
                <a:gd name="T2" fmla="*/ 36053 w 107"/>
                <a:gd name="T3" fmla="*/ 16004 h 123"/>
                <a:gd name="T4" fmla="*/ 41839 w 107"/>
                <a:gd name="T5" fmla="*/ 34589 h 123"/>
                <a:gd name="T6" fmla="*/ 47625 w 107"/>
                <a:gd name="T7" fmla="*/ 44398 h 123"/>
                <a:gd name="T8" fmla="*/ 47625 w 107"/>
                <a:gd name="T9" fmla="*/ 60402 h 123"/>
                <a:gd name="T10" fmla="*/ 47625 w 107"/>
                <a:gd name="T11" fmla="*/ 63500 h 123"/>
                <a:gd name="T12" fmla="*/ 39168 w 107"/>
                <a:gd name="T13" fmla="*/ 58854 h 123"/>
                <a:gd name="T14" fmla="*/ 32492 w 107"/>
                <a:gd name="T15" fmla="*/ 54207 h 123"/>
                <a:gd name="T16" fmla="*/ 27151 w 107"/>
                <a:gd name="T17" fmla="*/ 50593 h 123"/>
                <a:gd name="T18" fmla="*/ 24035 w 107"/>
                <a:gd name="T19" fmla="*/ 47496 h 123"/>
                <a:gd name="T20" fmla="*/ 22700 w 107"/>
                <a:gd name="T21" fmla="*/ 42850 h 123"/>
                <a:gd name="T22" fmla="*/ 21364 w 107"/>
                <a:gd name="T23" fmla="*/ 37687 h 123"/>
                <a:gd name="T24" fmla="*/ 17359 w 107"/>
                <a:gd name="T25" fmla="*/ 38203 h 123"/>
                <a:gd name="T26" fmla="*/ 14243 w 107"/>
                <a:gd name="T27" fmla="*/ 37687 h 123"/>
                <a:gd name="T28" fmla="*/ 11572 w 107"/>
                <a:gd name="T29" fmla="*/ 37171 h 123"/>
                <a:gd name="T30" fmla="*/ 9347 w 107"/>
                <a:gd name="T31" fmla="*/ 36138 h 123"/>
                <a:gd name="T32" fmla="*/ 7567 w 107"/>
                <a:gd name="T33" fmla="*/ 34589 h 123"/>
                <a:gd name="T34" fmla="*/ 6231 w 107"/>
                <a:gd name="T35" fmla="*/ 32524 h 123"/>
                <a:gd name="T36" fmla="*/ 4896 w 107"/>
                <a:gd name="T37" fmla="*/ 30459 h 123"/>
                <a:gd name="T38" fmla="*/ 4006 w 107"/>
                <a:gd name="T39" fmla="*/ 27878 h 123"/>
                <a:gd name="T40" fmla="*/ 1780 w 107"/>
                <a:gd name="T41" fmla="*/ 16004 h 123"/>
                <a:gd name="T42" fmla="*/ 0 w 107"/>
                <a:gd name="T43" fmla="*/ 3098 h 123"/>
                <a:gd name="T44" fmla="*/ 15133 w 107"/>
                <a:gd name="T45" fmla="*/ 0 h 123"/>
                <a:gd name="T46" fmla="*/ 21364 w 107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8" name="Freeform 257"/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5561013" y="2740691"/>
              <a:ext cx="207962" cy="122238"/>
            </a:xfrm>
            <a:custGeom>
              <a:avLst/>
              <a:gdLst>
                <a:gd name="T0" fmla="*/ 46802 w 471"/>
                <a:gd name="T1" fmla="*/ 35000 h 234"/>
                <a:gd name="T2" fmla="*/ 73294 w 471"/>
                <a:gd name="T3" fmla="*/ 44925 h 234"/>
                <a:gd name="T4" fmla="*/ 120097 w 471"/>
                <a:gd name="T5" fmla="*/ 54850 h 234"/>
                <a:gd name="T6" fmla="*/ 164250 w 471"/>
                <a:gd name="T7" fmla="*/ 44925 h 234"/>
                <a:gd name="T8" fmla="*/ 169107 w 471"/>
                <a:gd name="T9" fmla="*/ 49627 h 234"/>
                <a:gd name="T10" fmla="*/ 172639 w 471"/>
                <a:gd name="T11" fmla="*/ 59552 h 234"/>
                <a:gd name="T12" fmla="*/ 179262 w 471"/>
                <a:gd name="T13" fmla="*/ 64776 h 234"/>
                <a:gd name="T14" fmla="*/ 187210 w 471"/>
                <a:gd name="T15" fmla="*/ 67388 h 234"/>
                <a:gd name="T16" fmla="*/ 191184 w 471"/>
                <a:gd name="T17" fmla="*/ 70000 h 234"/>
                <a:gd name="T18" fmla="*/ 194716 w 471"/>
                <a:gd name="T19" fmla="*/ 73656 h 234"/>
                <a:gd name="T20" fmla="*/ 197807 w 471"/>
                <a:gd name="T21" fmla="*/ 78880 h 234"/>
                <a:gd name="T22" fmla="*/ 200897 w 471"/>
                <a:gd name="T23" fmla="*/ 88805 h 234"/>
                <a:gd name="T24" fmla="*/ 207962 w 471"/>
                <a:gd name="T25" fmla="*/ 99253 h 234"/>
                <a:gd name="T26" fmla="*/ 154537 w 471"/>
                <a:gd name="T27" fmla="*/ 105522 h 234"/>
                <a:gd name="T28" fmla="*/ 145706 w 471"/>
                <a:gd name="T29" fmla="*/ 117014 h 234"/>
                <a:gd name="T30" fmla="*/ 139966 w 471"/>
                <a:gd name="T31" fmla="*/ 121716 h 234"/>
                <a:gd name="T32" fmla="*/ 135109 w 471"/>
                <a:gd name="T33" fmla="*/ 121716 h 234"/>
                <a:gd name="T34" fmla="*/ 131577 w 471"/>
                <a:gd name="T35" fmla="*/ 120148 h 234"/>
                <a:gd name="T36" fmla="*/ 128928 w 471"/>
                <a:gd name="T37" fmla="*/ 117014 h 234"/>
                <a:gd name="T38" fmla="*/ 127603 w 471"/>
                <a:gd name="T39" fmla="*/ 112835 h 234"/>
                <a:gd name="T40" fmla="*/ 125395 w 471"/>
                <a:gd name="T41" fmla="*/ 103955 h 234"/>
                <a:gd name="T42" fmla="*/ 122746 w 471"/>
                <a:gd name="T43" fmla="*/ 90895 h 234"/>
                <a:gd name="T44" fmla="*/ 118772 w 471"/>
                <a:gd name="T45" fmla="*/ 80970 h 234"/>
                <a:gd name="T46" fmla="*/ 113915 w 471"/>
                <a:gd name="T47" fmla="*/ 77313 h 234"/>
                <a:gd name="T48" fmla="*/ 108617 w 471"/>
                <a:gd name="T49" fmla="*/ 73656 h 234"/>
                <a:gd name="T50" fmla="*/ 104202 w 471"/>
                <a:gd name="T51" fmla="*/ 69477 h 234"/>
                <a:gd name="T52" fmla="*/ 98903 w 471"/>
                <a:gd name="T53" fmla="*/ 73134 h 234"/>
                <a:gd name="T54" fmla="*/ 91397 w 471"/>
                <a:gd name="T55" fmla="*/ 84626 h 234"/>
                <a:gd name="T56" fmla="*/ 88307 w 471"/>
                <a:gd name="T57" fmla="*/ 92462 h 234"/>
                <a:gd name="T58" fmla="*/ 83008 w 471"/>
                <a:gd name="T59" fmla="*/ 99253 h 234"/>
                <a:gd name="T60" fmla="*/ 73736 w 471"/>
                <a:gd name="T61" fmla="*/ 104999 h 234"/>
                <a:gd name="T62" fmla="*/ 64905 w 471"/>
                <a:gd name="T63" fmla="*/ 111268 h 234"/>
                <a:gd name="T64" fmla="*/ 57399 w 471"/>
                <a:gd name="T65" fmla="*/ 114402 h 234"/>
                <a:gd name="T66" fmla="*/ 50335 w 471"/>
                <a:gd name="T67" fmla="*/ 115969 h 234"/>
                <a:gd name="T68" fmla="*/ 42829 w 471"/>
                <a:gd name="T69" fmla="*/ 115447 h 234"/>
                <a:gd name="T70" fmla="*/ 36206 w 471"/>
                <a:gd name="T71" fmla="*/ 113357 h 234"/>
                <a:gd name="T72" fmla="*/ 27817 w 471"/>
                <a:gd name="T73" fmla="*/ 107089 h 234"/>
                <a:gd name="T74" fmla="*/ 26050 w 471"/>
                <a:gd name="T75" fmla="*/ 102910 h 234"/>
                <a:gd name="T76" fmla="*/ 26050 w 471"/>
                <a:gd name="T77" fmla="*/ 70522 h 234"/>
                <a:gd name="T78" fmla="*/ 0 w 471"/>
                <a:gd name="T79" fmla="*/ 51194 h 234"/>
                <a:gd name="T80" fmla="*/ 23401 w 471"/>
                <a:gd name="T81" fmla="*/ 41791 h 234"/>
                <a:gd name="T82" fmla="*/ 37972 w 471"/>
                <a:gd name="T83" fmla="*/ 15672 h 234"/>
                <a:gd name="T84" fmla="*/ 58724 w 471"/>
                <a:gd name="T85" fmla="*/ 0 h 234"/>
                <a:gd name="T86" fmla="*/ 73294 w 471"/>
                <a:gd name="T87" fmla="*/ 21940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9" name="Freeform 258"/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>
              <a:off x="5610225" y="2669254"/>
              <a:ext cx="225425" cy="125412"/>
            </a:xfrm>
            <a:custGeom>
              <a:avLst/>
              <a:gdLst>
                <a:gd name="T0" fmla="*/ 45514 w 525"/>
                <a:gd name="T1" fmla="*/ 96271 h 241"/>
                <a:gd name="T2" fmla="*/ 74283 w 525"/>
                <a:gd name="T3" fmla="*/ 77016 h 241"/>
                <a:gd name="T4" fmla="*/ 39932 w 525"/>
                <a:gd name="T5" fmla="*/ 54640 h 241"/>
                <a:gd name="T6" fmla="*/ 20181 w 525"/>
                <a:gd name="T7" fmla="*/ 60885 h 241"/>
                <a:gd name="T8" fmla="*/ 28339 w 525"/>
                <a:gd name="T9" fmla="*/ 31743 h 241"/>
                <a:gd name="T10" fmla="*/ 17175 w 525"/>
                <a:gd name="T11" fmla="*/ 22376 h 241"/>
                <a:gd name="T12" fmla="*/ 48091 w 525"/>
                <a:gd name="T13" fmla="*/ 13010 h 241"/>
                <a:gd name="T14" fmla="*/ 79865 w 525"/>
                <a:gd name="T15" fmla="*/ 0 h 241"/>
                <a:gd name="T16" fmla="*/ 133967 w 525"/>
                <a:gd name="T17" fmla="*/ 9887 h 241"/>
                <a:gd name="T18" fmla="*/ 188498 w 525"/>
                <a:gd name="T19" fmla="*/ 13010 h 241"/>
                <a:gd name="T20" fmla="*/ 225425 w 525"/>
                <a:gd name="T21" fmla="*/ 28621 h 241"/>
                <a:gd name="T22" fmla="*/ 222849 w 525"/>
                <a:gd name="T23" fmla="*/ 35906 h 241"/>
                <a:gd name="T24" fmla="*/ 218984 w 525"/>
                <a:gd name="T25" fmla="*/ 42671 h 241"/>
                <a:gd name="T26" fmla="*/ 214261 w 525"/>
                <a:gd name="T27" fmla="*/ 47875 h 241"/>
                <a:gd name="T28" fmla="*/ 208250 w 525"/>
                <a:gd name="T29" fmla="*/ 51518 h 241"/>
                <a:gd name="T30" fmla="*/ 189786 w 525"/>
                <a:gd name="T31" fmla="*/ 53599 h 241"/>
                <a:gd name="T32" fmla="*/ 179481 w 525"/>
                <a:gd name="T33" fmla="*/ 55681 h 241"/>
                <a:gd name="T34" fmla="*/ 174758 w 525"/>
                <a:gd name="T35" fmla="*/ 57762 h 241"/>
                <a:gd name="T36" fmla="*/ 171323 w 525"/>
                <a:gd name="T37" fmla="*/ 60885 h 241"/>
                <a:gd name="T38" fmla="*/ 166170 w 525"/>
                <a:gd name="T39" fmla="*/ 70772 h 241"/>
                <a:gd name="T40" fmla="*/ 162306 w 525"/>
                <a:gd name="T41" fmla="*/ 76496 h 241"/>
                <a:gd name="T42" fmla="*/ 156724 w 525"/>
                <a:gd name="T43" fmla="*/ 80139 h 241"/>
                <a:gd name="T44" fmla="*/ 130961 w 525"/>
                <a:gd name="T45" fmla="*/ 86383 h 241"/>
                <a:gd name="T46" fmla="*/ 117221 w 525"/>
                <a:gd name="T47" fmla="*/ 90026 h 241"/>
                <a:gd name="T48" fmla="*/ 111639 w 525"/>
                <a:gd name="T49" fmla="*/ 92628 h 241"/>
                <a:gd name="T50" fmla="*/ 112068 w 525"/>
                <a:gd name="T51" fmla="*/ 99913 h 241"/>
                <a:gd name="T52" fmla="*/ 112927 w 525"/>
                <a:gd name="T53" fmla="*/ 105637 h 241"/>
                <a:gd name="T54" fmla="*/ 117221 w 525"/>
                <a:gd name="T55" fmla="*/ 115525 h 241"/>
                <a:gd name="T56" fmla="*/ 94034 w 525"/>
                <a:gd name="T57" fmla="*/ 118647 h 241"/>
                <a:gd name="T58" fmla="*/ 48091 w 525"/>
                <a:gd name="T59" fmla="*/ 121769 h 241"/>
                <a:gd name="T60" fmla="*/ 8588 w 525"/>
                <a:gd name="T61" fmla="*/ 115525 h 241"/>
                <a:gd name="T62" fmla="*/ 22757 w 525"/>
                <a:gd name="T63" fmla="*/ 86383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259"/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5216525" y="2685129"/>
              <a:ext cx="342900" cy="227012"/>
            </a:xfrm>
            <a:custGeom>
              <a:avLst/>
              <a:gdLst>
                <a:gd name="T0" fmla="*/ 335902 w 784"/>
                <a:gd name="T1" fmla="*/ 154157 h 430"/>
                <a:gd name="T2" fmla="*/ 328467 w 784"/>
                <a:gd name="T3" fmla="*/ 154685 h 430"/>
                <a:gd name="T4" fmla="*/ 319719 w 784"/>
                <a:gd name="T5" fmla="*/ 159436 h 430"/>
                <a:gd name="T6" fmla="*/ 316220 w 784"/>
                <a:gd name="T7" fmla="*/ 162604 h 430"/>
                <a:gd name="T8" fmla="*/ 313596 w 784"/>
                <a:gd name="T9" fmla="*/ 175274 h 430"/>
                <a:gd name="T10" fmla="*/ 311847 w 784"/>
                <a:gd name="T11" fmla="*/ 190057 h 430"/>
                <a:gd name="T12" fmla="*/ 307910 w 784"/>
                <a:gd name="T13" fmla="*/ 198504 h 430"/>
                <a:gd name="T14" fmla="*/ 293477 w 784"/>
                <a:gd name="T15" fmla="*/ 212230 h 430"/>
                <a:gd name="T16" fmla="*/ 276857 w 784"/>
                <a:gd name="T17" fmla="*/ 221733 h 430"/>
                <a:gd name="T18" fmla="*/ 267672 w 784"/>
                <a:gd name="T19" fmla="*/ 223844 h 430"/>
                <a:gd name="T20" fmla="*/ 256738 w 784"/>
                <a:gd name="T21" fmla="*/ 226484 h 430"/>
                <a:gd name="T22" fmla="*/ 247990 w 784"/>
                <a:gd name="T23" fmla="*/ 225956 h 430"/>
                <a:gd name="T24" fmla="*/ 238368 w 784"/>
                <a:gd name="T25" fmla="*/ 204839 h 430"/>
                <a:gd name="T26" fmla="*/ 225247 w 784"/>
                <a:gd name="T27" fmla="*/ 181610 h 430"/>
                <a:gd name="T28" fmla="*/ 209064 w 784"/>
                <a:gd name="T29" fmla="*/ 176330 h 430"/>
                <a:gd name="T30" fmla="*/ 195943 w 784"/>
                <a:gd name="T31" fmla="*/ 166299 h 430"/>
                <a:gd name="T32" fmla="*/ 182384 w 784"/>
                <a:gd name="T33" fmla="*/ 155213 h 430"/>
                <a:gd name="T34" fmla="*/ 163140 w 784"/>
                <a:gd name="T35" fmla="*/ 144654 h 430"/>
                <a:gd name="T36" fmla="*/ 133836 w 784"/>
                <a:gd name="T37" fmla="*/ 136207 h 430"/>
                <a:gd name="T38" fmla="*/ 79602 w 784"/>
                <a:gd name="T39" fmla="*/ 149406 h 430"/>
                <a:gd name="T40" fmla="*/ 66043 w 784"/>
                <a:gd name="T41" fmla="*/ 161548 h 430"/>
                <a:gd name="T42" fmla="*/ 55546 w 784"/>
                <a:gd name="T43" fmla="*/ 162604 h 430"/>
                <a:gd name="T44" fmla="*/ 28867 w 784"/>
                <a:gd name="T45" fmla="*/ 133040 h 430"/>
                <a:gd name="T46" fmla="*/ 28867 w 784"/>
                <a:gd name="T47" fmla="*/ 107699 h 430"/>
                <a:gd name="T48" fmla="*/ 17495 w 784"/>
                <a:gd name="T49" fmla="*/ 94500 h 430"/>
                <a:gd name="T50" fmla="*/ 18370 w 784"/>
                <a:gd name="T51" fmla="*/ 105059 h 430"/>
                <a:gd name="T52" fmla="*/ 15745 w 784"/>
                <a:gd name="T53" fmla="*/ 115090 h 430"/>
                <a:gd name="T54" fmla="*/ 13121 w 784"/>
                <a:gd name="T55" fmla="*/ 116674 h 430"/>
                <a:gd name="T56" fmla="*/ 13559 w 784"/>
                <a:gd name="T57" fmla="*/ 107171 h 430"/>
                <a:gd name="T58" fmla="*/ 11809 w 784"/>
                <a:gd name="T59" fmla="*/ 91861 h 430"/>
                <a:gd name="T60" fmla="*/ 14433 w 784"/>
                <a:gd name="T61" fmla="*/ 86053 h 430"/>
                <a:gd name="T62" fmla="*/ 17495 w 784"/>
                <a:gd name="T63" fmla="*/ 80246 h 430"/>
                <a:gd name="T64" fmla="*/ 11809 w 784"/>
                <a:gd name="T65" fmla="*/ 68104 h 430"/>
                <a:gd name="T66" fmla="*/ 3062 w 784"/>
                <a:gd name="T67" fmla="*/ 66520 h 430"/>
                <a:gd name="T68" fmla="*/ 0 w 784"/>
                <a:gd name="T69" fmla="*/ 61768 h 430"/>
                <a:gd name="T70" fmla="*/ 1312 w 784"/>
                <a:gd name="T71" fmla="*/ 54905 h 430"/>
                <a:gd name="T72" fmla="*/ 4811 w 784"/>
                <a:gd name="T73" fmla="*/ 49626 h 430"/>
                <a:gd name="T74" fmla="*/ 11809 w 784"/>
                <a:gd name="T75" fmla="*/ 48570 h 430"/>
                <a:gd name="T76" fmla="*/ 17932 w 784"/>
                <a:gd name="T77" fmla="*/ 52266 h 430"/>
                <a:gd name="T78" fmla="*/ 24930 w 784"/>
                <a:gd name="T79" fmla="*/ 54905 h 430"/>
                <a:gd name="T80" fmla="*/ 31053 w 784"/>
                <a:gd name="T81" fmla="*/ 48570 h 430"/>
                <a:gd name="T82" fmla="*/ 36302 w 784"/>
                <a:gd name="T83" fmla="*/ 40651 h 430"/>
                <a:gd name="T84" fmla="*/ 38051 w 784"/>
                <a:gd name="T85" fmla="*/ 33788 h 430"/>
                <a:gd name="T86" fmla="*/ 34115 w 784"/>
                <a:gd name="T87" fmla="*/ 29036 h 430"/>
                <a:gd name="T88" fmla="*/ 24055 w 784"/>
                <a:gd name="T89" fmla="*/ 25869 h 430"/>
                <a:gd name="T90" fmla="*/ 20557 w 784"/>
                <a:gd name="T91" fmla="*/ 21117 h 430"/>
                <a:gd name="T92" fmla="*/ 17932 w 784"/>
                <a:gd name="T93" fmla="*/ 14782 h 430"/>
                <a:gd name="T94" fmla="*/ 46799 w 784"/>
                <a:gd name="T95" fmla="*/ 22701 h 430"/>
                <a:gd name="T96" fmla="*/ 95785 w 784"/>
                <a:gd name="T97" fmla="*/ 39067 h 430"/>
                <a:gd name="T98" fmla="*/ 119403 w 784"/>
                <a:gd name="T99" fmla="*/ 0 h 430"/>
                <a:gd name="T100" fmla="*/ 163140 w 784"/>
                <a:gd name="T101" fmla="*/ 22701 h 430"/>
                <a:gd name="T102" fmla="*/ 203378 w 784"/>
                <a:gd name="T103" fmla="*/ 48570 h 430"/>
                <a:gd name="T104" fmla="*/ 258487 w 784"/>
                <a:gd name="T105" fmla="*/ 110866 h 430"/>
                <a:gd name="T106" fmla="*/ 316658 w 784"/>
                <a:gd name="T107" fmla="*/ 139903 h 430"/>
                <a:gd name="T108" fmla="*/ 340276 w 784"/>
                <a:gd name="T109" fmla="*/ 155741 h 4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260"/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4425950" y="2572416"/>
              <a:ext cx="107950" cy="149225"/>
            </a:xfrm>
            <a:custGeom>
              <a:avLst/>
              <a:gdLst>
                <a:gd name="T0" fmla="*/ 13165 w 246"/>
                <a:gd name="T1" fmla="*/ 14187 h 284"/>
                <a:gd name="T2" fmla="*/ 12287 w 246"/>
                <a:gd name="T3" fmla="*/ 12611 h 284"/>
                <a:gd name="T4" fmla="*/ 10532 w 246"/>
                <a:gd name="T5" fmla="*/ 8932 h 284"/>
                <a:gd name="T6" fmla="*/ 15359 w 246"/>
                <a:gd name="T7" fmla="*/ 2627 h 284"/>
                <a:gd name="T8" fmla="*/ 29401 w 246"/>
                <a:gd name="T9" fmla="*/ 525 h 284"/>
                <a:gd name="T10" fmla="*/ 55291 w 246"/>
                <a:gd name="T11" fmla="*/ 6305 h 284"/>
                <a:gd name="T12" fmla="*/ 57486 w 246"/>
                <a:gd name="T13" fmla="*/ 15763 h 284"/>
                <a:gd name="T14" fmla="*/ 60996 w 246"/>
                <a:gd name="T15" fmla="*/ 24170 h 284"/>
                <a:gd name="T16" fmla="*/ 66262 w 246"/>
                <a:gd name="T17" fmla="*/ 29950 h 284"/>
                <a:gd name="T18" fmla="*/ 72405 w 246"/>
                <a:gd name="T19" fmla="*/ 35204 h 284"/>
                <a:gd name="T20" fmla="*/ 83815 w 246"/>
                <a:gd name="T21" fmla="*/ 45713 h 284"/>
                <a:gd name="T22" fmla="*/ 89081 w 246"/>
                <a:gd name="T23" fmla="*/ 53069 h 284"/>
                <a:gd name="T24" fmla="*/ 93030 w 246"/>
                <a:gd name="T25" fmla="*/ 61476 h 284"/>
                <a:gd name="T26" fmla="*/ 99174 w 246"/>
                <a:gd name="T27" fmla="*/ 61476 h 284"/>
                <a:gd name="T28" fmla="*/ 96979 w 246"/>
                <a:gd name="T29" fmla="*/ 65155 h 284"/>
                <a:gd name="T30" fmla="*/ 96979 w 246"/>
                <a:gd name="T31" fmla="*/ 67782 h 284"/>
                <a:gd name="T32" fmla="*/ 100051 w 246"/>
                <a:gd name="T33" fmla="*/ 73562 h 284"/>
                <a:gd name="T34" fmla="*/ 104878 w 246"/>
                <a:gd name="T35" fmla="*/ 80918 h 284"/>
                <a:gd name="T36" fmla="*/ 107072 w 246"/>
                <a:gd name="T37" fmla="*/ 85121 h 284"/>
                <a:gd name="T38" fmla="*/ 107950 w 246"/>
                <a:gd name="T39" fmla="*/ 90901 h 284"/>
                <a:gd name="T40" fmla="*/ 105756 w 246"/>
                <a:gd name="T41" fmla="*/ 96681 h 284"/>
                <a:gd name="T42" fmla="*/ 102245 w 246"/>
                <a:gd name="T43" fmla="*/ 100885 h 284"/>
                <a:gd name="T44" fmla="*/ 97857 w 246"/>
                <a:gd name="T45" fmla="*/ 104037 h 284"/>
                <a:gd name="T46" fmla="*/ 96541 w 246"/>
                <a:gd name="T47" fmla="*/ 107190 h 284"/>
                <a:gd name="T48" fmla="*/ 82937 w 246"/>
                <a:gd name="T49" fmla="*/ 112970 h 284"/>
                <a:gd name="T50" fmla="*/ 71967 w 246"/>
                <a:gd name="T51" fmla="*/ 120851 h 284"/>
                <a:gd name="T52" fmla="*/ 49587 w 246"/>
                <a:gd name="T53" fmla="*/ 139242 h 284"/>
                <a:gd name="T54" fmla="*/ 38616 w 246"/>
                <a:gd name="T55" fmla="*/ 121377 h 284"/>
                <a:gd name="T56" fmla="*/ 34667 w 246"/>
                <a:gd name="T57" fmla="*/ 115597 h 284"/>
                <a:gd name="T58" fmla="*/ 31595 w 246"/>
                <a:gd name="T59" fmla="*/ 113495 h 284"/>
                <a:gd name="T60" fmla="*/ 26329 w 246"/>
                <a:gd name="T61" fmla="*/ 114021 h 284"/>
                <a:gd name="T62" fmla="*/ 23696 w 246"/>
                <a:gd name="T63" fmla="*/ 116122 h 284"/>
                <a:gd name="T64" fmla="*/ 21502 w 246"/>
                <a:gd name="T65" fmla="*/ 119800 h 284"/>
                <a:gd name="T66" fmla="*/ 21063 w 246"/>
                <a:gd name="T67" fmla="*/ 124004 h 284"/>
                <a:gd name="T68" fmla="*/ 19747 w 246"/>
                <a:gd name="T69" fmla="*/ 135038 h 284"/>
                <a:gd name="T70" fmla="*/ 17992 w 246"/>
                <a:gd name="T71" fmla="*/ 141869 h 284"/>
                <a:gd name="T72" fmla="*/ 14481 w 246"/>
                <a:gd name="T73" fmla="*/ 149225 h 284"/>
                <a:gd name="T74" fmla="*/ 11409 w 246"/>
                <a:gd name="T75" fmla="*/ 127682 h 284"/>
                <a:gd name="T76" fmla="*/ 7460 w 246"/>
                <a:gd name="T77" fmla="*/ 119275 h 284"/>
                <a:gd name="T78" fmla="*/ 4827 w 246"/>
                <a:gd name="T79" fmla="*/ 116122 h 284"/>
                <a:gd name="T80" fmla="*/ 0 w 246"/>
                <a:gd name="T81" fmla="*/ 113495 h 284"/>
                <a:gd name="T82" fmla="*/ 439 w 246"/>
                <a:gd name="T83" fmla="*/ 107190 h 284"/>
                <a:gd name="T84" fmla="*/ 1755 w 246"/>
                <a:gd name="T85" fmla="*/ 101410 h 284"/>
                <a:gd name="T86" fmla="*/ 6582 w 246"/>
                <a:gd name="T87" fmla="*/ 92477 h 284"/>
                <a:gd name="T88" fmla="*/ 13603 w 246"/>
                <a:gd name="T89" fmla="*/ 84596 h 284"/>
                <a:gd name="T90" fmla="*/ 20186 w 246"/>
                <a:gd name="T91" fmla="*/ 74087 h 284"/>
                <a:gd name="T92" fmla="*/ 14481 w 246"/>
                <a:gd name="T93" fmla="*/ 23119 h 2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6" h="284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2" name="Freeform 261"/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4473575" y="2680366"/>
              <a:ext cx="68263" cy="60325"/>
            </a:xfrm>
            <a:custGeom>
              <a:avLst/>
              <a:gdLst>
                <a:gd name="T0" fmla="*/ 48637 w 160"/>
                <a:gd name="T1" fmla="*/ 0 h 117"/>
                <a:gd name="T2" fmla="*/ 48637 w 160"/>
                <a:gd name="T3" fmla="*/ 4640 h 117"/>
                <a:gd name="T4" fmla="*/ 48637 w 160"/>
                <a:gd name="T5" fmla="*/ 9281 h 117"/>
                <a:gd name="T6" fmla="*/ 49064 w 160"/>
                <a:gd name="T7" fmla="*/ 12890 h 117"/>
                <a:gd name="T8" fmla="*/ 49917 w 160"/>
                <a:gd name="T9" fmla="*/ 16499 h 117"/>
                <a:gd name="T10" fmla="*/ 50771 w 160"/>
                <a:gd name="T11" fmla="*/ 17530 h 117"/>
                <a:gd name="T12" fmla="*/ 51624 w 160"/>
                <a:gd name="T13" fmla="*/ 19077 h 117"/>
                <a:gd name="T14" fmla="*/ 52477 w 160"/>
                <a:gd name="T15" fmla="*/ 19593 h 117"/>
                <a:gd name="T16" fmla="*/ 54184 w 160"/>
                <a:gd name="T17" fmla="*/ 20108 h 117"/>
                <a:gd name="T18" fmla="*/ 55890 w 160"/>
                <a:gd name="T19" fmla="*/ 20624 h 117"/>
                <a:gd name="T20" fmla="*/ 57597 w 160"/>
                <a:gd name="T21" fmla="*/ 20108 h 117"/>
                <a:gd name="T22" fmla="*/ 59730 w 160"/>
                <a:gd name="T23" fmla="*/ 19593 h 117"/>
                <a:gd name="T24" fmla="*/ 62290 w 160"/>
                <a:gd name="T25" fmla="*/ 18562 h 117"/>
                <a:gd name="T26" fmla="*/ 63570 w 160"/>
                <a:gd name="T27" fmla="*/ 22171 h 117"/>
                <a:gd name="T28" fmla="*/ 65276 w 160"/>
                <a:gd name="T29" fmla="*/ 26811 h 117"/>
                <a:gd name="T30" fmla="*/ 66983 w 160"/>
                <a:gd name="T31" fmla="*/ 32998 h 117"/>
                <a:gd name="T32" fmla="*/ 68263 w 160"/>
                <a:gd name="T33" fmla="*/ 38154 h 117"/>
                <a:gd name="T34" fmla="*/ 56744 w 160"/>
                <a:gd name="T35" fmla="*/ 45373 h 117"/>
                <a:gd name="T36" fmla="*/ 45224 w 160"/>
                <a:gd name="T37" fmla="*/ 52591 h 117"/>
                <a:gd name="T38" fmla="*/ 39251 w 160"/>
                <a:gd name="T39" fmla="*/ 55169 h 117"/>
                <a:gd name="T40" fmla="*/ 32425 w 160"/>
                <a:gd name="T41" fmla="*/ 58263 h 117"/>
                <a:gd name="T42" fmla="*/ 26452 w 160"/>
                <a:gd name="T43" fmla="*/ 59809 h 117"/>
                <a:gd name="T44" fmla="*/ 20052 w 160"/>
                <a:gd name="T45" fmla="*/ 60325 h 117"/>
                <a:gd name="T46" fmla="*/ 13653 w 160"/>
                <a:gd name="T47" fmla="*/ 51044 h 117"/>
                <a:gd name="T48" fmla="*/ 8960 w 160"/>
                <a:gd name="T49" fmla="*/ 42795 h 117"/>
                <a:gd name="T50" fmla="*/ 4266 w 160"/>
                <a:gd name="T51" fmla="*/ 35576 h 117"/>
                <a:gd name="T52" fmla="*/ 0 w 160"/>
                <a:gd name="T53" fmla="*/ 28358 h 117"/>
                <a:gd name="T54" fmla="*/ 5546 w 160"/>
                <a:gd name="T55" fmla="*/ 24749 h 117"/>
                <a:gd name="T56" fmla="*/ 17492 w 160"/>
                <a:gd name="T57" fmla="*/ 16499 h 117"/>
                <a:gd name="T58" fmla="*/ 25599 w 160"/>
                <a:gd name="T59" fmla="*/ 11859 h 117"/>
                <a:gd name="T60" fmla="*/ 33278 w 160"/>
                <a:gd name="T61" fmla="*/ 7218 h 117"/>
                <a:gd name="T62" fmla="*/ 41384 w 160"/>
                <a:gd name="T63" fmla="*/ 3094 h 117"/>
                <a:gd name="T64" fmla="*/ 48637 w 160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117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3" name="Freeform 262"/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4557713" y="3304254"/>
              <a:ext cx="411162" cy="611187"/>
            </a:xfrm>
            <a:custGeom>
              <a:avLst/>
              <a:gdLst>
                <a:gd name="T0" fmla="*/ 323523 w 943"/>
                <a:gd name="T1" fmla="*/ 2607 h 1172"/>
                <a:gd name="T2" fmla="*/ 333551 w 943"/>
                <a:gd name="T3" fmla="*/ 11994 h 1172"/>
                <a:gd name="T4" fmla="*/ 350120 w 943"/>
                <a:gd name="T5" fmla="*/ 15645 h 1172"/>
                <a:gd name="T6" fmla="*/ 354916 w 943"/>
                <a:gd name="T7" fmla="*/ 28682 h 1172"/>
                <a:gd name="T8" fmla="*/ 364072 w 943"/>
                <a:gd name="T9" fmla="*/ 56842 h 1172"/>
                <a:gd name="T10" fmla="*/ 364944 w 943"/>
                <a:gd name="T11" fmla="*/ 97519 h 1172"/>
                <a:gd name="T12" fmla="*/ 373665 w 943"/>
                <a:gd name="T13" fmla="*/ 126722 h 1172"/>
                <a:gd name="T14" fmla="*/ 402006 w 943"/>
                <a:gd name="T15" fmla="*/ 152275 h 1172"/>
                <a:gd name="T16" fmla="*/ 383257 w 943"/>
                <a:gd name="T17" fmla="*/ 188258 h 1172"/>
                <a:gd name="T18" fmla="*/ 371049 w 943"/>
                <a:gd name="T19" fmla="*/ 213811 h 1172"/>
                <a:gd name="T20" fmla="*/ 352736 w 943"/>
                <a:gd name="T21" fmla="*/ 331147 h 1172"/>
                <a:gd name="T22" fmla="*/ 335731 w 943"/>
                <a:gd name="T23" fmla="*/ 353049 h 1172"/>
                <a:gd name="T24" fmla="*/ 332679 w 943"/>
                <a:gd name="T25" fmla="*/ 375995 h 1172"/>
                <a:gd name="T26" fmla="*/ 324831 w 943"/>
                <a:gd name="T27" fmla="*/ 383296 h 1172"/>
                <a:gd name="T28" fmla="*/ 315239 w 943"/>
                <a:gd name="T29" fmla="*/ 416150 h 1172"/>
                <a:gd name="T30" fmla="*/ 301722 w 943"/>
                <a:gd name="T31" fmla="*/ 457347 h 1172"/>
                <a:gd name="T32" fmla="*/ 288642 w 943"/>
                <a:gd name="T33" fmla="*/ 470906 h 1172"/>
                <a:gd name="T34" fmla="*/ 289514 w 943"/>
                <a:gd name="T35" fmla="*/ 487072 h 1172"/>
                <a:gd name="T36" fmla="*/ 299106 w 943"/>
                <a:gd name="T37" fmla="*/ 489680 h 1172"/>
                <a:gd name="T38" fmla="*/ 309135 w 943"/>
                <a:gd name="T39" fmla="*/ 495416 h 1172"/>
                <a:gd name="T40" fmla="*/ 323523 w 943"/>
                <a:gd name="T41" fmla="*/ 506367 h 1172"/>
                <a:gd name="T42" fmla="*/ 329627 w 943"/>
                <a:gd name="T43" fmla="*/ 525141 h 1172"/>
                <a:gd name="T44" fmla="*/ 337912 w 943"/>
                <a:gd name="T45" fmla="*/ 543915 h 1172"/>
                <a:gd name="T46" fmla="*/ 350120 w 943"/>
                <a:gd name="T47" fmla="*/ 549130 h 1172"/>
                <a:gd name="T48" fmla="*/ 352736 w 943"/>
                <a:gd name="T49" fmla="*/ 570511 h 1172"/>
                <a:gd name="T50" fmla="*/ 313059 w 943"/>
                <a:gd name="T51" fmla="*/ 581462 h 1172"/>
                <a:gd name="T52" fmla="*/ 299542 w 943"/>
                <a:gd name="T53" fmla="*/ 603365 h 1172"/>
                <a:gd name="T54" fmla="*/ 260737 w 943"/>
                <a:gd name="T55" fmla="*/ 610144 h 1172"/>
                <a:gd name="T56" fmla="*/ 224548 w 943"/>
                <a:gd name="T57" fmla="*/ 603886 h 1172"/>
                <a:gd name="T58" fmla="*/ 202311 w 943"/>
                <a:gd name="T59" fmla="*/ 585634 h 1172"/>
                <a:gd name="T60" fmla="*/ 170046 w 943"/>
                <a:gd name="T61" fmla="*/ 586677 h 1172"/>
                <a:gd name="T62" fmla="*/ 139089 w 943"/>
                <a:gd name="T63" fmla="*/ 584069 h 1172"/>
                <a:gd name="T64" fmla="*/ 129496 w 943"/>
                <a:gd name="T65" fmla="*/ 575726 h 1172"/>
                <a:gd name="T66" fmla="*/ 128188 w 943"/>
                <a:gd name="T67" fmla="*/ 560602 h 1172"/>
                <a:gd name="T68" fmla="*/ 119468 w 943"/>
                <a:gd name="T69" fmla="*/ 536614 h 1172"/>
                <a:gd name="T70" fmla="*/ 94179 w 943"/>
                <a:gd name="T71" fmla="*/ 507932 h 1172"/>
                <a:gd name="T72" fmla="*/ 84151 w 943"/>
                <a:gd name="T73" fmla="*/ 482379 h 1172"/>
                <a:gd name="T74" fmla="*/ 66274 w 943"/>
                <a:gd name="T75" fmla="*/ 470906 h 1172"/>
                <a:gd name="T76" fmla="*/ 52322 w 943"/>
                <a:gd name="T77" fmla="*/ 441181 h 1172"/>
                <a:gd name="T78" fmla="*/ 42293 w 943"/>
                <a:gd name="T79" fmla="*/ 410935 h 1172"/>
                <a:gd name="T80" fmla="*/ 28341 w 943"/>
                <a:gd name="T81" fmla="*/ 395290 h 1172"/>
                <a:gd name="T82" fmla="*/ 14388 w 943"/>
                <a:gd name="T83" fmla="*/ 352528 h 1172"/>
                <a:gd name="T84" fmla="*/ 1744 w 943"/>
                <a:gd name="T85" fmla="*/ 318631 h 1172"/>
                <a:gd name="T86" fmla="*/ 7848 w 943"/>
                <a:gd name="T87" fmla="*/ 300900 h 1172"/>
                <a:gd name="T88" fmla="*/ 12644 w 943"/>
                <a:gd name="T89" fmla="*/ 271697 h 1172"/>
                <a:gd name="T90" fmla="*/ 27905 w 943"/>
                <a:gd name="T91" fmla="*/ 247187 h 1172"/>
                <a:gd name="T92" fmla="*/ 49270 w 943"/>
                <a:gd name="T93" fmla="*/ 115771 h 1172"/>
                <a:gd name="T94" fmla="*/ 53630 w 943"/>
                <a:gd name="T95" fmla="*/ 93347 h 1172"/>
                <a:gd name="T96" fmla="*/ 66710 w 943"/>
                <a:gd name="T97" fmla="*/ 89175 h 1172"/>
                <a:gd name="T98" fmla="*/ 69762 w 943"/>
                <a:gd name="T99" fmla="*/ 63622 h 1172"/>
                <a:gd name="T100" fmla="*/ 69326 w 943"/>
                <a:gd name="T101" fmla="*/ 34940 h 1172"/>
                <a:gd name="T102" fmla="*/ 296054 w 943"/>
                <a:gd name="T103" fmla="*/ 35983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4" name="Freeform 263"/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5041900" y="3643979"/>
              <a:ext cx="244475" cy="431800"/>
            </a:xfrm>
            <a:custGeom>
              <a:avLst/>
              <a:gdLst>
                <a:gd name="T0" fmla="*/ 43091 w 556"/>
                <a:gd name="T1" fmla="*/ 32688 h 819"/>
                <a:gd name="T2" fmla="*/ 49247 w 556"/>
                <a:gd name="T3" fmla="*/ 29525 h 819"/>
                <a:gd name="T4" fmla="*/ 56722 w 556"/>
                <a:gd name="T5" fmla="*/ 36379 h 819"/>
                <a:gd name="T6" fmla="*/ 65516 w 556"/>
                <a:gd name="T7" fmla="*/ 44814 h 819"/>
                <a:gd name="T8" fmla="*/ 75189 w 556"/>
                <a:gd name="T9" fmla="*/ 48505 h 819"/>
                <a:gd name="T10" fmla="*/ 94536 w 556"/>
                <a:gd name="T11" fmla="*/ 46396 h 819"/>
                <a:gd name="T12" fmla="*/ 113004 w 556"/>
                <a:gd name="T13" fmla="*/ 43233 h 819"/>
                <a:gd name="T14" fmla="*/ 127954 w 556"/>
                <a:gd name="T15" fmla="*/ 41651 h 819"/>
                <a:gd name="T16" fmla="*/ 132351 w 556"/>
                <a:gd name="T17" fmla="*/ 39015 h 819"/>
                <a:gd name="T18" fmla="*/ 132351 w 556"/>
                <a:gd name="T19" fmla="*/ 35852 h 819"/>
                <a:gd name="T20" fmla="*/ 156095 w 556"/>
                <a:gd name="T21" fmla="*/ 33215 h 819"/>
                <a:gd name="T22" fmla="*/ 190831 w 556"/>
                <a:gd name="T23" fmla="*/ 23725 h 819"/>
                <a:gd name="T24" fmla="*/ 210618 w 556"/>
                <a:gd name="T25" fmla="*/ 14762 h 819"/>
                <a:gd name="T26" fmla="*/ 226007 w 556"/>
                <a:gd name="T27" fmla="*/ 4218 h 819"/>
                <a:gd name="T28" fmla="*/ 240518 w 556"/>
                <a:gd name="T29" fmla="*/ 16344 h 819"/>
                <a:gd name="T30" fmla="*/ 244035 w 556"/>
                <a:gd name="T31" fmla="*/ 30052 h 819"/>
                <a:gd name="T32" fmla="*/ 242716 w 556"/>
                <a:gd name="T33" fmla="*/ 59577 h 819"/>
                <a:gd name="T34" fmla="*/ 233922 w 556"/>
                <a:gd name="T35" fmla="*/ 91738 h 819"/>
                <a:gd name="T36" fmla="*/ 220731 w 556"/>
                <a:gd name="T37" fmla="*/ 121790 h 819"/>
                <a:gd name="T38" fmla="*/ 196547 w 556"/>
                <a:gd name="T39" fmla="*/ 169240 h 819"/>
                <a:gd name="T40" fmla="*/ 185994 w 556"/>
                <a:gd name="T41" fmla="*/ 197711 h 819"/>
                <a:gd name="T42" fmla="*/ 180278 w 556"/>
                <a:gd name="T43" fmla="*/ 218800 h 819"/>
                <a:gd name="T44" fmla="*/ 166648 w 556"/>
                <a:gd name="T45" fmla="*/ 249379 h 819"/>
                <a:gd name="T46" fmla="*/ 145102 w 556"/>
                <a:gd name="T47" fmla="*/ 279958 h 819"/>
                <a:gd name="T48" fmla="*/ 126635 w 556"/>
                <a:gd name="T49" fmla="*/ 298411 h 819"/>
                <a:gd name="T50" fmla="*/ 105089 w 556"/>
                <a:gd name="T51" fmla="*/ 316337 h 819"/>
                <a:gd name="T52" fmla="*/ 73870 w 556"/>
                <a:gd name="T53" fmla="*/ 343226 h 819"/>
                <a:gd name="T54" fmla="*/ 62878 w 556"/>
                <a:gd name="T55" fmla="*/ 358515 h 819"/>
                <a:gd name="T56" fmla="*/ 57601 w 556"/>
                <a:gd name="T57" fmla="*/ 369060 h 819"/>
                <a:gd name="T58" fmla="*/ 51006 w 556"/>
                <a:gd name="T59" fmla="*/ 378023 h 819"/>
                <a:gd name="T60" fmla="*/ 31219 w 556"/>
                <a:gd name="T61" fmla="*/ 392785 h 819"/>
                <a:gd name="T62" fmla="*/ 8354 w 556"/>
                <a:gd name="T63" fmla="*/ 422310 h 819"/>
                <a:gd name="T64" fmla="*/ 879 w 556"/>
                <a:gd name="T65" fmla="*/ 297357 h 819"/>
                <a:gd name="T66" fmla="*/ 1319 w 556"/>
                <a:gd name="T67" fmla="*/ 292084 h 819"/>
                <a:gd name="T68" fmla="*/ 11872 w 556"/>
                <a:gd name="T69" fmla="*/ 281013 h 819"/>
                <a:gd name="T70" fmla="*/ 18468 w 556"/>
                <a:gd name="T71" fmla="*/ 272050 h 819"/>
                <a:gd name="T72" fmla="*/ 26382 w 556"/>
                <a:gd name="T73" fmla="*/ 262032 h 819"/>
                <a:gd name="T74" fmla="*/ 48807 w 556"/>
                <a:gd name="T75" fmla="*/ 253070 h 819"/>
                <a:gd name="T76" fmla="*/ 52325 w 556"/>
                <a:gd name="T77" fmla="*/ 247797 h 819"/>
                <a:gd name="T78" fmla="*/ 56722 w 556"/>
                <a:gd name="T79" fmla="*/ 238307 h 819"/>
                <a:gd name="T80" fmla="*/ 66835 w 556"/>
                <a:gd name="T81" fmla="*/ 231980 h 819"/>
                <a:gd name="T82" fmla="*/ 76508 w 556"/>
                <a:gd name="T83" fmla="*/ 231453 h 819"/>
                <a:gd name="T84" fmla="*/ 86182 w 556"/>
                <a:gd name="T85" fmla="*/ 231453 h 819"/>
                <a:gd name="T86" fmla="*/ 100252 w 556"/>
                <a:gd name="T87" fmla="*/ 226181 h 819"/>
                <a:gd name="T88" fmla="*/ 110366 w 556"/>
                <a:gd name="T89" fmla="*/ 213527 h 819"/>
                <a:gd name="T90" fmla="*/ 116521 w 556"/>
                <a:gd name="T91" fmla="*/ 199820 h 819"/>
                <a:gd name="T92" fmla="*/ 130152 w 556"/>
                <a:gd name="T93" fmla="*/ 182948 h 819"/>
                <a:gd name="T94" fmla="*/ 155655 w 556"/>
                <a:gd name="T95" fmla="*/ 154478 h 819"/>
                <a:gd name="T96" fmla="*/ 165768 w 556"/>
                <a:gd name="T97" fmla="*/ 140243 h 819"/>
                <a:gd name="T98" fmla="*/ 142464 w 556"/>
                <a:gd name="T99" fmla="*/ 129698 h 819"/>
                <a:gd name="T100" fmla="*/ 113004 w 556"/>
                <a:gd name="T101" fmla="*/ 120208 h 819"/>
                <a:gd name="T102" fmla="*/ 80905 w 556"/>
                <a:gd name="T103" fmla="*/ 110191 h 819"/>
                <a:gd name="T104" fmla="*/ 65516 w 556"/>
                <a:gd name="T105" fmla="*/ 98592 h 819"/>
                <a:gd name="T106" fmla="*/ 49247 w 556"/>
                <a:gd name="T107" fmla="*/ 81193 h 819"/>
                <a:gd name="T108" fmla="*/ 39134 w 556"/>
                <a:gd name="T109" fmla="*/ 63795 h 819"/>
                <a:gd name="T110" fmla="*/ 33857 w 556"/>
                <a:gd name="T111" fmla="*/ 42178 h 819"/>
                <a:gd name="T112" fmla="*/ 28581 w 556"/>
                <a:gd name="T113" fmla="*/ 45869 h 819"/>
                <a:gd name="T114" fmla="*/ 36935 w 556"/>
                <a:gd name="T115" fmla="*/ 35852 h 8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56" h="819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5" name="Freeform 264"/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5049838" y="3631279"/>
              <a:ext cx="38100" cy="58737"/>
            </a:xfrm>
            <a:custGeom>
              <a:avLst/>
              <a:gdLst>
                <a:gd name="T0" fmla="*/ 26138 w 86"/>
                <a:gd name="T1" fmla="*/ 0 h 97"/>
                <a:gd name="T2" fmla="*/ 24809 w 86"/>
                <a:gd name="T3" fmla="*/ 1211 h 97"/>
                <a:gd name="T4" fmla="*/ 23037 w 86"/>
                <a:gd name="T5" fmla="*/ 1817 h 97"/>
                <a:gd name="T6" fmla="*/ 20379 w 86"/>
                <a:gd name="T7" fmla="*/ 1817 h 97"/>
                <a:gd name="T8" fmla="*/ 17721 w 86"/>
                <a:gd name="T9" fmla="*/ 1817 h 97"/>
                <a:gd name="T10" fmla="*/ 14620 w 86"/>
                <a:gd name="T11" fmla="*/ 1817 h 97"/>
                <a:gd name="T12" fmla="*/ 11962 w 86"/>
                <a:gd name="T13" fmla="*/ 1817 h 97"/>
                <a:gd name="T14" fmla="*/ 10190 w 86"/>
                <a:gd name="T15" fmla="*/ 2422 h 97"/>
                <a:gd name="T16" fmla="*/ 8860 w 86"/>
                <a:gd name="T17" fmla="*/ 3633 h 97"/>
                <a:gd name="T18" fmla="*/ 7088 w 86"/>
                <a:gd name="T19" fmla="*/ 5450 h 97"/>
                <a:gd name="T20" fmla="*/ 5759 w 86"/>
                <a:gd name="T21" fmla="*/ 7266 h 97"/>
                <a:gd name="T22" fmla="*/ 4873 w 86"/>
                <a:gd name="T23" fmla="*/ 9083 h 97"/>
                <a:gd name="T24" fmla="*/ 3544 w 86"/>
                <a:gd name="T25" fmla="*/ 12111 h 97"/>
                <a:gd name="T26" fmla="*/ 1772 w 86"/>
                <a:gd name="T27" fmla="*/ 17561 h 97"/>
                <a:gd name="T28" fmla="*/ 886 w 86"/>
                <a:gd name="T29" fmla="*/ 23010 h 97"/>
                <a:gd name="T30" fmla="*/ 0 w 86"/>
                <a:gd name="T31" fmla="*/ 34516 h 97"/>
                <a:gd name="T32" fmla="*/ 0 w 86"/>
                <a:gd name="T33" fmla="*/ 45415 h 97"/>
                <a:gd name="T34" fmla="*/ 0 w 86"/>
                <a:gd name="T35" fmla="*/ 49048 h 97"/>
                <a:gd name="T36" fmla="*/ 443 w 86"/>
                <a:gd name="T37" fmla="*/ 52076 h 97"/>
                <a:gd name="T38" fmla="*/ 1329 w 86"/>
                <a:gd name="T39" fmla="*/ 54498 h 97"/>
                <a:gd name="T40" fmla="*/ 3101 w 86"/>
                <a:gd name="T41" fmla="*/ 56315 h 97"/>
                <a:gd name="T42" fmla="*/ 4430 w 86"/>
                <a:gd name="T43" fmla="*/ 57526 h 97"/>
                <a:gd name="T44" fmla="*/ 5759 w 86"/>
                <a:gd name="T45" fmla="*/ 58131 h 97"/>
                <a:gd name="T46" fmla="*/ 7974 w 86"/>
                <a:gd name="T47" fmla="*/ 58737 h 97"/>
                <a:gd name="T48" fmla="*/ 9303 w 86"/>
                <a:gd name="T49" fmla="*/ 58737 h 97"/>
                <a:gd name="T50" fmla="*/ 17721 w 86"/>
                <a:gd name="T51" fmla="*/ 57526 h 97"/>
                <a:gd name="T52" fmla="*/ 23480 w 86"/>
                <a:gd name="T53" fmla="*/ 56315 h 97"/>
                <a:gd name="T54" fmla="*/ 38100 w 86"/>
                <a:gd name="T55" fmla="*/ 41176 h 97"/>
                <a:gd name="T56" fmla="*/ 26138 w 86"/>
                <a:gd name="T57" fmla="*/ 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265"/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4848225" y="3542379"/>
              <a:ext cx="363538" cy="376237"/>
            </a:xfrm>
            <a:custGeom>
              <a:avLst/>
              <a:gdLst>
                <a:gd name="T0" fmla="*/ 78300 w 845"/>
                <a:gd name="T1" fmla="*/ 18812 h 720"/>
                <a:gd name="T2" fmla="*/ 88196 w 845"/>
                <a:gd name="T3" fmla="*/ 14631 h 720"/>
                <a:gd name="T4" fmla="*/ 106265 w 845"/>
                <a:gd name="T5" fmla="*/ 0 h 720"/>
                <a:gd name="T6" fmla="*/ 117451 w 845"/>
                <a:gd name="T7" fmla="*/ 6271 h 720"/>
                <a:gd name="T8" fmla="*/ 140683 w 845"/>
                <a:gd name="T9" fmla="*/ 19334 h 720"/>
                <a:gd name="T10" fmla="*/ 163485 w 845"/>
                <a:gd name="T11" fmla="*/ 35011 h 720"/>
                <a:gd name="T12" fmla="*/ 183275 w 845"/>
                <a:gd name="T13" fmla="*/ 51210 h 720"/>
                <a:gd name="T14" fmla="*/ 190158 w 845"/>
                <a:gd name="T15" fmla="*/ 65319 h 720"/>
                <a:gd name="T16" fmla="*/ 190589 w 845"/>
                <a:gd name="T17" fmla="*/ 73157 h 720"/>
                <a:gd name="T18" fmla="*/ 197042 w 845"/>
                <a:gd name="T19" fmla="*/ 76815 h 720"/>
                <a:gd name="T20" fmla="*/ 214681 w 845"/>
                <a:gd name="T21" fmla="*/ 93014 h 720"/>
                <a:gd name="T22" fmla="*/ 217693 w 845"/>
                <a:gd name="T23" fmla="*/ 89879 h 720"/>
                <a:gd name="T24" fmla="*/ 209949 w 845"/>
                <a:gd name="T25" fmla="*/ 96149 h 720"/>
                <a:gd name="T26" fmla="*/ 206937 w 845"/>
                <a:gd name="T27" fmla="*/ 105555 h 720"/>
                <a:gd name="T28" fmla="*/ 206937 w 845"/>
                <a:gd name="T29" fmla="*/ 131683 h 720"/>
                <a:gd name="T30" fmla="*/ 212100 w 845"/>
                <a:gd name="T31" fmla="*/ 137954 h 720"/>
                <a:gd name="T32" fmla="*/ 226297 w 845"/>
                <a:gd name="T33" fmla="*/ 138476 h 720"/>
                <a:gd name="T34" fmla="*/ 234471 w 845"/>
                <a:gd name="T35" fmla="*/ 166694 h 720"/>
                <a:gd name="T36" fmla="*/ 250820 w 845"/>
                <a:gd name="T37" fmla="*/ 188641 h 720"/>
                <a:gd name="T38" fmla="*/ 277494 w 845"/>
                <a:gd name="T39" fmla="*/ 209021 h 720"/>
                <a:gd name="T40" fmla="*/ 317504 w 845"/>
                <a:gd name="T41" fmla="*/ 224697 h 720"/>
                <a:gd name="T42" fmla="*/ 363538 w 845"/>
                <a:gd name="T43" fmla="*/ 234626 h 720"/>
                <a:gd name="T44" fmla="*/ 348910 w 845"/>
                <a:gd name="T45" fmla="*/ 251870 h 720"/>
                <a:gd name="T46" fmla="*/ 314493 w 845"/>
                <a:gd name="T47" fmla="*/ 285836 h 720"/>
                <a:gd name="T48" fmla="*/ 306318 w 845"/>
                <a:gd name="T49" fmla="*/ 302557 h 720"/>
                <a:gd name="T50" fmla="*/ 299865 w 845"/>
                <a:gd name="T51" fmla="*/ 322414 h 720"/>
                <a:gd name="T52" fmla="*/ 289970 w 845"/>
                <a:gd name="T53" fmla="*/ 328685 h 720"/>
                <a:gd name="T54" fmla="*/ 249529 w 845"/>
                <a:gd name="T55" fmla="*/ 342271 h 720"/>
                <a:gd name="T56" fmla="*/ 240494 w 845"/>
                <a:gd name="T57" fmla="*/ 350632 h 720"/>
                <a:gd name="T58" fmla="*/ 225867 w 845"/>
                <a:gd name="T59" fmla="*/ 355857 h 720"/>
                <a:gd name="T60" fmla="*/ 207367 w 845"/>
                <a:gd name="T61" fmla="*/ 362128 h 720"/>
                <a:gd name="T62" fmla="*/ 198333 w 845"/>
                <a:gd name="T63" fmla="*/ 355335 h 720"/>
                <a:gd name="T64" fmla="*/ 183705 w 845"/>
                <a:gd name="T65" fmla="*/ 354812 h 720"/>
                <a:gd name="T66" fmla="*/ 174240 w 845"/>
                <a:gd name="T67" fmla="*/ 365263 h 720"/>
                <a:gd name="T68" fmla="*/ 167787 w 845"/>
                <a:gd name="T69" fmla="*/ 373102 h 720"/>
                <a:gd name="T70" fmla="*/ 154880 w 845"/>
                <a:gd name="T71" fmla="*/ 376237 h 720"/>
                <a:gd name="T72" fmla="*/ 136811 w 845"/>
                <a:gd name="T73" fmla="*/ 373102 h 720"/>
                <a:gd name="T74" fmla="*/ 124334 w 845"/>
                <a:gd name="T75" fmla="*/ 364741 h 720"/>
                <a:gd name="T76" fmla="*/ 105835 w 845"/>
                <a:gd name="T77" fmla="*/ 350632 h 720"/>
                <a:gd name="T78" fmla="*/ 77870 w 845"/>
                <a:gd name="T79" fmla="*/ 345406 h 720"/>
                <a:gd name="T80" fmla="*/ 60231 w 845"/>
                <a:gd name="T81" fmla="*/ 341226 h 720"/>
                <a:gd name="T82" fmla="*/ 64964 w 845"/>
                <a:gd name="T83" fmla="*/ 320847 h 720"/>
                <a:gd name="T84" fmla="*/ 54638 w 845"/>
                <a:gd name="T85" fmla="*/ 311441 h 720"/>
                <a:gd name="T86" fmla="*/ 46464 w 845"/>
                <a:gd name="T87" fmla="*/ 304647 h 720"/>
                <a:gd name="T88" fmla="*/ 40011 w 845"/>
                <a:gd name="T89" fmla="*/ 287926 h 720"/>
                <a:gd name="T90" fmla="*/ 33127 w 845"/>
                <a:gd name="T91" fmla="*/ 267024 h 720"/>
                <a:gd name="T92" fmla="*/ 21081 w 845"/>
                <a:gd name="T93" fmla="*/ 255528 h 720"/>
                <a:gd name="T94" fmla="*/ 6884 w 845"/>
                <a:gd name="T95" fmla="*/ 249257 h 720"/>
                <a:gd name="T96" fmla="*/ 2151 w 845"/>
                <a:gd name="T97" fmla="*/ 246644 h 720"/>
                <a:gd name="T98" fmla="*/ 860 w 845"/>
                <a:gd name="T99" fmla="*/ 234103 h 720"/>
                <a:gd name="T100" fmla="*/ 9035 w 845"/>
                <a:gd name="T101" fmla="*/ 220517 h 720"/>
                <a:gd name="T102" fmla="*/ 23662 w 845"/>
                <a:gd name="T103" fmla="*/ 215814 h 720"/>
                <a:gd name="T104" fmla="*/ 28825 w 845"/>
                <a:gd name="T105" fmla="*/ 167739 h 720"/>
                <a:gd name="T106" fmla="*/ 35278 w 845"/>
                <a:gd name="T107" fmla="*/ 143702 h 720"/>
                <a:gd name="T108" fmla="*/ 40871 w 845"/>
                <a:gd name="T109" fmla="*/ 135863 h 720"/>
                <a:gd name="T110" fmla="*/ 44313 w 845"/>
                <a:gd name="T111" fmla="*/ 123322 h 720"/>
                <a:gd name="T112" fmla="*/ 49906 w 845"/>
                <a:gd name="T113" fmla="*/ 107646 h 720"/>
                <a:gd name="T114" fmla="*/ 63673 w 845"/>
                <a:gd name="T115" fmla="*/ 93014 h 720"/>
                <a:gd name="T116" fmla="*/ 71847 w 845"/>
                <a:gd name="T117" fmla="*/ 83608 h 7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5" h="72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7" name="Line 359"/>
            <p:cNvSpPr>
              <a:spLocks noChangeShapeType="1"/>
            </p:cNvSpPr>
            <p:nvPr>
              <p:custDataLst>
                <p:tags r:id="rId262"/>
              </p:custDataLst>
            </p:nvPr>
          </p:nvSpPr>
          <p:spPr bwMode="auto">
            <a:xfrm flipH="1">
              <a:off x="1708150" y="4061491"/>
              <a:ext cx="4763" cy="7938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267"/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1708150" y="4069429"/>
              <a:ext cx="12700" cy="58737"/>
            </a:xfrm>
            <a:custGeom>
              <a:avLst/>
              <a:gdLst>
                <a:gd name="T0" fmla="*/ 0 w 33"/>
                <a:gd name="T1" fmla="*/ 0 h 6"/>
                <a:gd name="T2" fmla="*/ 2694 w 33"/>
                <a:gd name="T3" fmla="*/ 9790 h 6"/>
                <a:gd name="T4" fmla="*/ 5773 w 33"/>
                <a:gd name="T5" fmla="*/ 29369 h 6"/>
                <a:gd name="T6" fmla="*/ 8852 w 33"/>
                <a:gd name="T7" fmla="*/ 48948 h 6"/>
                <a:gd name="T8" fmla="*/ 12700 w 33"/>
                <a:gd name="T9" fmla="*/ 5873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268"/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1716088" y="4056729"/>
              <a:ext cx="4762" cy="57150"/>
            </a:xfrm>
            <a:custGeom>
              <a:avLst/>
              <a:gdLst>
                <a:gd name="T0" fmla="*/ 4762 w 13"/>
                <a:gd name="T1" fmla="*/ 57150 h 30"/>
                <a:gd name="T2" fmla="*/ 4762 w 13"/>
                <a:gd name="T3" fmla="*/ 0 h 30"/>
                <a:gd name="T4" fmla="*/ 0 w 13"/>
                <a:gd name="T5" fmla="*/ 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70" name="Group 269"/>
            <p:cNvGrpSpPr>
              <a:grpSpLocks/>
            </p:cNvGrpSpPr>
            <p:nvPr>
              <p:custDataLst>
                <p:tags r:id="rId265"/>
              </p:custDataLst>
            </p:nvPr>
          </p:nvGrpSpPr>
          <p:grpSpPr bwMode="auto">
            <a:xfrm>
              <a:off x="1708150" y="3991641"/>
              <a:ext cx="417513" cy="201613"/>
              <a:chOff x="912" y="2626"/>
              <a:chExt cx="311" cy="127"/>
            </a:xfrm>
            <a:grpFill/>
          </p:grpSpPr>
          <p:sp>
            <p:nvSpPr>
              <p:cNvPr id="456" name="Freeform 455"/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100 w 352"/>
                  <a:gd name="T1" fmla="*/ 26 h 387"/>
                  <a:gd name="T2" fmla="*/ 92 w 352"/>
                  <a:gd name="T3" fmla="*/ 26 h 387"/>
                  <a:gd name="T4" fmla="*/ 85 w 352"/>
                  <a:gd name="T5" fmla="*/ 26 h 387"/>
                  <a:gd name="T6" fmla="*/ 80 w 352"/>
                  <a:gd name="T7" fmla="*/ 24 h 387"/>
                  <a:gd name="T8" fmla="*/ 71 w 352"/>
                  <a:gd name="T9" fmla="*/ 19 h 387"/>
                  <a:gd name="T10" fmla="*/ 54 w 352"/>
                  <a:gd name="T11" fmla="*/ 7 h 387"/>
                  <a:gd name="T12" fmla="*/ 44 w 352"/>
                  <a:gd name="T13" fmla="*/ 2 h 387"/>
                  <a:gd name="T14" fmla="*/ 41 w 352"/>
                  <a:gd name="T15" fmla="*/ 6 h 387"/>
                  <a:gd name="T16" fmla="*/ 38 w 352"/>
                  <a:gd name="T17" fmla="*/ 10 h 387"/>
                  <a:gd name="T18" fmla="*/ 34 w 352"/>
                  <a:gd name="T19" fmla="*/ 11 h 387"/>
                  <a:gd name="T20" fmla="*/ 28 w 352"/>
                  <a:gd name="T21" fmla="*/ 18 h 387"/>
                  <a:gd name="T22" fmla="*/ 17 w 352"/>
                  <a:gd name="T23" fmla="*/ 32 h 387"/>
                  <a:gd name="T24" fmla="*/ 10 w 352"/>
                  <a:gd name="T25" fmla="*/ 43 h 387"/>
                  <a:gd name="T26" fmla="*/ 5 w 352"/>
                  <a:gd name="T27" fmla="*/ 51 h 387"/>
                  <a:gd name="T28" fmla="*/ 2 w 352"/>
                  <a:gd name="T29" fmla="*/ 58 h 387"/>
                  <a:gd name="T30" fmla="*/ 0 w 352"/>
                  <a:gd name="T31" fmla="*/ 65 h 387"/>
                  <a:gd name="T32" fmla="*/ 0 w 352"/>
                  <a:gd name="T33" fmla="*/ 70 h 387"/>
                  <a:gd name="T34" fmla="*/ 1 w 352"/>
                  <a:gd name="T35" fmla="*/ 73 h 387"/>
                  <a:gd name="T36" fmla="*/ 3 w 352"/>
                  <a:gd name="T37" fmla="*/ 76 h 387"/>
                  <a:gd name="T38" fmla="*/ 8 w 352"/>
                  <a:gd name="T39" fmla="*/ 79 h 387"/>
                  <a:gd name="T40" fmla="*/ 13 w 352"/>
                  <a:gd name="T41" fmla="*/ 80 h 387"/>
                  <a:gd name="T42" fmla="*/ 17 w 352"/>
                  <a:gd name="T43" fmla="*/ 80 h 387"/>
                  <a:gd name="T44" fmla="*/ 20 w 352"/>
                  <a:gd name="T45" fmla="*/ 79 h 387"/>
                  <a:gd name="T46" fmla="*/ 23 w 352"/>
                  <a:gd name="T47" fmla="*/ 77 h 387"/>
                  <a:gd name="T48" fmla="*/ 25 w 352"/>
                  <a:gd name="T49" fmla="*/ 77 h 387"/>
                  <a:gd name="T50" fmla="*/ 26 w 352"/>
                  <a:gd name="T51" fmla="*/ 78 h 387"/>
                  <a:gd name="T52" fmla="*/ 26 w 352"/>
                  <a:gd name="T53" fmla="*/ 84 h 387"/>
                  <a:gd name="T54" fmla="*/ 24 w 352"/>
                  <a:gd name="T55" fmla="*/ 92 h 387"/>
                  <a:gd name="T56" fmla="*/ 23 w 352"/>
                  <a:gd name="T57" fmla="*/ 95 h 387"/>
                  <a:gd name="T58" fmla="*/ 23 w 352"/>
                  <a:gd name="T59" fmla="*/ 101 h 387"/>
                  <a:gd name="T60" fmla="*/ 26 w 352"/>
                  <a:gd name="T61" fmla="*/ 109 h 387"/>
                  <a:gd name="T62" fmla="*/ 29 w 352"/>
                  <a:gd name="T63" fmla="*/ 115 h 387"/>
                  <a:gd name="T64" fmla="*/ 39 w 352"/>
                  <a:gd name="T65" fmla="*/ 122 h 387"/>
                  <a:gd name="T66" fmla="*/ 46 w 352"/>
                  <a:gd name="T67" fmla="*/ 126 h 387"/>
                  <a:gd name="T68" fmla="*/ 49 w 352"/>
                  <a:gd name="T69" fmla="*/ 127 h 387"/>
                  <a:gd name="T70" fmla="*/ 52 w 352"/>
                  <a:gd name="T71" fmla="*/ 124 h 387"/>
                  <a:gd name="T72" fmla="*/ 56 w 352"/>
                  <a:gd name="T73" fmla="*/ 119 h 387"/>
                  <a:gd name="T74" fmla="*/ 57 w 352"/>
                  <a:gd name="T75" fmla="*/ 115 h 387"/>
                  <a:gd name="T76" fmla="*/ 58 w 352"/>
                  <a:gd name="T77" fmla="*/ 111 h 387"/>
                  <a:gd name="T78" fmla="*/ 59 w 352"/>
                  <a:gd name="T79" fmla="*/ 106 h 387"/>
                  <a:gd name="T80" fmla="*/ 63 w 352"/>
                  <a:gd name="T81" fmla="*/ 100 h 387"/>
                  <a:gd name="T82" fmla="*/ 69 w 352"/>
                  <a:gd name="T83" fmla="*/ 92 h 387"/>
                  <a:gd name="T84" fmla="*/ 76 w 352"/>
                  <a:gd name="T85" fmla="*/ 86 h 387"/>
                  <a:gd name="T86" fmla="*/ 85 w 352"/>
                  <a:gd name="T87" fmla="*/ 82 h 387"/>
                  <a:gd name="T88" fmla="*/ 96 w 352"/>
                  <a:gd name="T89" fmla="*/ 75 h 387"/>
                  <a:gd name="T90" fmla="*/ 104 w 352"/>
                  <a:gd name="T91" fmla="*/ 70 h 387"/>
                  <a:gd name="T92" fmla="*/ 109 w 352"/>
                  <a:gd name="T93" fmla="*/ 65 h 387"/>
                  <a:gd name="T94" fmla="*/ 111 w 352"/>
                  <a:gd name="T95" fmla="*/ 61 h 387"/>
                  <a:gd name="T96" fmla="*/ 113 w 352"/>
                  <a:gd name="T97" fmla="*/ 55 h 387"/>
                  <a:gd name="T98" fmla="*/ 113 w 352"/>
                  <a:gd name="T99" fmla="*/ 49 h 387"/>
                  <a:gd name="T100" fmla="*/ 110 w 352"/>
                  <a:gd name="T101" fmla="*/ 41 h 387"/>
                  <a:gd name="T102" fmla="*/ 106 w 352"/>
                  <a:gd name="T103" fmla="*/ 30 h 3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456"/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5 w 52"/>
                  <a:gd name="T1" fmla="*/ 0 h 78"/>
                  <a:gd name="T2" fmla="*/ 7 w 52"/>
                  <a:gd name="T3" fmla="*/ 0 h 78"/>
                  <a:gd name="T4" fmla="*/ 8 w 52"/>
                  <a:gd name="T5" fmla="*/ 1 h 78"/>
                  <a:gd name="T6" fmla="*/ 10 w 52"/>
                  <a:gd name="T7" fmla="*/ 2 h 78"/>
                  <a:gd name="T8" fmla="*/ 12 w 52"/>
                  <a:gd name="T9" fmla="*/ 3 h 78"/>
                  <a:gd name="T10" fmla="*/ 13 w 52"/>
                  <a:gd name="T11" fmla="*/ 4 h 78"/>
                  <a:gd name="T12" fmla="*/ 15 w 52"/>
                  <a:gd name="T13" fmla="*/ 6 h 78"/>
                  <a:gd name="T14" fmla="*/ 15 w 52"/>
                  <a:gd name="T15" fmla="*/ 7 h 78"/>
                  <a:gd name="T16" fmla="*/ 16 w 52"/>
                  <a:gd name="T17" fmla="*/ 8 h 78"/>
                  <a:gd name="T18" fmla="*/ 17 w 52"/>
                  <a:gd name="T19" fmla="*/ 11 h 78"/>
                  <a:gd name="T20" fmla="*/ 17 w 52"/>
                  <a:gd name="T21" fmla="*/ 14 h 78"/>
                  <a:gd name="T22" fmla="*/ 17 w 52"/>
                  <a:gd name="T23" fmla="*/ 15 h 78"/>
                  <a:gd name="T24" fmla="*/ 16 w 52"/>
                  <a:gd name="T25" fmla="*/ 17 h 78"/>
                  <a:gd name="T26" fmla="*/ 15 w 52"/>
                  <a:gd name="T27" fmla="*/ 18 h 78"/>
                  <a:gd name="T28" fmla="*/ 14 w 52"/>
                  <a:gd name="T29" fmla="*/ 20 h 78"/>
                  <a:gd name="T30" fmla="*/ 13 w 52"/>
                  <a:gd name="T31" fmla="*/ 22 h 78"/>
                  <a:gd name="T32" fmla="*/ 13 w 52"/>
                  <a:gd name="T33" fmla="*/ 24 h 78"/>
                  <a:gd name="T34" fmla="*/ 9 w 52"/>
                  <a:gd name="T35" fmla="*/ 25 h 78"/>
                  <a:gd name="T36" fmla="*/ 5 w 52"/>
                  <a:gd name="T37" fmla="*/ 26 h 78"/>
                  <a:gd name="T38" fmla="*/ 4 w 52"/>
                  <a:gd name="T39" fmla="*/ 26 h 78"/>
                  <a:gd name="T40" fmla="*/ 2 w 52"/>
                  <a:gd name="T41" fmla="*/ 26 h 78"/>
                  <a:gd name="T42" fmla="*/ 1 w 52"/>
                  <a:gd name="T43" fmla="*/ 26 h 78"/>
                  <a:gd name="T44" fmla="*/ 1 w 52"/>
                  <a:gd name="T45" fmla="*/ 26 h 78"/>
                  <a:gd name="T46" fmla="*/ 1 w 52"/>
                  <a:gd name="T47" fmla="*/ 25 h 78"/>
                  <a:gd name="T48" fmla="*/ 0 w 52"/>
                  <a:gd name="T49" fmla="*/ 24 h 78"/>
                  <a:gd name="T50" fmla="*/ 0 w 52"/>
                  <a:gd name="T51" fmla="*/ 23 h 78"/>
                  <a:gd name="T52" fmla="*/ 0 w 52"/>
                  <a:gd name="T53" fmla="*/ 21 h 78"/>
                  <a:gd name="T54" fmla="*/ 1 w 52"/>
                  <a:gd name="T55" fmla="*/ 20 h 78"/>
                  <a:gd name="T56" fmla="*/ 2 w 52"/>
                  <a:gd name="T57" fmla="*/ 19 h 78"/>
                  <a:gd name="T58" fmla="*/ 6 w 52"/>
                  <a:gd name="T59" fmla="*/ 16 h 78"/>
                  <a:gd name="T60" fmla="*/ 9 w 52"/>
                  <a:gd name="T61" fmla="*/ 14 h 78"/>
                  <a:gd name="T62" fmla="*/ 8 w 52"/>
                  <a:gd name="T63" fmla="*/ 11 h 78"/>
                  <a:gd name="T64" fmla="*/ 7 w 52"/>
                  <a:gd name="T65" fmla="*/ 7 h 78"/>
                  <a:gd name="T66" fmla="*/ 6 w 52"/>
                  <a:gd name="T67" fmla="*/ 3 h 78"/>
                  <a:gd name="T68" fmla="*/ 5 w 52"/>
                  <a:gd name="T69" fmla="*/ 0 h 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457"/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4 w 33"/>
                  <a:gd name="T1" fmla="*/ 2 h 30"/>
                  <a:gd name="T2" fmla="*/ 0 w 33"/>
                  <a:gd name="T3" fmla="*/ 8 h 30"/>
                  <a:gd name="T4" fmla="*/ 2 w 33"/>
                  <a:gd name="T5" fmla="*/ 8 h 30"/>
                  <a:gd name="T6" fmla="*/ 4 w 33"/>
                  <a:gd name="T7" fmla="*/ 9 h 30"/>
                  <a:gd name="T8" fmla="*/ 6 w 33"/>
                  <a:gd name="T9" fmla="*/ 10 h 30"/>
                  <a:gd name="T10" fmla="*/ 9 w 33"/>
                  <a:gd name="T11" fmla="*/ 10 h 30"/>
                  <a:gd name="T12" fmla="*/ 9 w 33"/>
                  <a:gd name="T13" fmla="*/ 0 h 30"/>
                  <a:gd name="T14" fmla="*/ 5 w 33"/>
                  <a:gd name="T15" fmla="*/ 0 h 30"/>
                  <a:gd name="T16" fmla="*/ 4 w 33"/>
                  <a:gd name="T17" fmla="*/ 2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1" name="Freeform 270"/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5356225" y="4709191"/>
              <a:ext cx="19050" cy="58738"/>
            </a:xfrm>
            <a:custGeom>
              <a:avLst/>
              <a:gdLst>
                <a:gd name="T0" fmla="*/ 5269 w 47"/>
                <a:gd name="T1" fmla="*/ 0 h 28"/>
                <a:gd name="T2" fmla="*/ 10133 w 47"/>
                <a:gd name="T3" fmla="*/ 0 h 28"/>
                <a:gd name="T4" fmla="*/ 12565 w 47"/>
                <a:gd name="T5" fmla="*/ 4196 h 28"/>
                <a:gd name="T6" fmla="*/ 13376 w 47"/>
                <a:gd name="T7" fmla="*/ 8391 h 28"/>
                <a:gd name="T8" fmla="*/ 13376 w 47"/>
                <a:gd name="T9" fmla="*/ 12587 h 28"/>
                <a:gd name="T10" fmla="*/ 12970 w 47"/>
                <a:gd name="T11" fmla="*/ 16782 h 28"/>
                <a:gd name="T12" fmla="*/ 13376 w 47"/>
                <a:gd name="T13" fmla="*/ 20978 h 28"/>
                <a:gd name="T14" fmla="*/ 14997 w 47"/>
                <a:gd name="T15" fmla="*/ 25173 h 28"/>
                <a:gd name="T16" fmla="*/ 19050 w 47"/>
                <a:gd name="T17" fmla="*/ 25173 h 28"/>
                <a:gd name="T18" fmla="*/ 17023 w 47"/>
                <a:gd name="T19" fmla="*/ 39858 h 28"/>
                <a:gd name="T20" fmla="*/ 14997 w 47"/>
                <a:gd name="T21" fmla="*/ 52445 h 28"/>
                <a:gd name="T22" fmla="*/ 13376 w 47"/>
                <a:gd name="T23" fmla="*/ 56640 h 28"/>
                <a:gd name="T24" fmla="*/ 11349 w 47"/>
                <a:gd name="T25" fmla="*/ 58738 h 28"/>
                <a:gd name="T26" fmla="*/ 6485 w 47"/>
                <a:gd name="T27" fmla="*/ 56640 h 28"/>
                <a:gd name="T28" fmla="*/ 0 w 47"/>
                <a:gd name="T29" fmla="*/ 52445 h 28"/>
                <a:gd name="T30" fmla="*/ 405 w 47"/>
                <a:gd name="T31" fmla="*/ 39858 h 28"/>
                <a:gd name="T32" fmla="*/ 811 w 47"/>
                <a:gd name="T33" fmla="*/ 31467 h 28"/>
                <a:gd name="T34" fmla="*/ 1621 w 47"/>
                <a:gd name="T35" fmla="*/ 27271 h 28"/>
                <a:gd name="T36" fmla="*/ 2432 w 47"/>
                <a:gd name="T37" fmla="*/ 25173 h 28"/>
                <a:gd name="T38" fmla="*/ 3648 w 47"/>
                <a:gd name="T39" fmla="*/ 23076 h 28"/>
                <a:gd name="T40" fmla="*/ 4459 w 47"/>
                <a:gd name="T41" fmla="*/ 18880 h 28"/>
                <a:gd name="T42" fmla="*/ 5269 w 47"/>
                <a:gd name="T43" fmla="*/ 10489 h 28"/>
                <a:gd name="T44" fmla="*/ 5269 w 47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271"/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>
              <a:off x="5327650" y="4736179"/>
              <a:ext cx="23813" cy="57150"/>
            </a:xfrm>
            <a:custGeom>
              <a:avLst/>
              <a:gdLst>
                <a:gd name="T0" fmla="*/ 5841 w 53"/>
                <a:gd name="T1" fmla="*/ 0 h 33"/>
                <a:gd name="T2" fmla="*/ 11682 w 53"/>
                <a:gd name="T3" fmla="*/ 1732 h 33"/>
                <a:gd name="T4" fmla="*/ 15276 w 53"/>
                <a:gd name="T5" fmla="*/ 1732 h 33"/>
                <a:gd name="T6" fmla="*/ 16624 w 53"/>
                <a:gd name="T7" fmla="*/ 5195 h 33"/>
                <a:gd name="T8" fmla="*/ 16624 w 53"/>
                <a:gd name="T9" fmla="*/ 6927 h 33"/>
                <a:gd name="T10" fmla="*/ 16624 w 53"/>
                <a:gd name="T11" fmla="*/ 10391 h 33"/>
                <a:gd name="T12" fmla="*/ 17523 w 53"/>
                <a:gd name="T13" fmla="*/ 13855 h 33"/>
                <a:gd name="T14" fmla="*/ 19769 w 53"/>
                <a:gd name="T15" fmla="*/ 17318 h 33"/>
                <a:gd name="T16" fmla="*/ 23813 w 53"/>
                <a:gd name="T17" fmla="*/ 20782 h 33"/>
                <a:gd name="T18" fmla="*/ 21566 w 53"/>
                <a:gd name="T19" fmla="*/ 38100 h 33"/>
                <a:gd name="T20" fmla="*/ 19769 w 53"/>
                <a:gd name="T21" fmla="*/ 48491 h 33"/>
                <a:gd name="T22" fmla="*/ 18871 w 53"/>
                <a:gd name="T23" fmla="*/ 53686 h 33"/>
                <a:gd name="T24" fmla="*/ 17073 w 53"/>
                <a:gd name="T25" fmla="*/ 55418 h 33"/>
                <a:gd name="T26" fmla="*/ 16175 w 53"/>
                <a:gd name="T27" fmla="*/ 57150 h 33"/>
                <a:gd name="T28" fmla="*/ 15276 w 53"/>
                <a:gd name="T29" fmla="*/ 57150 h 33"/>
                <a:gd name="T30" fmla="*/ 8986 w 53"/>
                <a:gd name="T31" fmla="*/ 51955 h 33"/>
                <a:gd name="T32" fmla="*/ 0 w 53"/>
                <a:gd name="T33" fmla="*/ 41564 h 33"/>
                <a:gd name="T34" fmla="*/ 0 w 53"/>
                <a:gd name="T35" fmla="*/ 32905 h 33"/>
                <a:gd name="T36" fmla="*/ 899 w 53"/>
                <a:gd name="T37" fmla="*/ 27709 h 33"/>
                <a:gd name="T38" fmla="*/ 1797 w 53"/>
                <a:gd name="T39" fmla="*/ 24245 h 33"/>
                <a:gd name="T40" fmla="*/ 3145 w 53"/>
                <a:gd name="T41" fmla="*/ 20782 h 33"/>
                <a:gd name="T42" fmla="*/ 4044 w 53"/>
                <a:gd name="T43" fmla="*/ 19050 h 33"/>
                <a:gd name="T44" fmla="*/ 4942 w 53"/>
                <a:gd name="T45" fmla="*/ 15586 h 33"/>
                <a:gd name="T46" fmla="*/ 5392 w 53"/>
                <a:gd name="T47" fmla="*/ 10391 h 33"/>
                <a:gd name="T48" fmla="*/ 5841 w 5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73" name="Group 272"/>
            <p:cNvGrpSpPr>
              <a:grpSpLocks/>
            </p:cNvGrpSpPr>
            <p:nvPr>
              <p:custDataLst>
                <p:tags r:id="rId268"/>
              </p:custDataLst>
            </p:nvPr>
          </p:nvGrpSpPr>
          <p:grpSpPr bwMode="auto">
            <a:xfrm>
              <a:off x="5168900" y="4228179"/>
              <a:ext cx="168275" cy="103187"/>
              <a:chOff x="3481" y="2773"/>
              <a:chExt cx="125" cy="65"/>
            </a:xfrm>
            <a:grpFill/>
          </p:grpSpPr>
          <p:sp>
            <p:nvSpPr>
              <p:cNvPr id="445" name="Freeform 444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Line 370"/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446"/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5 w 14"/>
                  <a:gd name="T1" fmla="*/ 6 h 19"/>
                  <a:gd name="T2" fmla="*/ 0 w 14"/>
                  <a:gd name="T3" fmla="*/ 0 h 19"/>
                  <a:gd name="T4" fmla="*/ 5 w 14"/>
                  <a:gd name="T5" fmla="*/ 6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447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448"/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7 w 20"/>
                  <a:gd name="T1" fmla="*/ 4 h 12"/>
                  <a:gd name="T2" fmla="*/ 4 w 20"/>
                  <a:gd name="T3" fmla="*/ 3 h 12"/>
                  <a:gd name="T4" fmla="*/ 0 w 20"/>
                  <a:gd name="T5" fmla="*/ 2 h 12"/>
                  <a:gd name="T6" fmla="*/ 0 w 20"/>
                  <a:gd name="T7" fmla="*/ 2 h 12"/>
                  <a:gd name="T8" fmla="*/ 1 w 20"/>
                  <a:gd name="T9" fmla="*/ 1 h 12"/>
                  <a:gd name="T10" fmla="*/ 3 w 20"/>
                  <a:gd name="T11" fmla="*/ 0 h 12"/>
                  <a:gd name="T12" fmla="*/ 5 w 20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Line 374"/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450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451"/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3 w 7"/>
                  <a:gd name="T1" fmla="*/ 4 h 12"/>
                  <a:gd name="T2" fmla="*/ 2 w 7"/>
                  <a:gd name="T3" fmla="*/ 2 h 12"/>
                  <a:gd name="T4" fmla="*/ 0 w 7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452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6 w 20"/>
                  <a:gd name="T7" fmla="*/ 4 h 18"/>
                  <a:gd name="T8" fmla="*/ 5 w 20"/>
                  <a:gd name="T9" fmla="*/ 2 h 18"/>
                  <a:gd name="T10" fmla="*/ 0 w 2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453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w 7"/>
                  <a:gd name="T11" fmla="*/ 2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454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2 w 13"/>
                  <a:gd name="T15" fmla="*/ 2 h 18"/>
                  <a:gd name="T16" fmla="*/ 5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4" name="Freeform 273"/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4297363" y="4220241"/>
              <a:ext cx="319087" cy="379413"/>
            </a:xfrm>
            <a:custGeom>
              <a:avLst/>
              <a:gdLst>
                <a:gd name="T0" fmla="*/ 26013 w 736"/>
                <a:gd name="T1" fmla="*/ 360469 h 721"/>
                <a:gd name="T2" fmla="*/ 39452 w 736"/>
                <a:gd name="T3" fmla="*/ 351523 h 721"/>
                <a:gd name="T4" fmla="*/ 54626 w 736"/>
                <a:gd name="T5" fmla="*/ 351523 h 721"/>
                <a:gd name="T6" fmla="*/ 84974 w 736"/>
                <a:gd name="T7" fmla="*/ 364152 h 721"/>
                <a:gd name="T8" fmla="*/ 106218 w 736"/>
                <a:gd name="T9" fmla="*/ 370993 h 721"/>
                <a:gd name="T10" fmla="*/ 126594 w 736"/>
                <a:gd name="T11" fmla="*/ 369941 h 721"/>
                <a:gd name="T12" fmla="*/ 264894 w 736"/>
                <a:gd name="T13" fmla="*/ 377308 h 721"/>
                <a:gd name="T14" fmla="*/ 282236 w 736"/>
                <a:gd name="T15" fmla="*/ 372046 h 721"/>
                <a:gd name="T16" fmla="*/ 271831 w 736"/>
                <a:gd name="T17" fmla="*/ 345734 h 721"/>
                <a:gd name="T18" fmla="*/ 287872 w 736"/>
                <a:gd name="T19" fmla="*/ 227858 h 721"/>
                <a:gd name="T20" fmla="*/ 307381 w 736"/>
                <a:gd name="T21" fmla="*/ 225753 h 721"/>
                <a:gd name="T22" fmla="*/ 313451 w 736"/>
                <a:gd name="T23" fmla="*/ 218912 h 721"/>
                <a:gd name="T24" fmla="*/ 318220 w 736"/>
                <a:gd name="T25" fmla="*/ 189443 h 721"/>
                <a:gd name="T26" fmla="*/ 313017 w 736"/>
                <a:gd name="T27" fmla="*/ 158922 h 721"/>
                <a:gd name="T28" fmla="*/ 306948 w 736"/>
                <a:gd name="T29" fmla="*/ 159974 h 721"/>
                <a:gd name="T30" fmla="*/ 293074 w 736"/>
                <a:gd name="T31" fmla="*/ 157869 h 721"/>
                <a:gd name="T32" fmla="*/ 274866 w 736"/>
                <a:gd name="T33" fmla="*/ 157343 h 721"/>
                <a:gd name="T34" fmla="*/ 270097 w 736"/>
                <a:gd name="T35" fmla="*/ 152607 h 721"/>
                <a:gd name="T36" fmla="*/ 267495 w 736"/>
                <a:gd name="T37" fmla="*/ 133137 h 721"/>
                <a:gd name="T38" fmla="*/ 263160 w 736"/>
                <a:gd name="T39" fmla="*/ 115245 h 721"/>
                <a:gd name="T40" fmla="*/ 258825 w 736"/>
                <a:gd name="T41" fmla="*/ 97879 h 721"/>
                <a:gd name="T42" fmla="*/ 263160 w 736"/>
                <a:gd name="T43" fmla="*/ 87881 h 721"/>
                <a:gd name="T44" fmla="*/ 267495 w 736"/>
                <a:gd name="T45" fmla="*/ 77882 h 721"/>
                <a:gd name="T46" fmla="*/ 264894 w 736"/>
                <a:gd name="T47" fmla="*/ 52623 h 721"/>
                <a:gd name="T48" fmla="*/ 235847 w 736"/>
                <a:gd name="T49" fmla="*/ 36836 h 721"/>
                <a:gd name="T50" fmla="*/ 206800 w 736"/>
                <a:gd name="T51" fmla="*/ 34731 h 721"/>
                <a:gd name="T52" fmla="*/ 204198 w 736"/>
                <a:gd name="T53" fmla="*/ 42625 h 721"/>
                <a:gd name="T54" fmla="*/ 200730 w 736"/>
                <a:gd name="T55" fmla="*/ 53149 h 721"/>
                <a:gd name="T56" fmla="*/ 190759 w 736"/>
                <a:gd name="T57" fmla="*/ 64200 h 721"/>
                <a:gd name="T58" fmla="*/ 169949 w 736"/>
                <a:gd name="T59" fmla="*/ 68410 h 721"/>
                <a:gd name="T60" fmla="*/ 157809 w 736"/>
                <a:gd name="T61" fmla="*/ 60517 h 721"/>
                <a:gd name="T62" fmla="*/ 146971 w 736"/>
                <a:gd name="T63" fmla="*/ 43151 h 721"/>
                <a:gd name="T64" fmla="*/ 138300 w 736"/>
                <a:gd name="T65" fmla="*/ 20523 h 721"/>
                <a:gd name="T66" fmla="*/ 135265 w 736"/>
                <a:gd name="T67" fmla="*/ 0 h 721"/>
                <a:gd name="T68" fmla="*/ 13006 w 736"/>
                <a:gd name="T69" fmla="*/ 7893 h 721"/>
                <a:gd name="T70" fmla="*/ 20376 w 736"/>
                <a:gd name="T71" fmla="*/ 15261 h 721"/>
                <a:gd name="T72" fmla="*/ 32516 w 736"/>
                <a:gd name="T73" fmla="*/ 39467 h 721"/>
                <a:gd name="T74" fmla="*/ 44221 w 736"/>
                <a:gd name="T75" fmla="*/ 68410 h 721"/>
                <a:gd name="T76" fmla="*/ 44655 w 736"/>
                <a:gd name="T77" fmla="*/ 89986 h 721"/>
                <a:gd name="T78" fmla="*/ 40319 w 736"/>
                <a:gd name="T79" fmla="*/ 106825 h 721"/>
                <a:gd name="T80" fmla="*/ 41620 w 736"/>
                <a:gd name="T81" fmla="*/ 120507 h 721"/>
                <a:gd name="T82" fmla="*/ 51592 w 736"/>
                <a:gd name="T83" fmla="*/ 143135 h 721"/>
                <a:gd name="T84" fmla="*/ 56794 w 736"/>
                <a:gd name="T85" fmla="*/ 161553 h 721"/>
                <a:gd name="T86" fmla="*/ 55060 w 736"/>
                <a:gd name="T87" fmla="*/ 185234 h 721"/>
                <a:gd name="T88" fmla="*/ 45955 w 736"/>
                <a:gd name="T89" fmla="*/ 212071 h 721"/>
                <a:gd name="T90" fmla="*/ 33383 w 736"/>
                <a:gd name="T91" fmla="*/ 234699 h 721"/>
                <a:gd name="T92" fmla="*/ 17775 w 736"/>
                <a:gd name="T93" fmla="*/ 251012 h 721"/>
                <a:gd name="T94" fmla="*/ 10839 w 736"/>
                <a:gd name="T95" fmla="*/ 311003 h 721"/>
                <a:gd name="T96" fmla="*/ 4769 w 736"/>
                <a:gd name="T97" fmla="*/ 329947 h 7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36" h="721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5" name="Freeform 274"/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4308475" y="4193254"/>
              <a:ext cx="15875" cy="60325"/>
            </a:xfrm>
            <a:custGeom>
              <a:avLst/>
              <a:gdLst>
                <a:gd name="T0" fmla="*/ 0 w 39"/>
                <a:gd name="T1" fmla="*/ 60325 h 31"/>
                <a:gd name="T2" fmla="*/ 4885 w 39"/>
                <a:gd name="T3" fmla="*/ 54487 h 31"/>
                <a:gd name="T4" fmla="*/ 8955 w 39"/>
                <a:gd name="T5" fmla="*/ 54487 h 31"/>
                <a:gd name="T6" fmla="*/ 10583 w 39"/>
                <a:gd name="T7" fmla="*/ 54487 h 31"/>
                <a:gd name="T8" fmla="*/ 12212 w 39"/>
                <a:gd name="T9" fmla="*/ 54487 h 31"/>
                <a:gd name="T10" fmla="*/ 14247 w 39"/>
                <a:gd name="T11" fmla="*/ 52541 h 31"/>
                <a:gd name="T12" fmla="*/ 15875 w 39"/>
                <a:gd name="T13" fmla="*/ 48649 h 31"/>
                <a:gd name="T14" fmla="*/ 15875 w 39"/>
                <a:gd name="T15" fmla="*/ 0 h 31"/>
                <a:gd name="T16" fmla="*/ 10583 w 39"/>
                <a:gd name="T17" fmla="*/ 0 h 31"/>
                <a:gd name="T18" fmla="*/ 6920 w 39"/>
                <a:gd name="T19" fmla="*/ 0 h 31"/>
                <a:gd name="T20" fmla="*/ 3256 w 39"/>
                <a:gd name="T21" fmla="*/ 0 h 31"/>
                <a:gd name="T22" fmla="*/ 0 w 39"/>
                <a:gd name="T23" fmla="*/ 0 h 31"/>
                <a:gd name="T24" fmla="*/ 0 w 39"/>
                <a:gd name="T25" fmla="*/ 60325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275"/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4410075" y="4736179"/>
              <a:ext cx="396875" cy="398462"/>
            </a:xfrm>
            <a:custGeom>
              <a:avLst/>
              <a:gdLst>
                <a:gd name="T0" fmla="*/ 395117 w 903"/>
                <a:gd name="T1" fmla="*/ 152770 h 759"/>
                <a:gd name="T2" fmla="*/ 379295 w 903"/>
                <a:gd name="T3" fmla="*/ 203693 h 759"/>
                <a:gd name="T4" fmla="*/ 365670 w 903"/>
                <a:gd name="T5" fmla="*/ 217343 h 759"/>
                <a:gd name="T6" fmla="*/ 334465 w 903"/>
                <a:gd name="T7" fmla="*/ 266166 h 759"/>
                <a:gd name="T8" fmla="*/ 316445 w 903"/>
                <a:gd name="T9" fmla="*/ 294515 h 759"/>
                <a:gd name="T10" fmla="*/ 284361 w 903"/>
                <a:gd name="T11" fmla="*/ 321815 h 759"/>
                <a:gd name="T12" fmla="*/ 256233 w 903"/>
                <a:gd name="T13" fmla="*/ 349639 h 759"/>
                <a:gd name="T14" fmla="*/ 244806 w 903"/>
                <a:gd name="T15" fmla="*/ 366438 h 759"/>
                <a:gd name="T16" fmla="*/ 228544 w 903"/>
                <a:gd name="T17" fmla="*/ 370113 h 759"/>
                <a:gd name="T18" fmla="*/ 217996 w 903"/>
                <a:gd name="T19" fmla="*/ 372738 h 759"/>
                <a:gd name="T20" fmla="*/ 213161 w 903"/>
                <a:gd name="T21" fmla="*/ 381663 h 759"/>
                <a:gd name="T22" fmla="*/ 163497 w 903"/>
                <a:gd name="T23" fmla="*/ 381663 h 759"/>
                <a:gd name="T24" fmla="*/ 148993 w 903"/>
                <a:gd name="T25" fmla="*/ 384287 h 759"/>
                <a:gd name="T26" fmla="*/ 138884 w 903"/>
                <a:gd name="T27" fmla="*/ 384287 h 759"/>
                <a:gd name="T28" fmla="*/ 125699 w 903"/>
                <a:gd name="T29" fmla="*/ 381663 h 759"/>
                <a:gd name="T30" fmla="*/ 115590 w 903"/>
                <a:gd name="T31" fmla="*/ 386912 h 759"/>
                <a:gd name="T32" fmla="*/ 64168 w 903"/>
                <a:gd name="T33" fmla="*/ 398462 h 759"/>
                <a:gd name="T34" fmla="*/ 50983 w 903"/>
                <a:gd name="T35" fmla="*/ 395312 h 759"/>
                <a:gd name="T36" fmla="*/ 39556 w 903"/>
                <a:gd name="T37" fmla="*/ 387962 h 759"/>
                <a:gd name="T38" fmla="*/ 33403 w 903"/>
                <a:gd name="T39" fmla="*/ 377463 h 759"/>
                <a:gd name="T40" fmla="*/ 34721 w 903"/>
                <a:gd name="T41" fmla="*/ 365913 h 759"/>
                <a:gd name="T42" fmla="*/ 32963 w 903"/>
                <a:gd name="T43" fmla="*/ 329689 h 759"/>
                <a:gd name="T44" fmla="*/ 34721 w 903"/>
                <a:gd name="T45" fmla="*/ 319190 h 759"/>
                <a:gd name="T46" fmla="*/ 29886 w 903"/>
                <a:gd name="T47" fmla="*/ 300290 h 759"/>
                <a:gd name="T48" fmla="*/ 9669 w 903"/>
                <a:gd name="T49" fmla="*/ 270891 h 759"/>
                <a:gd name="T50" fmla="*/ 5274 w 903"/>
                <a:gd name="T51" fmla="*/ 254092 h 759"/>
                <a:gd name="T52" fmla="*/ 4395 w 903"/>
                <a:gd name="T53" fmla="*/ 230467 h 759"/>
                <a:gd name="T54" fmla="*/ 0 w 903"/>
                <a:gd name="T55" fmla="*/ 197919 h 759"/>
                <a:gd name="T56" fmla="*/ 17141 w 903"/>
                <a:gd name="T57" fmla="*/ 197919 h 759"/>
                <a:gd name="T58" fmla="*/ 25052 w 903"/>
                <a:gd name="T59" fmla="*/ 207893 h 759"/>
                <a:gd name="T60" fmla="*/ 41314 w 903"/>
                <a:gd name="T61" fmla="*/ 215243 h 759"/>
                <a:gd name="T62" fmla="*/ 59333 w 903"/>
                <a:gd name="T63" fmla="*/ 215768 h 759"/>
                <a:gd name="T64" fmla="*/ 70321 w 903"/>
                <a:gd name="T65" fmla="*/ 209993 h 759"/>
                <a:gd name="T66" fmla="*/ 79990 w 903"/>
                <a:gd name="T67" fmla="*/ 195294 h 759"/>
                <a:gd name="T68" fmla="*/ 86583 w 903"/>
                <a:gd name="T69" fmla="*/ 120221 h 759"/>
                <a:gd name="T70" fmla="*/ 89659 w 903"/>
                <a:gd name="T71" fmla="*/ 96597 h 759"/>
                <a:gd name="T72" fmla="*/ 92297 w 903"/>
                <a:gd name="T73" fmla="*/ 88197 h 759"/>
                <a:gd name="T74" fmla="*/ 105042 w 903"/>
                <a:gd name="T75" fmla="*/ 93447 h 759"/>
                <a:gd name="T76" fmla="*/ 107679 w 903"/>
                <a:gd name="T77" fmla="*/ 124946 h 759"/>
                <a:gd name="T78" fmla="*/ 108558 w 903"/>
                <a:gd name="T79" fmla="*/ 143845 h 759"/>
                <a:gd name="T80" fmla="*/ 112514 w 903"/>
                <a:gd name="T81" fmla="*/ 150670 h 759"/>
                <a:gd name="T82" fmla="*/ 126139 w 903"/>
                <a:gd name="T83" fmla="*/ 154870 h 759"/>
                <a:gd name="T84" fmla="*/ 137126 w 903"/>
                <a:gd name="T85" fmla="*/ 153820 h 759"/>
                <a:gd name="T86" fmla="*/ 146356 w 903"/>
                <a:gd name="T87" fmla="*/ 142795 h 759"/>
                <a:gd name="T88" fmla="*/ 153828 w 903"/>
                <a:gd name="T89" fmla="*/ 122846 h 759"/>
                <a:gd name="T90" fmla="*/ 161739 w 903"/>
                <a:gd name="T91" fmla="*/ 105522 h 759"/>
                <a:gd name="T92" fmla="*/ 170089 w 903"/>
                <a:gd name="T93" fmla="*/ 100272 h 759"/>
                <a:gd name="T94" fmla="*/ 181956 w 903"/>
                <a:gd name="T95" fmla="*/ 101322 h 759"/>
                <a:gd name="T96" fmla="*/ 198218 w 903"/>
                <a:gd name="T97" fmla="*/ 109196 h 759"/>
                <a:gd name="T98" fmla="*/ 210084 w 903"/>
                <a:gd name="T99" fmla="*/ 113396 h 759"/>
                <a:gd name="T100" fmla="*/ 225028 w 903"/>
                <a:gd name="T101" fmla="*/ 111821 h 759"/>
                <a:gd name="T102" fmla="*/ 233378 w 903"/>
                <a:gd name="T103" fmla="*/ 104997 h 759"/>
                <a:gd name="T104" fmla="*/ 247882 w 903"/>
                <a:gd name="T105" fmla="*/ 66673 h 759"/>
                <a:gd name="T106" fmla="*/ 272494 w 903"/>
                <a:gd name="T107" fmla="*/ 41999 h 759"/>
                <a:gd name="T108" fmla="*/ 321719 w 903"/>
                <a:gd name="T109" fmla="*/ 5775 h 759"/>
                <a:gd name="T110" fmla="*/ 354243 w 903"/>
                <a:gd name="T111" fmla="*/ 1575 h 759"/>
                <a:gd name="T112" fmla="*/ 364791 w 903"/>
                <a:gd name="T113" fmla="*/ 3150 h 759"/>
                <a:gd name="T114" fmla="*/ 375339 w 903"/>
                <a:gd name="T115" fmla="*/ 18374 h 759"/>
                <a:gd name="T116" fmla="*/ 383690 w 903"/>
                <a:gd name="T117" fmla="*/ 37274 h 759"/>
                <a:gd name="T118" fmla="*/ 388085 w 903"/>
                <a:gd name="T119" fmla="*/ 56173 h 759"/>
                <a:gd name="T120" fmla="*/ 381492 w 903"/>
                <a:gd name="T121" fmla="*/ 108671 h 759"/>
                <a:gd name="T122" fmla="*/ 364791 w 903"/>
                <a:gd name="T123" fmla="*/ 107097 h 759"/>
                <a:gd name="T124" fmla="*/ 363033 w 903"/>
                <a:gd name="T125" fmla="*/ 147520 h 7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78" name="Group 277"/>
            <p:cNvGrpSpPr>
              <a:grpSpLocks/>
            </p:cNvGrpSpPr>
            <p:nvPr>
              <p:custDataLst>
                <p:tags r:id="rId272"/>
              </p:custDataLst>
            </p:nvPr>
          </p:nvGrpSpPr>
          <p:grpSpPr bwMode="auto">
            <a:xfrm>
              <a:off x="3341688" y="3505866"/>
              <a:ext cx="80962" cy="82550"/>
              <a:chOff x="2352" y="2343"/>
              <a:chExt cx="65" cy="53"/>
            </a:xfrm>
            <a:grpFill/>
          </p:grpSpPr>
          <p:sp>
            <p:nvSpPr>
              <p:cNvPr id="439" name="Freeform 438"/>
              <p:cNvSpPr>
                <a:spLocks/>
              </p:cNvSpPr>
              <p:nvPr/>
            </p:nvSpPr>
            <p:spPr bwMode="auto">
              <a:xfrm>
                <a:off x="2352" y="2343"/>
                <a:ext cx="16" cy="11"/>
              </a:xfrm>
              <a:custGeom>
                <a:avLst/>
                <a:gdLst>
                  <a:gd name="T0" fmla="*/ 14 w 51"/>
                  <a:gd name="T1" fmla="*/ 0 h 33"/>
                  <a:gd name="T2" fmla="*/ 0 w 51"/>
                  <a:gd name="T3" fmla="*/ 2 h 33"/>
                  <a:gd name="T4" fmla="*/ 1 w 51"/>
                  <a:gd name="T5" fmla="*/ 9 h 33"/>
                  <a:gd name="T6" fmla="*/ 3 w 51"/>
                  <a:gd name="T7" fmla="*/ 11 h 33"/>
                  <a:gd name="T8" fmla="*/ 11 w 51"/>
                  <a:gd name="T9" fmla="*/ 8 h 33"/>
                  <a:gd name="T10" fmla="*/ 15 w 51"/>
                  <a:gd name="T11" fmla="*/ 5 h 33"/>
                  <a:gd name="T12" fmla="*/ 16 w 51"/>
                  <a:gd name="T13" fmla="*/ 3 h 33"/>
                  <a:gd name="T14" fmla="*/ 14 w 51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33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439"/>
              <p:cNvSpPr>
                <a:spLocks/>
              </p:cNvSpPr>
              <p:nvPr/>
            </p:nvSpPr>
            <p:spPr bwMode="auto">
              <a:xfrm>
                <a:off x="2372" y="2354"/>
                <a:ext cx="20" cy="7"/>
              </a:xfrm>
              <a:custGeom>
                <a:avLst/>
                <a:gdLst>
                  <a:gd name="T0" fmla="*/ 20 w 61"/>
                  <a:gd name="T1" fmla="*/ 2 h 20"/>
                  <a:gd name="T2" fmla="*/ 17 w 61"/>
                  <a:gd name="T3" fmla="*/ 1 h 20"/>
                  <a:gd name="T4" fmla="*/ 0 w 61"/>
                  <a:gd name="T5" fmla="*/ 0 h 20"/>
                  <a:gd name="T6" fmla="*/ 1 w 61"/>
                  <a:gd name="T7" fmla="*/ 5 h 20"/>
                  <a:gd name="T8" fmla="*/ 2 w 61"/>
                  <a:gd name="T9" fmla="*/ 7 h 20"/>
                  <a:gd name="T10" fmla="*/ 6 w 61"/>
                  <a:gd name="T11" fmla="*/ 5 h 20"/>
                  <a:gd name="T12" fmla="*/ 20 w 61"/>
                  <a:gd name="T13" fmla="*/ 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440"/>
              <p:cNvSpPr>
                <a:spLocks/>
              </p:cNvSpPr>
              <p:nvPr/>
            </p:nvSpPr>
            <p:spPr bwMode="auto">
              <a:xfrm>
                <a:off x="2407" y="2346"/>
                <a:ext cx="5" cy="12"/>
              </a:xfrm>
              <a:custGeom>
                <a:avLst/>
                <a:gdLst>
                  <a:gd name="T0" fmla="*/ 1 w 15"/>
                  <a:gd name="T1" fmla="*/ 0 h 36"/>
                  <a:gd name="T2" fmla="*/ 0 w 15"/>
                  <a:gd name="T3" fmla="*/ 7 h 36"/>
                  <a:gd name="T4" fmla="*/ 0 w 15"/>
                  <a:gd name="T5" fmla="*/ 12 h 36"/>
                  <a:gd name="T6" fmla="*/ 4 w 15"/>
                  <a:gd name="T7" fmla="*/ 12 h 36"/>
                  <a:gd name="T8" fmla="*/ 5 w 15"/>
                  <a:gd name="T9" fmla="*/ 5 h 36"/>
                  <a:gd name="T10" fmla="*/ 1 w 15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36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441"/>
              <p:cNvSpPr>
                <a:spLocks/>
              </p:cNvSpPr>
              <p:nvPr/>
            </p:nvSpPr>
            <p:spPr bwMode="auto">
              <a:xfrm>
                <a:off x="2406" y="2361"/>
                <a:ext cx="11" cy="11"/>
              </a:xfrm>
              <a:custGeom>
                <a:avLst/>
                <a:gdLst>
                  <a:gd name="T0" fmla="*/ 1 w 37"/>
                  <a:gd name="T1" fmla="*/ 1 h 33"/>
                  <a:gd name="T2" fmla="*/ 7 w 37"/>
                  <a:gd name="T3" fmla="*/ 0 h 33"/>
                  <a:gd name="T4" fmla="*/ 10 w 37"/>
                  <a:gd name="T5" fmla="*/ 2 h 33"/>
                  <a:gd name="T6" fmla="*/ 11 w 37"/>
                  <a:gd name="T7" fmla="*/ 7 h 33"/>
                  <a:gd name="T8" fmla="*/ 7 w 37"/>
                  <a:gd name="T9" fmla="*/ 11 h 33"/>
                  <a:gd name="T10" fmla="*/ 3 w 37"/>
                  <a:gd name="T11" fmla="*/ 11 h 33"/>
                  <a:gd name="T12" fmla="*/ 1 w 37"/>
                  <a:gd name="T13" fmla="*/ 8 h 33"/>
                  <a:gd name="T14" fmla="*/ 0 w 37"/>
                  <a:gd name="T15" fmla="*/ 5 h 33"/>
                  <a:gd name="T16" fmla="*/ 1 w 37"/>
                  <a:gd name="T17" fmla="*/ 1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33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442"/>
              <p:cNvSpPr>
                <a:spLocks/>
              </p:cNvSpPr>
              <p:nvPr/>
            </p:nvSpPr>
            <p:spPr bwMode="auto">
              <a:xfrm>
                <a:off x="2388" y="2378"/>
                <a:ext cx="16" cy="18"/>
              </a:xfrm>
              <a:custGeom>
                <a:avLst/>
                <a:gdLst>
                  <a:gd name="T0" fmla="*/ 1 w 49"/>
                  <a:gd name="T1" fmla="*/ 0 h 54"/>
                  <a:gd name="T2" fmla="*/ 0 w 49"/>
                  <a:gd name="T3" fmla="*/ 0 h 54"/>
                  <a:gd name="T4" fmla="*/ 1 w 49"/>
                  <a:gd name="T5" fmla="*/ 17 h 54"/>
                  <a:gd name="T6" fmla="*/ 6 w 49"/>
                  <a:gd name="T7" fmla="*/ 18 h 54"/>
                  <a:gd name="T8" fmla="*/ 14 w 49"/>
                  <a:gd name="T9" fmla="*/ 15 h 54"/>
                  <a:gd name="T10" fmla="*/ 16 w 49"/>
                  <a:gd name="T11" fmla="*/ 10 h 54"/>
                  <a:gd name="T12" fmla="*/ 13 w 49"/>
                  <a:gd name="T13" fmla="*/ 7 h 54"/>
                  <a:gd name="T14" fmla="*/ 6 w 49"/>
                  <a:gd name="T15" fmla="*/ 3 h 54"/>
                  <a:gd name="T16" fmla="*/ 1 w 4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54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443"/>
              <p:cNvSpPr>
                <a:spLocks/>
              </p:cNvSpPr>
              <p:nvPr/>
            </p:nvSpPr>
            <p:spPr bwMode="auto">
              <a:xfrm>
                <a:off x="2374" y="2388"/>
                <a:ext cx="9" cy="7"/>
              </a:xfrm>
              <a:custGeom>
                <a:avLst/>
                <a:gdLst>
                  <a:gd name="T0" fmla="*/ 6 w 26"/>
                  <a:gd name="T1" fmla="*/ 0 h 22"/>
                  <a:gd name="T2" fmla="*/ 1 w 26"/>
                  <a:gd name="T3" fmla="*/ 1 h 22"/>
                  <a:gd name="T4" fmla="*/ 0 w 26"/>
                  <a:gd name="T5" fmla="*/ 5 h 22"/>
                  <a:gd name="T6" fmla="*/ 2 w 26"/>
                  <a:gd name="T7" fmla="*/ 7 h 22"/>
                  <a:gd name="T8" fmla="*/ 7 w 26"/>
                  <a:gd name="T9" fmla="*/ 7 h 22"/>
                  <a:gd name="T10" fmla="*/ 9 w 26"/>
                  <a:gd name="T11" fmla="*/ 4 h 22"/>
                  <a:gd name="T12" fmla="*/ 6 w 26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2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9" name="Group 278"/>
            <p:cNvGrpSpPr>
              <a:grpSpLocks/>
            </p:cNvGrpSpPr>
            <p:nvPr>
              <p:custDataLst>
                <p:tags r:id="rId273"/>
              </p:custDataLst>
            </p:nvPr>
          </p:nvGrpSpPr>
          <p:grpSpPr bwMode="auto">
            <a:xfrm>
              <a:off x="1187450" y="1565941"/>
              <a:ext cx="1897063" cy="1133475"/>
              <a:chOff x="527" y="1110"/>
              <a:chExt cx="1410" cy="709"/>
            </a:xfrm>
            <a:grpFill/>
          </p:grpSpPr>
          <p:sp>
            <p:nvSpPr>
              <p:cNvPr id="397" name="Freeform 396"/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13 h 54"/>
                  <a:gd name="T2" fmla="*/ 2 w 98"/>
                  <a:gd name="T3" fmla="*/ 14 h 54"/>
                  <a:gd name="T4" fmla="*/ 4 w 98"/>
                  <a:gd name="T5" fmla="*/ 16 h 54"/>
                  <a:gd name="T6" fmla="*/ 7 w 98"/>
                  <a:gd name="T7" fmla="*/ 17 h 54"/>
                  <a:gd name="T8" fmla="*/ 10 w 98"/>
                  <a:gd name="T9" fmla="*/ 17 h 54"/>
                  <a:gd name="T10" fmla="*/ 12 w 98"/>
                  <a:gd name="T11" fmla="*/ 17 h 54"/>
                  <a:gd name="T12" fmla="*/ 14 w 98"/>
                  <a:gd name="T13" fmla="*/ 17 h 54"/>
                  <a:gd name="T14" fmla="*/ 16 w 98"/>
                  <a:gd name="T15" fmla="*/ 16 h 54"/>
                  <a:gd name="T16" fmla="*/ 18 w 98"/>
                  <a:gd name="T17" fmla="*/ 15 h 54"/>
                  <a:gd name="T18" fmla="*/ 21 w 98"/>
                  <a:gd name="T19" fmla="*/ 13 h 54"/>
                  <a:gd name="T20" fmla="*/ 24 w 98"/>
                  <a:gd name="T21" fmla="*/ 11 h 54"/>
                  <a:gd name="T22" fmla="*/ 27 w 98"/>
                  <a:gd name="T23" fmla="*/ 9 h 54"/>
                  <a:gd name="T24" fmla="*/ 29 w 98"/>
                  <a:gd name="T25" fmla="*/ 6 h 54"/>
                  <a:gd name="T26" fmla="*/ 30 w 98"/>
                  <a:gd name="T27" fmla="*/ 4 h 54"/>
                  <a:gd name="T28" fmla="*/ 31 w 98"/>
                  <a:gd name="T29" fmla="*/ 1 h 54"/>
                  <a:gd name="T30" fmla="*/ 29 w 98"/>
                  <a:gd name="T31" fmla="*/ 1 h 54"/>
                  <a:gd name="T32" fmla="*/ 26 w 98"/>
                  <a:gd name="T33" fmla="*/ 0 h 54"/>
                  <a:gd name="T34" fmla="*/ 24 w 98"/>
                  <a:gd name="T35" fmla="*/ 0 h 54"/>
                  <a:gd name="T36" fmla="*/ 22 w 98"/>
                  <a:gd name="T37" fmla="*/ 0 h 54"/>
                  <a:gd name="T38" fmla="*/ 19 w 98"/>
                  <a:gd name="T39" fmla="*/ 0 h 54"/>
                  <a:gd name="T40" fmla="*/ 16 w 98"/>
                  <a:gd name="T41" fmla="*/ 1 h 54"/>
                  <a:gd name="T42" fmla="*/ 14 w 98"/>
                  <a:gd name="T43" fmla="*/ 2 h 54"/>
                  <a:gd name="T44" fmla="*/ 12 w 98"/>
                  <a:gd name="T45" fmla="*/ 3 h 54"/>
                  <a:gd name="T46" fmla="*/ 7 w 98"/>
                  <a:gd name="T47" fmla="*/ 5 h 54"/>
                  <a:gd name="T48" fmla="*/ 4 w 98"/>
                  <a:gd name="T49" fmla="*/ 8 h 54"/>
                  <a:gd name="T50" fmla="*/ 2 w 98"/>
                  <a:gd name="T51" fmla="*/ 9 h 54"/>
                  <a:gd name="T52" fmla="*/ 1 w 98"/>
                  <a:gd name="T53" fmla="*/ 10 h 54"/>
                  <a:gd name="T54" fmla="*/ 0 w 98"/>
                  <a:gd name="T55" fmla="*/ 12 h 54"/>
                  <a:gd name="T56" fmla="*/ 0 w 98"/>
                  <a:gd name="T57" fmla="*/ 13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397"/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8 h 28"/>
                  <a:gd name="T2" fmla="*/ 3 w 67"/>
                  <a:gd name="T3" fmla="*/ 8 h 28"/>
                  <a:gd name="T4" fmla="*/ 7 w 67"/>
                  <a:gd name="T5" fmla="*/ 8 h 28"/>
                  <a:gd name="T6" fmla="*/ 10 w 67"/>
                  <a:gd name="T7" fmla="*/ 7 h 28"/>
                  <a:gd name="T8" fmla="*/ 13 w 67"/>
                  <a:gd name="T9" fmla="*/ 6 h 28"/>
                  <a:gd name="T10" fmla="*/ 15 w 67"/>
                  <a:gd name="T11" fmla="*/ 5 h 28"/>
                  <a:gd name="T12" fmla="*/ 18 w 67"/>
                  <a:gd name="T13" fmla="*/ 3 h 28"/>
                  <a:gd name="T14" fmla="*/ 20 w 67"/>
                  <a:gd name="T15" fmla="*/ 2 h 28"/>
                  <a:gd name="T16" fmla="*/ 21 w 67"/>
                  <a:gd name="T17" fmla="*/ 1 h 28"/>
                  <a:gd name="T18" fmla="*/ 18 w 67"/>
                  <a:gd name="T19" fmla="*/ 0 h 28"/>
                  <a:gd name="T20" fmla="*/ 14 w 67"/>
                  <a:gd name="T21" fmla="*/ 0 h 28"/>
                  <a:gd name="T22" fmla="*/ 11 w 67"/>
                  <a:gd name="T23" fmla="*/ 0 h 28"/>
                  <a:gd name="T24" fmla="*/ 8 w 67"/>
                  <a:gd name="T25" fmla="*/ 1 h 28"/>
                  <a:gd name="T26" fmla="*/ 5 w 67"/>
                  <a:gd name="T27" fmla="*/ 2 h 28"/>
                  <a:gd name="T28" fmla="*/ 3 w 67"/>
                  <a:gd name="T29" fmla="*/ 3 h 28"/>
                  <a:gd name="T30" fmla="*/ 2 w 67"/>
                  <a:gd name="T31" fmla="*/ 4 h 28"/>
                  <a:gd name="T32" fmla="*/ 1 w 67"/>
                  <a:gd name="T33" fmla="*/ 5 h 28"/>
                  <a:gd name="T34" fmla="*/ 1 w 67"/>
                  <a:gd name="T35" fmla="*/ 6 h 28"/>
                  <a:gd name="T36" fmla="*/ 0 w 67"/>
                  <a:gd name="T37" fmla="*/ 8 h 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398"/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6 h 36"/>
                  <a:gd name="T2" fmla="*/ 0 w 32"/>
                  <a:gd name="T3" fmla="*/ 7 h 36"/>
                  <a:gd name="T4" fmla="*/ 1 w 32"/>
                  <a:gd name="T5" fmla="*/ 9 h 36"/>
                  <a:gd name="T6" fmla="*/ 2 w 32"/>
                  <a:gd name="T7" fmla="*/ 10 h 36"/>
                  <a:gd name="T8" fmla="*/ 3 w 32"/>
                  <a:gd name="T9" fmla="*/ 10 h 36"/>
                  <a:gd name="T10" fmla="*/ 4 w 32"/>
                  <a:gd name="T11" fmla="*/ 11 h 36"/>
                  <a:gd name="T12" fmla="*/ 4 w 32"/>
                  <a:gd name="T13" fmla="*/ 11 h 36"/>
                  <a:gd name="T14" fmla="*/ 11 w 32"/>
                  <a:gd name="T15" fmla="*/ 11 h 36"/>
                  <a:gd name="T16" fmla="*/ 11 w 32"/>
                  <a:gd name="T17" fmla="*/ 7 h 36"/>
                  <a:gd name="T18" fmla="*/ 11 w 32"/>
                  <a:gd name="T19" fmla="*/ 4 h 36"/>
                  <a:gd name="T20" fmla="*/ 10 w 32"/>
                  <a:gd name="T21" fmla="*/ 2 h 36"/>
                  <a:gd name="T22" fmla="*/ 9 w 32"/>
                  <a:gd name="T23" fmla="*/ 0 h 36"/>
                  <a:gd name="T24" fmla="*/ 7 w 32"/>
                  <a:gd name="T25" fmla="*/ 1 h 36"/>
                  <a:gd name="T26" fmla="*/ 4 w 32"/>
                  <a:gd name="T27" fmla="*/ 2 h 36"/>
                  <a:gd name="T28" fmla="*/ 2 w 32"/>
                  <a:gd name="T29" fmla="*/ 3 h 36"/>
                  <a:gd name="T30" fmla="*/ 1 w 32"/>
                  <a:gd name="T31" fmla="*/ 4 h 36"/>
                  <a:gd name="T32" fmla="*/ 0 w 32"/>
                  <a:gd name="T33" fmla="*/ 5 h 36"/>
                  <a:gd name="T34" fmla="*/ 0 w 32"/>
                  <a:gd name="T35" fmla="*/ 6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399"/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14 h 52"/>
                  <a:gd name="T2" fmla="*/ 3 w 146"/>
                  <a:gd name="T3" fmla="*/ 15 h 52"/>
                  <a:gd name="T4" fmla="*/ 7 w 146"/>
                  <a:gd name="T5" fmla="*/ 16 h 52"/>
                  <a:gd name="T6" fmla="*/ 10 w 146"/>
                  <a:gd name="T7" fmla="*/ 17 h 52"/>
                  <a:gd name="T8" fmla="*/ 14 w 146"/>
                  <a:gd name="T9" fmla="*/ 17 h 52"/>
                  <a:gd name="T10" fmla="*/ 20 w 146"/>
                  <a:gd name="T11" fmla="*/ 17 h 52"/>
                  <a:gd name="T12" fmla="*/ 26 w 146"/>
                  <a:gd name="T13" fmla="*/ 17 h 52"/>
                  <a:gd name="T14" fmla="*/ 37 w 146"/>
                  <a:gd name="T15" fmla="*/ 15 h 52"/>
                  <a:gd name="T16" fmla="*/ 46 w 146"/>
                  <a:gd name="T17" fmla="*/ 14 h 52"/>
                  <a:gd name="T18" fmla="*/ 45 w 146"/>
                  <a:gd name="T19" fmla="*/ 12 h 52"/>
                  <a:gd name="T20" fmla="*/ 45 w 146"/>
                  <a:gd name="T21" fmla="*/ 10 h 52"/>
                  <a:gd name="T22" fmla="*/ 44 w 146"/>
                  <a:gd name="T23" fmla="*/ 8 h 52"/>
                  <a:gd name="T24" fmla="*/ 43 w 146"/>
                  <a:gd name="T25" fmla="*/ 6 h 52"/>
                  <a:gd name="T26" fmla="*/ 42 w 146"/>
                  <a:gd name="T27" fmla="*/ 5 h 52"/>
                  <a:gd name="T28" fmla="*/ 41 w 146"/>
                  <a:gd name="T29" fmla="*/ 4 h 52"/>
                  <a:gd name="T30" fmla="*/ 39 w 146"/>
                  <a:gd name="T31" fmla="*/ 3 h 52"/>
                  <a:gd name="T32" fmla="*/ 38 w 146"/>
                  <a:gd name="T33" fmla="*/ 2 h 52"/>
                  <a:gd name="T34" fmla="*/ 35 w 146"/>
                  <a:gd name="T35" fmla="*/ 1 h 52"/>
                  <a:gd name="T36" fmla="*/ 32 w 146"/>
                  <a:gd name="T37" fmla="*/ 0 h 52"/>
                  <a:gd name="T38" fmla="*/ 28 w 146"/>
                  <a:gd name="T39" fmla="*/ 0 h 52"/>
                  <a:gd name="T40" fmla="*/ 25 w 146"/>
                  <a:gd name="T41" fmla="*/ 1 h 52"/>
                  <a:gd name="T42" fmla="*/ 21 w 146"/>
                  <a:gd name="T43" fmla="*/ 2 h 52"/>
                  <a:gd name="T44" fmla="*/ 17 w 146"/>
                  <a:gd name="T45" fmla="*/ 3 h 52"/>
                  <a:gd name="T46" fmla="*/ 14 w 146"/>
                  <a:gd name="T47" fmla="*/ 5 h 52"/>
                  <a:gd name="T48" fmla="*/ 10 w 146"/>
                  <a:gd name="T49" fmla="*/ 6 h 52"/>
                  <a:gd name="T50" fmla="*/ 7 w 146"/>
                  <a:gd name="T51" fmla="*/ 8 h 52"/>
                  <a:gd name="T52" fmla="*/ 4 w 146"/>
                  <a:gd name="T53" fmla="*/ 10 h 52"/>
                  <a:gd name="T54" fmla="*/ 2 w 146"/>
                  <a:gd name="T55" fmla="*/ 12 h 52"/>
                  <a:gd name="T56" fmla="*/ 0 w 146"/>
                  <a:gd name="T57" fmla="*/ 14 h 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400"/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20 w 60"/>
                  <a:gd name="T1" fmla="*/ 0 h 31"/>
                  <a:gd name="T2" fmla="*/ 16 w 60"/>
                  <a:gd name="T3" fmla="*/ 0 h 31"/>
                  <a:gd name="T4" fmla="*/ 13 w 60"/>
                  <a:gd name="T5" fmla="*/ 0 h 31"/>
                  <a:gd name="T6" fmla="*/ 10 w 60"/>
                  <a:gd name="T7" fmla="*/ 0 h 31"/>
                  <a:gd name="T8" fmla="*/ 9 w 60"/>
                  <a:gd name="T9" fmla="*/ 0 h 31"/>
                  <a:gd name="T10" fmla="*/ 6 w 60"/>
                  <a:gd name="T11" fmla="*/ 0 h 31"/>
                  <a:gd name="T12" fmla="*/ 3 w 60"/>
                  <a:gd name="T13" fmla="*/ 1 h 31"/>
                  <a:gd name="T14" fmla="*/ 2 w 60"/>
                  <a:gd name="T15" fmla="*/ 1 h 31"/>
                  <a:gd name="T16" fmla="*/ 1 w 60"/>
                  <a:gd name="T17" fmla="*/ 2 h 31"/>
                  <a:gd name="T18" fmla="*/ 0 w 60"/>
                  <a:gd name="T19" fmla="*/ 3 h 31"/>
                  <a:gd name="T20" fmla="*/ 0 w 60"/>
                  <a:gd name="T21" fmla="*/ 4 h 31"/>
                  <a:gd name="T22" fmla="*/ 0 w 60"/>
                  <a:gd name="T23" fmla="*/ 5 h 31"/>
                  <a:gd name="T24" fmla="*/ 1 w 60"/>
                  <a:gd name="T25" fmla="*/ 6 h 31"/>
                  <a:gd name="T26" fmla="*/ 2 w 60"/>
                  <a:gd name="T27" fmla="*/ 7 h 31"/>
                  <a:gd name="T28" fmla="*/ 3 w 60"/>
                  <a:gd name="T29" fmla="*/ 8 h 31"/>
                  <a:gd name="T30" fmla="*/ 4 w 60"/>
                  <a:gd name="T31" fmla="*/ 9 h 31"/>
                  <a:gd name="T32" fmla="*/ 6 w 60"/>
                  <a:gd name="T33" fmla="*/ 9 h 31"/>
                  <a:gd name="T34" fmla="*/ 7 w 60"/>
                  <a:gd name="T35" fmla="*/ 10 h 31"/>
                  <a:gd name="T36" fmla="*/ 9 w 60"/>
                  <a:gd name="T37" fmla="*/ 10 h 31"/>
                  <a:gd name="T38" fmla="*/ 11 w 60"/>
                  <a:gd name="T39" fmla="*/ 10 h 31"/>
                  <a:gd name="T40" fmla="*/ 12 w 60"/>
                  <a:gd name="T41" fmla="*/ 9 h 31"/>
                  <a:gd name="T42" fmla="*/ 14 w 60"/>
                  <a:gd name="T43" fmla="*/ 8 h 31"/>
                  <a:gd name="T44" fmla="*/ 16 w 60"/>
                  <a:gd name="T45" fmla="*/ 6 h 31"/>
                  <a:gd name="T46" fmla="*/ 19 w 60"/>
                  <a:gd name="T47" fmla="*/ 3 h 31"/>
                  <a:gd name="T48" fmla="*/ 20 w 60"/>
                  <a:gd name="T49" fmla="*/ 2 h 31"/>
                  <a:gd name="T50" fmla="*/ 20 w 60"/>
                  <a:gd name="T51" fmla="*/ 0 h 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401"/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14 h 62"/>
                  <a:gd name="T2" fmla="*/ 0 w 80"/>
                  <a:gd name="T3" fmla="*/ 15 h 62"/>
                  <a:gd name="T4" fmla="*/ 0 w 80"/>
                  <a:gd name="T5" fmla="*/ 16 h 62"/>
                  <a:gd name="T6" fmla="*/ 1 w 80"/>
                  <a:gd name="T7" fmla="*/ 16 h 62"/>
                  <a:gd name="T8" fmla="*/ 1 w 80"/>
                  <a:gd name="T9" fmla="*/ 17 h 62"/>
                  <a:gd name="T10" fmla="*/ 3 w 80"/>
                  <a:gd name="T11" fmla="*/ 18 h 62"/>
                  <a:gd name="T12" fmla="*/ 5 w 80"/>
                  <a:gd name="T13" fmla="*/ 19 h 62"/>
                  <a:gd name="T14" fmla="*/ 9 w 80"/>
                  <a:gd name="T15" fmla="*/ 20 h 62"/>
                  <a:gd name="T16" fmla="*/ 13 w 80"/>
                  <a:gd name="T17" fmla="*/ 20 h 62"/>
                  <a:gd name="T18" fmla="*/ 15 w 80"/>
                  <a:gd name="T19" fmla="*/ 20 h 62"/>
                  <a:gd name="T20" fmla="*/ 16 w 80"/>
                  <a:gd name="T21" fmla="*/ 19 h 62"/>
                  <a:gd name="T22" fmla="*/ 18 w 80"/>
                  <a:gd name="T23" fmla="*/ 18 h 62"/>
                  <a:gd name="T24" fmla="*/ 19 w 80"/>
                  <a:gd name="T25" fmla="*/ 17 h 62"/>
                  <a:gd name="T26" fmla="*/ 21 w 80"/>
                  <a:gd name="T27" fmla="*/ 15 h 62"/>
                  <a:gd name="T28" fmla="*/ 23 w 80"/>
                  <a:gd name="T29" fmla="*/ 12 h 62"/>
                  <a:gd name="T30" fmla="*/ 24 w 80"/>
                  <a:gd name="T31" fmla="*/ 9 h 62"/>
                  <a:gd name="T32" fmla="*/ 25 w 80"/>
                  <a:gd name="T33" fmla="*/ 6 h 62"/>
                  <a:gd name="T34" fmla="*/ 26 w 80"/>
                  <a:gd name="T35" fmla="*/ 3 h 62"/>
                  <a:gd name="T36" fmla="*/ 26 w 80"/>
                  <a:gd name="T37" fmla="*/ 0 h 62"/>
                  <a:gd name="T38" fmla="*/ 23 w 80"/>
                  <a:gd name="T39" fmla="*/ 0 h 62"/>
                  <a:gd name="T40" fmla="*/ 19 w 80"/>
                  <a:gd name="T41" fmla="*/ 1 h 62"/>
                  <a:gd name="T42" fmla="*/ 15 w 80"/>
                  <a:gd name="T43" fmla="*/ 3 h 62"/>
                  <a:gd name="T44" fmla="*/ 11 w 80"/>
                  <a:gd name="T45" fmla="*/ 4 h 62"/>
                  <a:gd name="T46" fmla="*/ 7 w 80"/>
                  <a:gd name="T47" fmla="*/ 6 h 62"/>
                  <a:gd name="T48" fmla="*/ 3 w 80"/>
                  <a:gd name="T49" fmla="*/ 8 h 62"/>
                  <a:gd name="T50" fmla="*/ 2 w 80"/>
                  <a:gd name="T51" fmla="*/ 10 h 62"/>
                  <a:gd name="T52" fmla="*/ 1 w 80"/>
                  <a:gd name="T53" fmla="*/ 11 h 62"/>
                  <a:gd name="T54" fmla="*/ 0 w 80"/>
                  <a:gd name="T55" fmla="*/ 13 h 62"/>
                  <a:gd name="T56" fmla="*/ 0 w 80"/>
                  <a:gd name="T57" fmla="*/ 14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402"/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25 w 106"/>
                  <a:gd name="T1" fmla="*/ 4 h 49"/>
                  <a:gd name="T2" fmla="*/ 22 w 106"/>
                  <a:gd name="T3" fmla="*/ 4 h 49"/>
                  <a:gd name="T4" fmla="*/ 21 w 106"/>
                  <a:gd name="T5" fmla="*/ 4 h 49"/>
                  <a:gd name="T6" fmla="*/ 18 w 106"/>
                  <a:gd name="T7" fmla="*/ 3 h 49"/>
                  <a:gd name="T8" fmla="*/ 17 w 106"/>
                  <a:gd name="T9" fmla="*/ 2 h 49"/>
                  <a:gd name="T10" fmla="*/ 15 w 106"/>
                  <a:gd name="T11" fmla="*/ 1 h 49"/>
                  <a:gd name="T12" fmla="*/ 13 w 106"/>
                  <a:gd name="T13" fmla="*/ 1 h 49"/>
                  <a:gd name="T14" fmla="*/ 11 w 106"/>
                  <a:gd name="T15" fmla="*/ 0 h 49"/>
                  <a:gd name="T16" fmla="*/ 8 w 106"/>
                  <a:gd name="T17" fmla="*/ 0 h 49"/>
                  <a:gd name="T18" fmla="*/ 5 w 106"/>
                  <a:gd name="T19" fmla="*/ 0 h 49"/>
                  <a:gd name="T20" fmla="*/ 0 w 106"/>
                  <a:gd name="T21" fmla="*/ 0 h 49"/>
                  <a:gd name="T22" fmla="*/ 3 w 106"/>
                  <a:gd name="T23" fmla="*/ 4 h 49"/>
                  <a:gd name="T24" fmla="*/ 5 w 106"/>
                  <a:gd name="T25" fmla="*/ 7 h 49"/>
                  <a:gd name="T26" fmla="*/ 8 w 106"/>
                  <a:gd name="T27" fmla="*/ 9 h 49"/>
                  <a:gd name="T28" fmla="*/ 11 w 106"/>
                  <a:gd name="T29" fmla="*/ 12 h 49"/>
                  <a:gd name="T30" fmla="*/ 13 w 106"/>
                  <a:gd name="T31" fmla="*/ 14 h 49"/>
                  <a:gd name="T32" fmla="*/ 16 w 106"/>
                  <a:gd name="T33" fmla="*/ 15 h 49"/>
                  <a:gd name="T34" fmla="*/ 19 w 106"/>
                  <a:gd name="T35" fmla="*/ 16 h 49"/>
                  <a:gd name="T36" fmla="*/ 22 w 106"/>
                  <a:gd name="T37" fmla="*/ 16 h 49"/>
                  <a:gd name="T38" fmla="*/ 25 w 106"/>
                  <a:gd name="T39" fmla="*/ 16 h 49"/>
                  <a:gd name="T40" fmla="*/ 27 w 106"/>
                  <a:gd name="T41" fmla="*/ 15 h 49"/>
                  <a:gd name="T42" fmla="*/ 30 w 106"/>
                  <a:gd name="T43" fmla="*/ 13 h 49"/>
                  <a:gd name="T44" fmla="*/ 33 w 106"/>
                  <a:gd name="T45" fmla="*/ 10 h 49"/>
                  <a:gd name="T46" fmla="*/ 31 w 106"/>
                  <a:gd name="T47" fmla="*/ 10 h 49"/>
                  <a:gd name="T48" fmla="*/ 31 w 106"/>
                  <a:gd name="T49" fmla="*/ 9 h 49"/>
                  <a:gd name="T50" fmla="*/ 29 w 106"/>
                  <a:gd name="T51" fmla="*/ 8 h 49"/>
                  <a:gd name="T52" fmla="*/ 28 w 106"/>
                  <a:gd name="T53" fmla="*/ 7 h 49"/>
                  <a:gd name="T54" fmla="*/ 27 w 106"/>
                  <a:gd name="T55" fmla="*/ 6 h 49"/>
                  <a:gd name="T56" fmla="*/ 26 w 106"/>
                  <a:gd name="T57" fmla="*/ 5 h 49"/>
                  <a:gd name="T58" fmla="*/ 26 w 106"/>
                  <a:gd name="T59" fmla="*/ 5 h 49"/>
                  <a:gd name="T60" fmla="*/ 25 w 106"/>
                  <a:gd name="T61" fmla="*/ 4 h 4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403"/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6 h 22"/>
                  <a:gd name="T2" fmla="*/ 2 w 47"/>
                  <a:gd name="T3" fmla="*/ 7 h 22"/>
                  <a:gd name="T4" fmla="*/ 4 w 47"/>
                  <a:gd name="T5" fmla="*/ 7 h 22"/>
                  <a:gd name="T6" fmla="*/ 6 w 47"/>
                  <a:gd name="T7" fmla="*/ 7 h 22"/>
                  <a:gd name="T8" fmla="*/ 8 w 47"/>
                  <a:gd name="T9" fmla="*/ 7 h 22"/>
                  <a:gd name="T10" fmla="*/ 11 w 47"/>
                  <a:gd name="T11" fmla="*/ 6 h 22"/>
                  <a:gd name="T12" fmla="*/ 12 w 47"/>
                  <a:gd name="T13" fmla="*/ 5 h 22"/>
                  <a:gd name="T14" fmla="*/ 13 w 47"/>
                  <a:gd name="T15" fmla="*/ 4 h 22"/>
                  <a:gd name="T16" fmla="*/ 14 w 47"/>
                  <a:gd name="T17" fmla="*/ 3 h 22"/>
                  <a:gd name="T18" fmla="*/ 14 w 47"/>
                  <a:gd name="T19" fmla="*/ 2 h 22"/>
                  <a:gd name="T20" fmla="*/ 15 w 47"/>
                  <a:gd name="T21" fmla="*/ 0 h 22"/>
                  <a:gd name="T22" fmla="*/ 0 w 47"/>
                  <a:gd name="T23" fmla="*/ 6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404"/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17 w 53"/>
                  <a:gd name="T1" fmla="*/ 0 h 32"/>
                  <a:gd name="T2" fmla="*/ 12 w 53"/>
                  <a:gd name="T3" fmla="*/ 3 h 32"/>
                  <a:gd name="T4" fmla="*/ 7 w 53"/>
                  <a:gd name="T5" fmla="*/ 6 h 32"/>
                  <a:gd name="T6" fmla="*/ 4 w 53"/>
                  <a:gd name="T7" fmla="*/ 9 h 32"/>
                  <a:gd name="T8" fmla="*/ 0 w 53"/>
                  <a:gd name="T9" fmla="*/ 11 h 32"/>
                  <a:gd name="T10" fmla="*/ 4 w 53"/>
                  <a:gd name="T11" fmla="*/ 11 h 32"/>
                  <a:gd name="T12" fmla="*/ 8 w 53"/>
                  <a:gd name="T13" fmla="*/ 11 h 32"/>
                  <a:gd name="T14" fmla="*/ 13 w 53"/>
                  <a:gd name="T15" fmla="*/ 11 h 32"/>
                  <a:gd name="T16" fmla="*/ 17 w 53"/>
                  <a:gd name="T17" fmla="*/ 11 h 32"/>
                  <a:gd name="T18" fmla="*/ 17 w 53"/>
                  <a:gd name="T19" fmla="*/ 8 h 32"/>
                  <a:gd name="T20" fmla="*/ 17 w 53"/>
                  <a:gd name="T21" fmla="*/ 6 h 32"/>
                  <a:gd name="T22" fmla="*/ 17 w 53"/>
                  <a:gd name="T23" fmla="*/ 3 h 32"/>
                  <a:gd name="T24" fmla="*/ 17 w 5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405"/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8 w 46"/>
                  <a:gd name="T1" fmla="*/ 1 h 34"/>
                  <a:gd name="T2" fmla="*/ 0 w 46"/>
                  <a:gd name="T3" fmla="*/ 6 h 34"/>
                  <a:gd name="T4" fmla="*/ 0 w 46"/>
                  <a:gd name="T5" fmla="*/ 12 h 34"/>
                  <a:gd name="T6" fmla="*/ 8 w 46"/>
                  <a:gd name="T7" fmla="*/ 12 h 34"/>
                  <a:gd name="T8" fmla="*/ 9 w 46"/>
                  <a:gd name="T9" fmla="*/ 11 h 34"/>
                  <a:gd name="T10" fmla="*/ 11 w 46"/>
                  <a:gd name="T11" fmla="*/ 10 h 34"/>
                  <a:gd name="T12" fmla="*/ 12 w 46"/>
                  <a:gd name="T13" fmla="*/ 9 h 34"/>
                  <a:gd name="T14" fmla="*/ 13 w 46"/>
                  <a:gd name="T15" fmla="*/ 7 h 34"/>
                  <a:gd name="T16" fmla="*/ 13 w 46"/>
                  <a:gd name="T17" fmla="*/ 6 h 34"/>
                  <a:gd name="T18" fmla="*/ 14 w 46"/>
                  <a:gd name="T19" fmla="*/ 5 h 34"/>
                  <a:gd name="T20" fmla="*/ 14 w 46"/>
                  <a:gd name="T21" fmla="*/ 3 h 34"/>
                  <a:gd name="T22" fmla="*/ 14 w 46"/>
                  <a:gd name="T23" fmla="*/ 1 h 34"/>
                  <a:gd name="T24" fmla="*/ 14 w 46"/>
                  <a:gd name="T25" fmla="*/ 0 h 34"/>
                  <a:gd name="T26" fmla="*/ 13 w 46"/>
                  <a:gd name="T27" fmla="*/ 0 h 34"/>
                  <a:gd name="T28" fmla="*/ 13 w 46"/>
                  <a:gd name="T29" fmla="*/ 0 h 34"/>
                  <a:gd name="T30" fmla="*/ 12 w 46"/>
                  <a:gd name="T31" fmla="*/ 0 h 34"/>
                  <a:gd name="T32" fmla="*/ 10 w 46"/>
                  <a:gd name="T33" fmla="*/ 1 h 34"/>
                  <a:gd name="T34" fmla="*/ 8 w 46"/>
                  <a:gd name="T35" fmla="*/ 1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406"/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8 h 25"/>
                  <a:gd name="T2" fmla="*/ 5 w 48"/>
                  <a:gd name="T3" fmla="*/ 8 h 25"/>
                  <a:gd name="T4" fmla="*/ 9 w 48"/>
                  <a:gd name="T5" fmla="*/ 8 h 25"/>
                  <a:gd name="T6" fmla="*/ 10 w 48"/>
                  <a:gd name="T7" fmla="*/ 8 h 25"/>
                  <a:gd name="T8" fmla="*/ 11 w 48"/>
                  <a:gd name="T9" fmla="*/ 7 h 25"/>
                  <a:gd name="T10" fmla="*/ 12 w 48"/>
                  <a:gd name="T11" fmla="*/ 6 h 25"/>
                  <a:gd name="T12" fmla="*/ 13 w 48"/>
                  <a:gd name="T13" fmla="*/ 5 h 25"/>
                  <a:gd name="T14" fmla="*/ 15 w 48"/>
                  <a:gd name="T15" fmla="*/ 2 h 25"/>
                  <a:gd name="T16" fmla="*/ 16 w 48"/>
                  <a:gd name="T17" fmla="*/ 0 h 25"/>
                  <a:gd name="T18" fmla="*/ 13 w 48"/>
                  <a:gd name="T19" fmla="*/ 0 h 25"/>
                  <a:gd name="T20" fmla="*/ 11 w 48"/>
                  <a:gd name="T21" fmla="*/ 1 h 25"/>
                  <a:gd name="T22" fmla="*/ 9 w 48"/>
                  <a:gd name="T23" fmla="*/ 2 h 25"/>
                  <a:gd name="T24" fmla="*/ 7 w 48"/>
                  <a:gd name="T25" fmla="*/ 3 h 25"/>
                  <a:gd name="T26" fmla="*/ 4 w 48"/>
                  <a:gd name="T27" fmla="*/ 5 h 25"/>
                  <a:gd name="T28" fmla="*/ 0 w 48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407"/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11 h 37"/>
                  <a:gd name="T4" fmla="*/ 3 w 30"/>
                  <a:gd name="T5" fmla="*/ 11 h 37"/>
                  <a:gd name="T6" fmla="*/ 5 w 30"/>
                  <a:gd name="T7" fmla="*/ 10 h 37"/>
                  <a:gd name="T8" fmla="*/ 6 w 30"/>
                  <a:gd name="T9" fmla="*/ 10 h 37"/>
                  <a:gd name="T10" fmla="*/ 7 w 30"/>
                  <a:gd name="T11" fmla="*/ 10 h 37"/>
                  <a:gd name="T12" fmla="*/ 7 w 30"/>
                  <a:gd name="T13" fmla="*/ 9 h 37"/>
                  <a:gd name="T14" fmla="*/ 8 w 30"/>
                  <a:gd name="T15" fmla="*/ 8 h 37"/>
                  <a:gd name="T16" fmla="*/ 8 w 30"/>
                  <a:gd name="T17" fmla="*/ 7 h 37"/>
                  <a:gd name="T18" fmla="*/ 8 w 30"/>
                  <a:gd name="T19" fmla="*/ 5 h 37"/>
                  <a:gd name="T20" fmla="*/ 8 w 30"/>
                  <a:gd name="T21" fmla="*/ 3 h 37"/>
                  <a:gd name="T22" fmla="*/ 7 w 30"/>
                  <a:gd name="T23" fmla="*/ 0 h 37"/>
                  <a:gd name="T24" fmla="*/ 0 w 30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408"/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11 w 113"/>
                  <a:gd name="T1" fmla="*/ 1 h 46"/>
                  <a:gd name="T2" fmla="*/ 7 w 113"/>
                  <a:gd name="T3" fmla="*/ 1 h 46"/>
                  <a:gd name="T4" fmla="*/ 4 w 113"/>
                  <a:gd name="T5" fmla="*/ 2 h 46"/>
                  <a:gd name="T6" fmla="*/ 2 w 113"/>
                  <a:gd name="T7" fmla="*/ 2 h 46"/>
                  <a:gd name="T8" fmla="*/ 1 w 113"/>
                  <a:gd name="T9" fmla="*/ 4 h 46"/>
                  <a:gd name="T10" fmla="*/ 0 w 113"/>
                  <a:gd name="T11" fmla="*/ 5 h 46"/>
                  <a:gd name="T12" fmla="*/ 0 w 113"/>
                  <a:gd name="T13" fmla="*/ 7 h 46"/>
                  <a:gd name="T14" fmla="*/ 2 w 113"/>
                  <a:gd name="T15" fmla="*/ 9 h 46"/>
                  <a:gd name="T16" fmla="*/ 3 w 113"/>
                  <a:gd name="T17" fmla="*/ 11 h 46"/>
                  <a:gd name="T18" fmla="*/ 5 w 113"/>
                  <a:gd name="T19" fmla="*/ 13 h 46"/>
                  <a:gd name="T20" fmla="*/ 6 w 113"/>
                  <a:gd name="T21" fmla="*/ 14 h 46"/>
                  <a:gd name="T22" fmla="*/ 8 w 113"/>
                  <a:gd name="T23" fmla="*/ 15 h 46"/>
                  <a:gd name="T24" fmla="*/ 10 w 113"/>
                  <a:gd name="T25" fmla="*/ 16 h 46"/>
                  <a:gd name="T26" fmla="*/ 11 w 113"/>
                  <a:gd name="T27" fmla="*/ 16 h 46"/>
                  <a:gd name="T28" fmla="*/ 13 w 113"/>
                  <a:gd name="T29" fmla="*/ 16 h 46"/>
                  <a:gd name="T30" fmla="*/ 18 w 113"/>
                  <a:gd name="T31" fmla="*/ 16 h 46"/>
                  <a:gd name="T32" fmla="*/ 22 w 113"/>
                  <a:gd name="T33" fmla="*/ 15 h 46"/>
                  <a:gd name="T34" fmla="*/ 24 w 113"/>
                  <a:gd name="T35" fmla="*/ 14 h 46"/>
                  <a:gd name="T36" fmla="*/ 26 w 113"/>
                  <a:gd name="T37" fmla="*/ 13 h 46"/>
                  <a:gd name="T38" fmla="*/ 28 w 113"/>
                  <a:gd name="T39" fmla="*/ 13 h 46"/>
                  <a:gd name="T40" fmla="*/ 29 w 113"/>
                  <a:gd name="T41" fmla="*/ 11 h 46"/>
                  <a:gd name="T42" fmla="*/ 32 w 113"/>
                  <a:gd name="T43" fmla="*/ 9 h 46"/>
                  <a:gd name="T44" fmla="*/ 34 w 113"/>
                  <a:gd name="T45" fmla="*/ 7 h 46"/>
                  <a:gd name="T46" fmla="*/ 35 w 113"/>
                  <a:gd name="T47" fmla="*/ 4 h 46"/>
                  <a:gd name="T48" fmla="*/ 36 w 113"/>
                  <a:gd name="T49" fmla="*/ 1 h 46"/>
                  <a:gd name="T50" fmla="*/ 32 w 113"/>
                  <a:gd name="T51" fmla="*/ 0 h 46"/>
                  <a:gd name="T52" fmla="*/ 28 w 113"/>
                  <a:gd name="T53" fmla="*/ 0 h 46"/>
                  <a:gd name="T54" fmla="*/ 24 w 113"/>
                  <a:gd name="T55" fmla="*/ 0 h 46"/>
                  <a:gd name="T56" fmla="*/ 21 w 113"/>
                  <a:gd name="T57" fmla="*/ 0 h 46"/>
                  <a:gd name="T58" fmla="*/ 15 w 113"/>
                  <a:gd name="T59" fmla="*/ 1 h 46"/>
                  <a:gd name="T60" fmla="*/ 11 w 113"/>
                  <a:gd name="T61" fmla="*/ 1 h 4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409"/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27 h 82"/>
                  <a:gd name="T2" fmla="*/ 1 w 153"/>
                  <a:gd name="T3" fmla="*/ 28 h 82"/>
                  <a:gd name="T4" fmla="*/ 2 w 153"/>
                  <a:gd name="T5" fmla="*/ 28 h 82"/>
                  <a:gd name="T6" fmla="*/ 3 w 153"/>
                  <a:gd name="T7" fmla="*/ 28 h 82"/>
                  <a:gd name="T8" fmla="*/ 4 w 153"/>
                  <a:gd name="T9" fmla="*/ 28 h 82"/>
                  <a:gd name="T10" fmla="*/ 7 w 153"/>
                  <a:gd name="T11" fmla="*/ 27 h 82"/>
                  <a:gd name="T12" fmla="*/ 11 w 153"/>
                  <a:gd name="T13" fmla="*/ 27 h 82"/>
                  <a:gd name="T14" fmla="*/ 13 w 153"/>
                  <a:gd name="T15" fmla="*/ 27 h 82"/>
                  <a:gd name="T16" fmla="*/ 15 w 153"/>
                  <a:gd name="T17" fmla="*/ 27 h 82"/>
                  <a:gd name="T18" fmla="*/ 18 w 153"/>
                  <a:gd name="T19" fmla="*/ 26 h 82"/>
                  <a:gd name="T20" fmla="*/ 21 w 153"/>
                  <a:gd name="T21" fmla="*/ 25 h 82"/>
                  <a:gd name="T22" fmla="*/ 27 w 153"/>
                  <a:gd name="T23" fmla="*/ 23 h 82"/>
                  <a:gd name="T24" fmla="*/ 33 w 153"/>
                  <a:gd name="T25" fmla="*/ 20 h 82"/>
                  <a:gd name="T26" fmla="*/ 36 w 153"/>
                  <a:gd name="T27" fmla="*/ 18 h 82"/>
                  <a:gd name="T28" fmla="*/ 39 w 153"/>
                  <a:gd name="T29" fmla="*/ 17 h 82"/>
                  <a:gd name="T30" fmla="*/ 41 w 153"/>
                  <a:gd name="T31" fmla="*/ 15 h 82"/>
                  <a:gd name="T32" fmla="*/ 44 w 153"/>
                  <a:gd name="T33" fmla="*/ 13 h 82"/>
                  <a:gd name="T34" fmla="*/ 45 w 153"/>
                  <a:gd name="T35" fmla="*/ 11 h 82"/>
                  <a:gd name="T36" fmla="*/ 47 w 153"/>
                  <a:gd name="T37" fmla="*/ 9 h 82"/>
                  <a:gd name="T38" fmla="*/ 48 w 153"/>
                  <a:gd name="T39" fmla="*/ 6 h 82"/>
                  <a:gd name="T40" fmla="*/ 49 w 153"/>
                  <a:gd name="T41" fmla="*/ 4 h 82"/>
                  <a:gd name="T42" fmla="*/ 43 w 153"/>
                  <a:gd name="T43" fmla="*/ 3 h 82"/>
                  <a:gd name="T44" fmla="*/ 37 w 153"/>
                  <a:gd name="T45" fmla="*/ 1 h 82"/>
                  <a:gd name="T46" fmla="*/ 31 w 153"/>
                  <a:gd name="T47" fmla="*/ 0 h 82"/>
                  <a:gd name="T48" fmla="*/ 25 w 153"/>
                  <a:gd name="T49" fmla="*/ 0 h 82"/>
                  <a:gd name="T50" fmla="*/ 22 w 153"/>
                  <a:gd name="T51" fmla="*/ 0 h 82"/>
                  <a:gd name="T52" fmla="*/ 19 w 153"/>
                  <a:gd name="T53" fmla="*/ 0 h 82"/>
                  <a:gd name="T54" fmla="*/ 17 w 153"/>
                  <a:gd name="T55" fmla="*/ 1 h 82"/>
                  <a:gd name="T56" fmla="*/ 14 w 153"/>
                  <a:gd name="T57" fmla="*/ 1 h 82"/>
                  <a:gd name="T58" fmla="*/ 12 w 153"/>
                  <a:gd name="T59" fmla="*/ 2 h 82"/>
                  <a:gd name="T60" fmla="*/ 11 w 153"/>
                  <a:gd name="T61" fmla="*/ 3 h 82"/>
                  <a:gd name="T62" fmla="*/ 10 w 153"/>
                  <a:gd name="T63" fmla="*/ 5 h 82"/>
                  <a:gd name="T64" fmla="*/ 8 w 153"/>
                  <a:gd name="T65" fmla="*/ 6 h 82"/>
                  <a:gd name="T66" fmla="*/ 10 w 153"/>
                  <a:gd name="T67" fmla="*/ 8 h 82"/>
                  <a:gd name="T68" fmla="*/ 12 w 153"/>
                  <a:gd name="T69" fmla="*/ 10 h 82"/>
                  <a:gd name="T70" fmla="*/ 12 w 153"/>
                  <a:gd name="T71" fmla="*/ 11 h 82"/>
                  <a:gd name="T72" fmla="*/ 13 w 153"/>
                  <a:gd name="T73" fmla="*/ 12 h 82"/>
                  <a:gd name="T74" fmla="*/ 14 w 153"/>
                  <a:gd name="T75" fmla="*/ 12 h 82"/>
                  <a:gd name="T76" fmla="*/ 15 w 153"/>
                  <a:gd name="T77" fmla="*/ 12 h 82"/>
                  <a:gd name="T78" fmla="*/ 13 w 153"/>
                  <a:gd name="T79" fmla="*/ 14 h 82"/>
                  <a:gd name="T80" fmla="*/ 11 w 153"/>
                  <a:gd name="T81" fmla="*/ 16 h 82"/>
                  <a:gd name="T82" fmla="*/ 9 w 153"/>
                  <a:gd name="T83" fmla="*/ 18 h 82"/>
                  <a:gd name="T84" fmla="*/ 7 w 153"/>
                  <a:gd name="T85" fmla="*/ 19 h 82"/>
                  <a:gd name="T86" fmla="*/ 6 w 153"/>
                  <a:gd name="T87" fmla="*/ 22 h 82"/>
                  <a:gd name="T88" fmla="*/ 4 w 153"/>
                  <a:gd name="T89" fmla="*/ 24 h 82"/>
                  <a:gd name="T90" fmla="*/ 2 w 153"/>
                  <a:gd name="T91" fmla="*/ 26 h 82"/>
                  <a:gd name="T92" fmla="*/ 0 w 153"/>
                  <a:gd name="T93" fmla="*/ 27 h 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410"/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13 h 50"/>
                  <a:gd name="T2" fmla="*/ 2 w 86"/>
                  <a:gd name="T3" fmla="*/ 14 h 50"/>
                  <a:gd name="T4" fmla="*/ 4 w 86"/>
                  <a:gd name="T5" fmla="*/ 15 h 50"/>
                  <a:gd name="T6" fmla="*/ 5 w 86"/>
                  <a:gd name="T7" fmla="*/ 16 h 50"/>
                  <a:gd name="T8" fmla="*/ 8 w 86"/>
                  <a:gd name="T9" fmla="*/ 16 h 50"/>
                  <a:gd name="T10" fmla="*/ 12 w 86"/>
                  <a:gd name="T11" fmla="*/ 17 h 50"/>
                  <a:gd name="T12" fmla="*/ 16 w 86"/>
                  <a:gd name="T13" fmla="*/ 17 h 50"/>
                  <a:gd name="T14" fmla="*/ 20 w 86"/>
                  <a:gd name="T15" fmla="*/ 17 h 50"/>
                  <a:gd name="T16" fmla="*/ 23 w 86"/>
                  <a:gd name="T17" fmla="*/ 16 h 50"/>
                  <a:gd name="T18" fmla="*/ 25 w 86"/>
                  <a:gd name="T19" fmla="*/ 16 h 50"/>
                  <a:gd name="T20" fmla="*/ 27 w 86"/>
                  <a:gd name="T21" fmla="*/ 15 h 50"/>
                  <a:gd name="T22" fmla="*/ 28 w 86"/>
                  <a:gd name="T23" fmla="*/ 14 h 50"/>
                  <a:gd name="T24" fmla="*/ 28 w 86"/>
                  <a:gd name="T25" fmla="*/ 13 h 50"/>
                  <a:gd name="T26" fmla="*/ 29 w 86"/>
                  <a:gd name="T27" fmla="*/ 11 h 50"/>
                  <a:gd name="T28" fmla="*/ 29 w 86"/>
                  <a:gd name="T29" fmla="*/ 9 h 50"/>
                  <a:gd name="T30" fmla="*/ 29 w 86"/>
                  <a:gd name="T31" fmla="*/ 6 h 50"/>
                  <a:gd name="T32" fmla="*/ 28 w 86"/>
                  <a:gd name="T33" fmla="*/ 3 h 50"/>
                  <a:gd name="T34" fmla="*/ 28 w 86"/>
                  <a:gd name="T35" fmla="*/ 2 h 50"/>
                  <a:gd name="T36" fmla="*/ 27 w 86"/>
                  <a:gd name="T37" fmla="*/ 2 h 50"/>
                  <a:gd name="T38" fmla="*/ 26 w 86"/>
                  <a:gd name="T39" fmla="*/ 1 h 50"/>
                  <a:gd name="T40" fmla="*/ 25 w 86"/>
                  <a:gd name="T41" fmla="*/ 0 h 50"/>
                  <a:gd name="T42" fmla="*/ 0 w 86"/>
                  <a:gd name="T43" fmla="*/ 13 h 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411"/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38 w 172"/>
                  <a:gd name="T1" fmla="*/ 21 h 74"/>
                  <a:gd name="T2" fmla="*/ 35 w 172"/>
                  <a:gd name="T3" fmla="*/ 21 h 74"/>
                  <a:gd name="T4" fmla="*/ 32 w 172"/>
                  <a:gd name="T5" fmla="*/ 21 h 74"/>
                  <a:gd name="T6" fmla="*/ 29 w 172"/>
                  <a:gd name="T7" fmla="*/ 21 h 74"/>
                  <a:gd name="T8" fmla="*/ 26 w 172"/>
                  <a:gd name="T9" fmla="*/ 21 h 74"/>
                  <a:gd name="T10" fmla="*/ 19 w 172"/>
                  <a:gd name="T11" fmla="*/ 25 h 74"/>
                  <a:gd name="T12" fmla="*/ 11 w 172"/>
                  <a:gd name="T13" fmla="*/ 25 h 74"/>
                  <a:gd name="T14" fmla="*/ 12 w 172"/>
                  <a:gd name="T15" fmla="*/ 21 h 74"/>
                  <a:gd name="T16" fmla="*/ 12 w 172"/>
                  <a:gd name="T17" fmla="*/ 17 h 74"/>
                  <a:gd name="T18" fmla="*/ 10 w 172"/>
                  <a:gd name="T19" fmla="*/ 17 h 74"/>
                  <a:gd name="T20" fmla="*/ 7 w 172"/>
                  <a:gd name="T21" fmla="*/ 16 h 74"/>
                  <a:gd name="T22" fmla="*/ 5 w 172"/>
                  <a:gd name="T23" fmla="*/ 16 h 74"/>
                  <a:gd name="T24" fmla="*/ 3 w 172"/>
                  <a:gd name="T25" fmla="*/ 15 h 74"/>
                  <a:gd name="T26" fmla="*/ 2 w 172"/>
                  <a:gd name="T27" fmla="*/ 14 h 74"/>
                  <a:gd name="T28" fmla="*/ 1 w 172"/>
                  <a:gd name="T29" fmla="*/ 13 h 74"/>
                  <a:gd name="T30" fmla="*/ 0 w 172"/>
                  <a:gd name="T31" fmla="*/ 12 h 74"/>
                  <a:gd name="T32" fmla="*/ 0 w 172"/>
                  <a:gd name="T33" fmla="*/ 10 h 74"/>
                  <a:gd name="T34" fmla="*/ 0 w 172"/>
                  <a:gd name="T35" fmla="*/ 9 h 74"/>
                  <a:gd name="T36" fmla="*/ 1 w 172"/>
                  <a:gd name="T37" fmla="*/ 7 h 74"/>
                  <a:gd name="T38" fmla="*/ 2 w 172"/>
                  <a:gd name="T39" fmla="*/ 6 h 74"/>
                  <a:gd name="T40" fmla="*/ 3 w 172"/>
                  <a:gd name="T41" fmla="*/ 5 h 74"/>
                  <a:gd name="T42" fmla="*/ 4 w 172"/>
                  <a:gd name="T43" fmla="*/ 3 h 74"/>
                  <a:gd name="T44" fmla="*/ 6 w 172"/>
                  <a:gd name="T45" fmla="*/ 2 h 74"/>
                  <a:gd name="T46" fmla="*/ 8 w 172"/>
                  <a:gd name="T47" fmla="*/ 2 h 74"/>
                  <a:gd name="T48" fmla="*/ 9 w 172"/>
                  <a:gd name="T49" fmla="*/ 1 h 74"/>
                  <a:gd name="T50" fmla="*/ 13 w 172"/>
                  <a:gd name="T51" fmla="*/ 0 h 74"/>
                  <a:gd name="T52" fmla="*/ 18 w 172"/>
                  <a:gd name="T53" fmla="*/ 0 h 74"/>
                  <a:gd name="T54" fmla="*/ 22 w 172"/>
                  <a:gd name="T55" fmla="*/ 0 h 74"/>
                  <a:gd name="T56" fmla="*/ 26 w 172"/>
                  <a:gd name="T57" fmla="*/ 0 h 74"/>
                  <a:gd name="T58" fmla="*/ 30 w 172"/>
                  <a:gd name="T59" fmla="*/ 0 h 74"/>
                  <a:gd name="T60" fmla="*/ 34 w 172"/>
                  <a:gd name="T61" fmla="*/ 1 h 74"/>
                  <a:gd name="T62" fmla="*/ 37 w 172"/>
                  <a:gd name="T63" fmla="*/ 2 h 74"/>
                  <a:gd name="T64" fmla="*/ 41 w 172"/>
                  <a:gd name="T65" fmla="*/ 4 h 74"/>
                  <a:gd name="T66" fmla="*/ 44 w 172"/>
                  <a:gd name="T67" fmla="*/ 6 h 74"/>
                  <a:gd name="T68" fmla="*/ 48 w 172"/>
                  <a:gd name="T69" fmla="*/ 7 h 74"/>
                  <a:gd name="T70" fmla="*/ 51 w 172"/>
                  <a:gd name="T71" fmla="*/ 8 h 74"/>
                  <a:gd name="T72" fmla="*/ 55 w 172"/>
                  <a:gd name="T73" fmla="*/ 8 h 74"/>
                  <a:gd name="T74" fmla="*/ 55 w 172"/>
                  <a:gd name="T75" fmla="*/ 15 h 74"/>
                  <a:gd name="T76" fmla="*/ 54 w 172"/>
                  <a:gd name="T77" fmla="*/ 16 h 74"/>
                  <a:gd name="T78" fmla="*/ 53 w 172"/>
                  <a:gd name="T79" fmla="*/ 18 h 74"/>
                  <a:gd name="T80" fmla="*/ 51 w 172"/>
                  <a:gd name="T81" fmla="*/ 19 h 74"/>
                  <a:gd name="T82" fmla="*/ 51 w 172"/>
                  <a:gd name="T83" fmla="*/ 20 h 74"/>
                  <a:gd name="T84" fmla="*/ 49 w 172"/>
                  <a:gd name="T85" fmla="*/ 21 h 74"/>
                  <a:gd name="T86" fmla="*/ 48 w 172"/>
                  <a:gd name="T87" fmla="*/ 21 h 74"/>
                  <a:gd name="T88" fmla="*/ 47 w 172"/>
                  <a:gd name="T89" fmla="*/ 22 h 74"/>
                  <a:gd name="T90" fmla="*/ 45 w 172"/>
                  <a:gd name="T91" fmla="*/ 22 h 74"/>
                  <a:gd name="T92" fmla="*/ 42 w 172"/>
                  <a:gd name="T93" fmla="*/ 22 h 74"/>
                  <a:gd name="T94" fmla="*/ 39 w 172"/>
                  <a:gd name="T95" fmla="*/ 21 h 74"/>
                  <a:gd name="T96" fmla="*/ 36 w 172"/>
                  <a:gd name="T97" fmla="*/ 20 h 74"/>
                  <a:gd name="T98" fmla="*/ 32 w 172"/>
                  <a:gd name="T99" fmla="*/ 19 h 74"/>
                  <a:gd name="T100" fmla="*/ 34 w 172"/>
                  <a:gd name="T101" fmla="*/ 19 h 74"/>
                  <a:gd name="T102" fmla="*/ 38 w 172"/>
                  <a:gd name="T103" fmla="*/ 21 h 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412"/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9 w 120"/>
                  <a:gd name="T1" fmla="*/ 17 h 49"/>
                  <a:gd name="T2" fmla="*/ 15 w 120"/>
                  <a:gd name="T3" fmla="*/ 17 h 49"/>
                  <a:gd name="T4" fmla="*/ 20 w 120"/>
                  <a:gd name="T5" fmla="*/ 17 h 49"/>
                  <a:gd name="T6" fmla="*/ 25 w 120"/>
                  <a:gd name="T7" fmla="*/ 16 h 49"/>
                  <a:gd name="T8" fmla="*/ 29 w 120"/>
                  <a:gd name="T9" fmla="*/ 15 h 49"/>
                  <a:gd name="T10" fmla="*/ 30 w 120"/>
                  <a:gd name="T11" fmla="*/ 14 h 49"/>
                  <a:gd name="T12" fmla="*/ 32 w 120"/>
                  <a:gd name="T13" fmla="*/ 13 h 49"/>
                  <a:gd name="T14" fmla="*/ 33 w 120"/>
                  <a:gd name="T15" fmla="*/ 12 h 49"/>
                  <a:gd name="T16" fmla="*/ 34 w 120"/>
                  <a:gd name="T17" fmla="*/ 11 h 49"/>
                  <a:gd name="T18" fmla="*/ 36 w 120"/>
                  <a:gd name="T19" fmla="*/ 8 h 49"/>
                  <a:gd name="T20" fmla="*/ 38 w 120"/>
                  <a:gd name="T21" fmla="*/ 4 h 49"/>
                  <a:gd name="T22" fmla="*/ 32 w 120"/>
                  <a:gd name="T23" fmla="*/ 2 h 49"/>
                  <a:gd name="T24" fmla="*/ 27 w 120"/>
                  <a:gd name="T25" fmla="*/ 1 h 49"/>
                  <a:gd name="T26" fmla="*/ 21 w 120"/>
                  <a:gd name="T27" fmla="*/ 0 h 49"/>
                  <a:gd name="T28" fmla="*/ 16 w 120"/>
                  <a:gd name="T29" fmla="*/ 0 h 49"/>
                  <a:gd name="T30" fmla="*/ 11 w 120"/>
                  <a:gd name="T31" fmla="*/ 0 h 49"/>
                  <a:gd name="T32" fmla="*/ 6 w 120"/>
                  <a:gd name="T33" fmla="*/ 1 h 49"/>
                  <a:gd name="T34" fmla="*/ 3 w 120"/>
                  <a:gd name="T35" fmla="*/ 1 h 49"/>
                  <a:gd name="T36" fmla="*/ 0 w 120"/>
                  <a:gd name="T37" fmla="*/ 2 h 49"/>
                  <a:gd name="T38" fmla="*/ 0 w 120"/>
                  <a:gd name="T39" fmla="*/ 10 h 49"/>
                  <a:gd name="T40" fmla="*/ 1 w 120"/>
                  <a:gd name="T41" fmla="*/ 12 h 49"/>
                  <a:gd name="T42" fmla="*/ 2 w 120"/>
                  <a:gd name="T43" fmla="*/ 13 h 49"/>
                  <a:gd name="T44" fmla="*/ 3 w 120"/>
                  <a:gd name="T45" fmla="*/ 14 h 49"/>
                  <a:gd name="T46" fmla="*/ 4 w 120"/>
                  <a:gd name="T47" fmla="*/ 16 h 49"/>
                  <a:gd name="T48" fmla="*/ 6 w 120"/>
                  <a:gd name="T49" fmla="*/ 17 h 49"/>
                  <a:gd name="T50" fmla="*/ 9 w 120"/>
                  <a:gd name="T51" fmla="*/ 17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413"/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10 w 85"/>
                  <a:gd name="T1" fmla="*/ 0 h 61"/>
                  <a:gd name="T2" fmla="*/ 7 w 85"/>
                  <a:gd name="T3" fmla="*/ 2 h 61"/>
                  <a:gd name="T4" fmla="*/ 3 w 85"/>
                  <a:gd name="T5" fmla="*/ 4 h 61"/>
                  <a:gd name="T6" fmla="*/ 2 w 85"/>
                  <a:gd name="T7" fmla="*/ 5 h 61"/>
                  <a:gd name="T8" fmla="*/ 1 w 85"/>
                  <a:gd name="T9" fmla="*/ 7 h 61"/>
                  <a:gd name="T10" fmla="*/ 0 w 85"/>
                  <a:gd name="T11" fmla="*/ 8 h 61"/>
                  <a:gd name="T12" fmla="*/ 0 w 85"/>
                  <a:gd name="T13" fmla="*/ 10 h 61"/>
                  <a:gd name="T14" fmla="*/ 0 w 85"/>
                  <a:gd name="T15" fmla="*/ 11 h 61"/>
                  <a:gd name="T16" fmla="*/ 0 w 85"/>
                  <a:gd name="T17" fmla="*/ 12 h 61"/>
                  <a:gd name="T18" fmla="*/ 1 w 85"/>
                  <a:gd name="T19" fmla="*/ 12 h 61"/>
                  <a:gd name="T20" fmla="*/ 2 w 85"/>
                  <a:gd name="T21" fmla="*/ 13 h 61"/>
                  <a:gd name="T22" fmla="*/ 3 w 85"/>
                  <a:gd name="T23" fmla="*/ 15 h 61"/>
                  <a:gd name="T24" fmla="*/ 6 w 85"/>
                  <a:gd name="T25" fmla="*/ 17 h 61"/>
                  <a:gd name="T26" fmla="*/ 8 w 85"/>
                  <a:gd name="T27" fmla="*/ 17 h 61"/>
                  <a:gd name="T28" fmla="*/ 11 w 85"/>
                  <a:gd name="T29" fmla="*/ 18 h 61"/>
                  <a:gd name="T30" fmla="*/ 14 w 85"/>
                  <a:gd name="T31" fmla="*/ 19 h 61"/>
                  <a:gd name="T32" fmla="*/ 16 w 85"/>
                  <a:gd name="T33" fmla="*/ 19 h 61"/>
                  <a:gd name="T34" fmla="*/ 17 w 85"/>
                  <a:gd name="T35" fmla="*/ 19 h 61"/>
                  <a:gd name="T36" fmla="*/ 18 w 85"/>
                  <a:gd name="T37" fmla="*/ 19 h 61"/>
                  <a:gd name="T38" fmla="*/ 19 w 85"/>
                  <a:gd name="T39" fmla="*/ 18 h 61"/>
                  <a:gd name="T40" fmla="*/ 20 w 85"/>
                  <a:gd name="T41" fmla="*/ 18 h 61"/>
                  <a:gd name="T42" fmla="*/ 22 w 85"/>
                  <a:gd name="T43" fmla="*/ 16 h 61"/>
                  <a:gd name="T44" fmla="*/ 24 w 85"/>
                  <a:gd name="T45" fmla="*/ 15 h 61"/>
                  <a:gd name="T46" fmla="*/ 24 w 85"/>
                  <a:gd name="T47" fmla="*/ 12 h 61"/>
                  <a:gd name="T48" fmla="*/ 25 w 85"/>
                  <a:gd name="T49" fmla="*/ 10 h 61"/>
                  <a:gd name="T50" fmla="*/ 26 w 85"/>
                  <a:gd name="T51" fmla="*/ 8 h 61"/>
                  <a:gd name="T52" fmla="*/ 26 w 85"/>
                  <a:gd name="T53" fmla="*/ 6 h 61"/>
                  <a:gd name="T54" fmla="*/ 10 w 85"/>
                  <a:gd name="T55" fmla="*/ 0 h 6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414"/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2 h 19"/>
                  <a:gd name="T2" fmla="*/ 2 w 100"/>
                  <a:gd name="T3" fmla="*/ 3 h 19"/>
                  <a:gd name="T4" fmla="*/ 4 w 100"/>
                  <a:gd name="T5" fmla="*/ 5 h 19"/>
                  <a:gd name="T6" fmla="*/ 7 w 100"/>
                  <a:gd name="T7" fmla="*/ 6 h 19"/>
                  <a:gd name="T8" fmla="*/ 8 w 100"/>
                  <a:gd name="T9" fmla="*/ 6 h 19"/>
                  <a:gd name="T10" fmla="*/ 31 w 100"/>
                  <a:gd name="T11" fmla="*/ 2 h 19"/>
                  <a:gd name="T12" fmla="*/ 23 w 100"/>
                  <a:gd name="T13" fmla="*/ 1 h 19"/>
                  <a:gd name="T14" fmla="*/ 15 w 100"/>
                  <a:gd name="T15" fmla="*/ 0 h 19"/>
                  <a:gd name="T16" fmla="*/ 11 w 100"/>
                  <a:gd name="T17" fmla="*/ 0 h 19"/>
                  <a:gd name="T18" fmla="*/ 7 w 100"/>
                  <a:gd name="T19" fmla="*/ 0 h 19"/>
                  <a:gd name="T20" fmla="*/ 4 w 100"/>
                  <a:gd name="T21" fmla="*/ 1 h 19"/>
                  <a:gd name="T22" fmla="*/ 0 w 100"/>
                  <a:gd name="T23" fmla="*/ 2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415"/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9 h 45"/>
                  <a:gd name="T2" fmla="*/ 0 w 166"/>
                  <a:gd name="T3" fmla="*/ 10 h 45"/>
                  <a:gd name="T4" fmla="*/ 1 w 166"/>
                  <a:gd name="T5" fmla="*/ 10 h 45"/>
                  <a:gd name="T6" fmla="*/ 3 w 166"/>
                  <a:gd name="T7" fmla="*/ 11 h 45"/>
                  <a:gd name="T8" fmla="*/ 4 w 166"/>
                  <a:gd name="T9" fmla="*/ 12 h 45"/>
                  <a:gd name="T10" fmla="*/ 9 w 166"/>
                  <a:gd name="T11" fmla="*/ 13 h 45"/>
                  <a:gd name="T12" fmla="*/ 14 w 166"/>
                  <a:gd name="T13" fmla="*/ 14 h 45"/>
                  <a:gd name="T14" fmla="*/ 24 w 166"/>
                  <a:gd name="T15" fmla="*/ 15 h 45"/>
                  <a:gd name="T16" fmla="*/ 29 w 166"/>
                  <a:gd name="T17" fmla="*/ 15 h 45"/>
                  <a:gd name="T18" fmla="*/ 53 w 166"/>
                  <a:gd name="T19" fmla="*/ 9 h 45"/>
                  <a:gd name="T20" fmla="*/ 50 w 166"/>
                  <a:gd name="T21" fmla="*/ 8 h 45"/>
                  <a:gd name="T22" fmla="*/ 44 w 166"/>
                  <a:gd name="T23" fmla="*/ 6 h 45"/>
                  <a:gd name="T24" fmla="*/ 35 w 166"/>
                  <a:gd name="T25" fmla="*/ 4 h 45"/>
                  <a:gd name="T26" fmla="*/ 26 w 166"/>
                  <a:gd name="T27" fmla="*/ 1 h 45"/>
                  <a:gd name="T28" fmla="*/ 21 w 166"/>
                  <a:gd name="T29" fmla="*/ 1 h 45"/>
                  <a:gd name="T30" fmla="*/ 16 w 166"/>
                  <a:gd name="T31" fmla="*/ 0 h 45"/>
                  <a:gd name="T32" fmla="*/ 11 w 166"/>
                  <a:gd name="T33" fmla="*/ 0 h 45"/>
                  <a:gd name="T34" fmla="*/ 8 w 166"/>
                  <a:gd name="T35" fmla="*/ 1 h 45"/>
                  <a:gd name="T36" fmla="*/ 6 w 166"/>
                  <a:gd name="T37" fmla="*/ 1 h 45"/>
                  <a:gd name="T38" fmla="*/ 4 w 166"/>
                  <a:gd name="T39" fmla="*/ 2 h 45"/>
                  <a:gd name="T40" fmla="*/ 3 w 166"/>
                  <a:gd name="T41" fmla="*/ 2 h 45"/>
                  <a:gd name="T42" fmla="*/ 2 w 166"/>
                  <a:gd name="T43" fmla="*/ 3 h 45"/>
                  <a:gd name="T44" fmla="*/ 1 w 166"/>
                  <a:gd name="T45" fmla="*/ 4 h 45"/>
                  <a:gd name="T46" fmla="*/ 0 w 166"/>
                  <a:gd name="T47" fmla="*/ 6 h 45"/>
                  <a:gd name="T48" fmla="*/ 0 w 166"/>
                  <a:gd name="T49" fmla="*/ 7 h 45"/>
                  <a:gd name="T50" fmla="*/ 0 w 166"/>
                  <a:gd name="T51" fmla="*/ 9 h 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416"/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3 h 25"/>
                  <a:gd name="T4" fmla="*/ 1 w 33"/>
                  <a:gd name="T5" fmla="*/ 5 h 25"/>
                  <a:gd name="T6" fmla="*/ 2 w 33"/>
                  <a:gd name="T7" fmla="*/ 6 h 25"/>
                  <a:gd name="T8" fmla="*/ 4 w 33"/>
                  <a:gd name="T9" fmla="*/ 7 h 25"/>
                  <a:gd name="T10" fmla="*/ 5 w 33"/>
                  <a:gd name="T11" fmla="*/ 8 h 25"/>
                  <a:gd name="T12" fmla="*/ 7 w 33"/>
                  <a:gd name="T13" fmla="*/ 8 h 25"/>
                  <a:gd name="T14" fmla="*/ 9 w 33"/>
                  <a:gd name="T15" fmla="*/ 8 h 25"/>
                  <a:gd name="T16" fmla="*/ 11 w 33"/>
                  <a:gd name="T17" fmla="*/ 8 h 25"/>
                  <a:gd name="T18" fmla="*/ 11 w 33"/>
                  <a:gd name="T19" fmla="*/ 0 h 25"/>
                  <a:gd name="T20" fmla="*/ 8 w 33"/>
                  <a:gd name="T21" fmla="*/ 0 h 25"/>
                  <a:gd name="T22" fmla="*/ 5 w 33"/>
                  <a:gd name="T23" fmla="*/ 0 h 25"/>
                  <a:gd name="T24" fmla="*/ 3 w 33"/>
                  <a:gd name="T25" fmla="*/ 0 h 25"/>
                  <a:gd name="T26" fmla="*/ 0 w 3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417"/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20 h 62"/>
                  <a:gd name="T2" fmla="*/ 4 w 48"/>
                  <a:gd name="T3" fmla="*/ 18 h 62"/>
                  <a:gd name="T4" fmla="*/ 7 w 48"/>
                  <a:gd name="T5" fmla="*/ 16 h 62"/>
                  <a:gd name="T6" fmla="*/ 10 w 48"/>
                  <a:gd name="T7" fmla="*/ 14 h 62"/>
                  <a:gd name="T8" fmla="*/ 12 w 48"/>
                  <a:gd name="T9" fmla="*/ 12 h 62"/>
                  <a:gd name="T10" fmla="*/ 14 w 48"/>
                  <a:gd name="T11" fmla="*/ 9 h 62"/>
                  <a:gd name="T12" fmla="*/ 15 w 48"/>
                  <a:gd name="T13" fmla="*/ 6 h 62"/>
                  <a:gd name="T14" fmla="*/ 16 w 48"/>
                  <a:gd name="T15" fmla="*/ 3 h 62"/>
                  <a:gd name="T16" fmla="*/ 16 w 48"/>
                  <a:gd name="T17" fmla="*/ 0 h 62"/>
                  <a:gd name="T18" fmla="*/ 13 w 48"/>
                  <a:gd name="T19" fmla="*/ 1 h 62"/>
                  <a:gd name="T20" fmla="*/ 11 w 48"/>
                  <a:gd name="T21" fmla="*/ 2 h 62"/>
                  <a:gd name="T22" fmla="*/ 8 w 48"/>
                  <a:gd name="T23" fmla="*/ 3 h 62"/>
                  <a:gd name="T24" fmla="*/ 6 w 48"/>
                  <a:gd name="T25" fmla="*/ 5 h 62"/>
                  <a:gd name="T26" fmla="*/ 3 w 48"/>
                  <a:gd name="T27" fmla="*/ 7 h 62"/>
                  <a:gd name="T28" fmla="*/ 2 w 48"/>
                  <a:gd name="T29" fmla="*/ 9 h 62"/>
                  <a:gd name="T30" fmla="*/ 1 w 48"/>
                  <a:gd name="T31" fmla="*/ 10 h 62"/>
                  <a:gd name="T32" fmla="*/ 1 w 48"/>
                  <a:gd name="T33" fmla="*/ 11 h 62"/>
                  <a:gd name="T34" fmla="*/ 0 w 48"/>
                  <a:gd name="T35" fmla="*/ 13 h 62"/>
                  <a:gd name="T36" fmla="*/ 0 w 48"/>
                  <a:gd name="T37" fmla="*/ 14 h 62"/>
                  <a:gd name="T38" fmla="*/ 0 w 48"/>
                  <a:gd name="T39" fmla="*/ 17 h 62"/>
                  <a:gd name="T40" fmla="*/ 0 w 48"/>
                  <a:gd name="T41" fmla="*/ 20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418"/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15 w 113"/>
                  <a:gd name="T1" fmla="*/ 0 h 62"/>
                  <a:gd name="T2" fmla="*/ 11 w 113"/>
                  <a:gd name="T3" fmla="*/ 2 h 62"/>
                  <a:gd name="T4" fmla="*/ 7 w 113"/>
                  <a:gd name="T5" fmla="*/ 5 h 62"/>
                  <a:gd name="T6" fmla="*/ 4 w 113"/>
                  <a:gd name="T7" fmla="*/ 9 h 62"/>
                  <a:gd name="T8" fmla="*/ 0 w 113"/>
                  <a:gd name="T9" fmla="*/ 12 h 62"/>
                  <a:gd name="T10" fmla="*/ 7 w 113"/>
                  <a:gd name="T11" fmla="*/ 15 h 62"/>
                  <a:gd name="T12" fmla="*/ 13 w 113"/>
                  <a:gd name="T13" fmla="*/ 17 h 62"/>
                  <a:gd name="T14" fmla="*/ 16 w 113"/>
                  <a:gd name="T15" fmla="*/ 18 h 62"/>
                  <a:gd name="T16" fmla="*/ 20 w 113"/>
                  <a:gd name="T17" fmla="*/ 19 h 62"/>
                  <a:gd name="T18" fmla="*/ 23 w 113"/>
                  <a:gd name="T19" fmla="*/ 20 h 62"/>
                  <a:gd name="T20" fmla="*/ 28 w 113"/>
                  <a:gd name="T21" fmla="*/ 20 h 62"/>
                  <a:gd name="T22" fmla="*/ 31 w 113"/>
                  <a:gd name="T23" fmla="*/ 20 h 62"/>
                  <a:gd name="T24" fmla="*/ 34 w 113"/>
                  <a:gd name="T25" fmla="*/ 19 h 62"/>
                  <a:gd name="T26" fmla="*/ 35 w 113"/>
                  <a:gd name="T27" fmla="*/ 18 h 62"/>
                  <a:gd name="T28" fmla="*/ 35 w 113"/>
                  <a:gd name="T29" fmla="*/ 17 h 62"/>
                  <a:gd name="T30" fmla="*/ 36 w 113"/>
                  <a:gd name="T31" fmla="*/ 17 h 62"/>
                  <a:gd name="T32" fmla="*/ 36 w 113"/>
                  <a:gd name="T33" fmla="*/ 16 h 62"/>
                  <a:gd name="T34" fmla="*/ 29 w 113"/>
                  <a:gd name="T35" fmla="*/ 13 h 62"/>
                  <a:gd name="T36" fmla="*/ 22 w 113"/>
                  <a:gd name="T37" fmla="*/ 10 h 62"/>
                  <a:gd name="T38" fmla="*/ 21 w 113"/>
                  <a:gd name="T39" fmla="*/ 9 h 62"/>
                  <a:gd name="T40" fmla="*/ 19 w 113"/>
                  <a:gd name="T41" fmla="*/ 8 h 62"/>
                  <a:gd name="T42" fmla="*/ 18 w 113"/>
                  <a:gd name="T43" fmla="*/ 7 h 62"/>
                  <a:gd name="T44" fmla="*/ 17 w 113"/>
                  <a:gd name="T45" fmla="*/ 6 h 62"/>
                  <a:gd name="T46" fmla="*/ 16 w 113"/>
                  <a:gd name="T47" fmla="*/ 5 h 62"/>
                  <a:gd name="T48" fmla="*/ 15 w 113"/>
                  <a:gd name="T49" fmla="*/ 3 h 62"/>
                  <a:gd name="T50" fmla="*/ 15 w 113"/>
                  <a:gd name="T51" fmla="*/ 2 h 62"/>
                  <a:gd name="T52" fmla="*/ 15 w 113"/>
                  <a:gd name="T53" fmla="*/ 0 h 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419"/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5 w 93"/>
                  <a:gd name="T3" fmla="*/ 0 h 50"/>
                  <a:gd name="T4" fmla="*/ 9 w 93"/>
                  <a:gd name="T5" fmla="*/ 0 h 50"/>
                  <a:gd name="T6" fmla="*/ 14 w 93"/>
                  <a:gd name="T7" fmla="*/ 1 h 50"/>
                  <a:gd name="T8" fmla="*/ 18 w 93"/>
                  <a:gd name="T9" fmla="*/ 2 h 50"/>
                  <a:gd name="T10" fmla="*/ 20 w 93"/>
                  <a:gd name="T11" fmla="*/ 2 h 50"/>
                  <a:gd name="T12" fmla="*/ 22 w 93"/>
                  <a:gd name="T13" fmla="*/ 3 h 50"/>
                  <a:gd name="T14" fmla="*/ 23 w 93"/>
                  <a:gd name="T15" fmla="*/ 4 h 50"/>
                  <a:gd name="T16" fmla="*/ 25 w 93"/>
                  <a:gd name="T17" fmla="*/ 5 h 50"/>
                  <a:gd name="T18" fmla="*/ 27 w 93"/>
                  <a:gd name="T19" fmla="*/ 6 h 50"/>
                  <a:gd name="T20" fmla="*/ 28 w 93"/>
                  <a:gd name="T21" fmla="*/ 8 h 50"/>
                  <a:gd name="T22" fmla="*/ 28 w 93"/>
                  <a:gd name="T23" fmla="*/ 9 h 50"/>
                  <a:gd name="T24" fmla="*/ 29 w 93"/>
                  <a:gd name="T25" fmla="*/ 11 h 50"/>
                  <a:gd name="T26" fmla="*/ 25 w 93"/>
                  <a:gd name="T27" fmla="*/ 11 h 50"/>
                  <a:gd name="T28" fmla="*/ 21 w 93"/>
                  <a:gd name="T29" fmla="*/ 12 h 50"/>
                  <a:gd name="T30" fmla="*/ 19 w 93"/>
                  <a:gd name="T31" fmla="*/ 12 h 50"/>
                  <a:gd name="T32" fmla="*/ 16 w 93"/>
                  <a:gd name="T33" fmla="*/ 13 h 50"/>
                  <a:gd name="T34" fmla="*/ 13 w 93"/>
                  <a:gd name="T35" fmla="*/ 14 h 50"/>
                  <a:gd name="T36" fmla="*/ 10 w 93"/>
                  <a:gd name="T37" fmla="*/ 15 h 50"/>
                  <a:gd name="T38" fmla="*/ 9 w 93"/>
                  <a:gd name="T39" fmla="*/ 15 h 50"/>
                  <a:gd name="T40" fmla="*/ 9 w 93"/>
                  <a:gd name="T41" fmla="*/ 14 h 50"/>
                  <a:gd name="T42" fmla="*/ 8 w 93"/>
                  <a:gd name="T43" fmla="*/ 14 h 50"/>
                  <a:gd name="T44" fmla="*/ 8 w 93"/>
                  <a:gd name="T45" fmla="*/ 14 h 50"/>
                  <a:gd name="T46" fmla="*/ 7 w 93"/>
                  <a:gd name="T47" fmla="*/ 12 h 50"/>
                  <a:gd name="T48" fmla="*/ 7 w 93"/>
                  <a:gd name="T49" fmla="*/ 11 h 50"/>
                  <a:gd name="T50" fmla="*/ 7 w 93"/>
                  <a:gd name="T51" fmla="*/ 9 h 50"/>
                  <a:gd name="T52" fmla="*/ 7 w 93"/>
                  <a:gd name="T53" fmla="*/ 8 h 50"/>
                  <a:gd name="T54" fmla="*/ 7 w 93"/>
                  <a:gd name="T55" fmla="*/ 7 h 50"/>
                  <a:gd name="T56" fmla="*/ 8 w 93"/>
                  <a:gd name="T57" fmla="*/ 6 h 50"/>
                  <a:gd name="T58" fmla="*/ 0 w 93"/>
                  <a:gd name="T59" fmla="*/ 6 h 50"/>
                  <a:gd name="T60" fmla="*/ 0 w 93"/>
                  <a:gd name="T61" fmla="*/ 0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420"/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6 w 1029"/>
                  <a:gd name="T1" fmla="*/ 37 h 604"/>
                  <a:gd name="T2" fmla="*/ 22 w 1029"/>
                  <a:gd name="T3" fmla="*/ 20 h 604"/>
                  <a:gd name="T4" fmla="*/ 86 w 1029"/>
                  <a:gd name="T5" fmla="*/ 0 h 604"/>
                  <a:gd name="T6" fmla="*/ 66 w 1029"/>
                  <a:gd name="T7" fmla="*/ 15 h 604"/>
                  <a:gd name="T8" fmla="*/ 58 w 1029"/>
                  <a:gd name="T9" fmla="*/ 34 h 604"/>
                  <a:gd name="T10" fmla="*/ 88 w 1029"/>
                  <a:gd name="T11" fmla="*/ 20 h 604"/>
                  <a:gd name="T12" fmla="*/ 128 w 1029"/>
                  <a:gd name="T13" fmla="*/ 5 h 604"/>
                  <a:gd name="T14" fmla="*/ 141 w 1029"/>
                  <a:gd name="T15" fmla="*/ 8 h 604"/>
                  <a:gd name="T16" fmla="*/ 139 w 1029"/>
                  <a:gd name="T17" fmla="*/ 23 h 604"/>
                  <a:gd name="T18" fmla="*/ 187 w 1029"/>
                  <a:gd name="T19" fmla="*/ 26 h 604"/>
                  <a:gd name="T20" fmla="*/ 217 w 1029"/>
                  <a:gd name="T21" fmla="*/ 29 h 604"/>
                  <a:gd name="T22" fmla="*/ 241 w 1029"/>
                  <a:gd name="T23" fmla="*/ 36 h 604"/>
                  <a:gd name="T24" fmla="*/ 241 w 1029"/>
                  <a:gd name="T25" fmla="*/ 44 h 604"/>
                  <a:gd name="T26" fmla="*/ 229 w 1029"/>
                  <a:gd name="T27" fmla="*/ 60 h 604"/>
                  <a:gd name="T28" fmla="*/ 257 w 1029"/>
                  <a:gd name="T29" fmla="*/ 55 h 604"/>
                  <a:gd name="T30" fmla="*/ 279 w 1029"/>
                  <a:gd name="T31" fmla="*/ 63 h 604"/>
                  <a:gd name="T32" fmla="*/ 275 w 1029"/>
                  <a:gd name="T33" fmla="*/ 78 h 604"/>
                  <a:gd name="T34" fmla="*/ 253 w 1029"/>
                  <a:gd name="T35" fmla="*/ 81 h 604"/>
                  <a:gd name="T36" fmla="*/ 276 w 1029"/>
                  <a:gd name="T37" fmla="*/ 93 h 604"/>
                  <a:gd name="T38" fmla="*/ 290 w 1029"/>
                  <a:gd name="T39" fmla="*/ 107 h 604"/>
                  <a:gd name="T40" fmla="*/ 314 w 1029"/>
                  <a:gd name="T41" fmla="*/ 108 h 604"/>
                  <a:gd name="T42" fmla="*/ 331 w 1029"/>
                  <a:gd name="T43" fmla="*/ 115 h 604"/>
                  <a:gd name="T44" fmla="*/ 302 w 1029"/>
                  <a:gd name="T45" fmla="*/ 134 h 604"/>
                  <a:gd name="T46" fmla="*/ 289 w 1029"/>
                  <a:gd name="T47" fmla="*/ 137 h 604"/>
                  <a:gd name="T48" fmla="*/ 281 w 1029"/>
                  <a:gd name="T49" fmla="*/ 145 h 604"/>
                  <a:gd name="T50" fmla="*/ 267 w 1029"/>
                  <a:gd name="T51" fmla="*/ 136 h 604"/>
                  <a:gd name="T52" fmla="*/ 274 w 1029"/>
                  <a:gd name="T53" fmla="*/ 129 h 604"/>
                  <a:gd name="T54" fmla="*/ 255 w 1029"/>
                  <a:gd name="T55" fmla="*/ 124 h 604"/>
                  <a:gd name="T56" fmla="*/ 244 w 1029"/>
                  <a:gd name="T57" fmla="*/ 119 h 604"/>
                  <a:gd name="T58" fmla="*/ 239 w 1029"/>
                  <a:gd name="T59" fmla="*/ 129 h 604"/>
                  <a:gd name="T60" fmla="*/ 240 w 1029"/>
                  <a:gd name="T61" fmla="*/ 146 h 604"/>
                  <a:gd name="T62" fmla="*/ 256 w 1029"/>
                  <a:gd name="T63" fmla="*/ 171 h 604"/>
                  <a:gd name="T64" fmla="*/ 248 w 1029"/>
                  <a:gd name="T65" fmla="*/ 179 h 604"/>
                  <a:gd name="T66" fmla="*/ 228 w 1029"/>
                  <a:gd name="T67" fmla="*/ 182 h 604"/>
                  <a:gd name="T68" fmla="*/ 199 w 1029"/>
                  <a:gd name="T69" fmla="*/ 169 h 604"/>
                  <a:gd name="T70" fmla="*/ 215 w 1029"/>
                  <a:gd name="T71" fmla="*/ 186 h 604"/>
                  <a:gd name="T72" fmla="*/ 214 w 1029"/>
                  <a:gd name="T73" fmla="*/ 198 h 604"/>
                  <a:gd name="T74" fmla="*/ 167 w 1029"/>
                  <a:gd name="T75" fmla="*/ 187 h 604"/>
                  <a:gd name="T76" fmla="*/ 152 w 1029"/>
                  <a:gd name="T77" fmla="*/ 171 h 604"/>
                  <a:gd name="T78" fmla="*/ 132 w 1029"/>
                  <a:gd name="T79" fmla="*/ 155 h 604"/>
                  <a:gd name="T80" fmla="*/ 118 w 1029"/>
                  <a:gd name="T81" fmla="*/ 149 h 604"/>
                  <a:gd name="T82" fmla="*/ 126 w 1029"/>
                  <a:gd name="T83" fmla="*/ 142 h 604"/>
                  <a:gd name="T84" fmla="*/ 148 w 1029"/>
                  <a:gd name="T85" fmla="*/ 131 h 604"/>
                  <a:gd name="T86" fmla="*/ 161 w 1029"/>
                  <a:gd name="T87" fmla="*/ 124 h 604"/>
                  <a:gd name="T88" fmla="*/ 186 w 1029"/>
                  <a:gd name="T89" fmla="*/ 125 h 604"/>
                  <a:gd name="T90" fmla="*/ 198 w 1029"/>
                  <a:gd name="T91" fmla="*/ 129 h 604"/>
                  <a:gd name="T92" fmla="*/ 221 w 1029"/>
                  <a:gd name="T93" fmla="*/ 127 h 604"/>
                  <a:gd name="T94" fmla="*/ 187 w 1029"/>
                  <a:gd name="T95" fmla="*/ 116 h 604"/>
                  <a:gd name="T96" fmla="*/ 174 w 1029"/>
                  <a:gd name="T97" fmla="*/ 118 h 604"/>
                  <a:gd name="T98" fmla="*/ 173 w 1029"/>
                  <a:gd name="T99" fmla="*/ 115 h 604"/>
                  <a:gd name="T100" fmla="*/ 185 w 1029"/>
                  <a:gd name="T101" fmla="*/ 100 h 604"/>
                  <a:gd name="T102" fmla="*/ 185 w 1029"/>
                  <a:gd name="T103" fmla="*/ 90 h 604"/>
                  <a:gd name="T104" fmla="*/ 169 w 1029"/>
                  <a:gd name="T105" fmla="*/ 83 h 604"/>
                  <a:gd name="T106" fmla="*/ 152 w 1029"/>
                  <a:gd name="T107" fmla="*/ 65 h 604"/>
                  <a:gd name="T108" fmla="*/ 140 w 1029"/>
                  <a:gd name="T109" fmla="*/ 55 h 604"/>
                  <a:gd name="T110" fmla="*/ 131 w 1029"/>
                  <a:gd name="T111" fmla="*/ 53 h 604"/>
                  <a:gd name="T112" fmla="*/ 122 w 1029"/>
                  <a:gd name="T113" fmla="*/ 67 h 604"/>
                  <a:gd name="T114" fmla="*/ 67 w 1029"/>
                  <a:gd name="T115" fmla="*/ 57 h 604"/>
                  <a:gd name="T116" fmla="*/ 37 w 1029"/>
                  <a:gd name="T117" fmla="*/ 62 h 604"/>
                  <a:gd name="T118" fmla="*/ 25 w 1029"/>
                  <a:gd name="T119" fmla="*/ 61 h 604"/>
                  <a:gd name="T120" fmla="*/ 5 w 1029"/>
                  <a:gd name="T121" fmla="*/ 59 h 604"/>
                  <a:gd name="T122" fmla="*/ 3 w 1029"/>
                  <a:gd name="T123" fmla="*/ 52 h 604"/>
                  <a:gd name="T124" fmla="*/ 24 w 1029"/>
                  <a:gd name="T125" fmla="*/ 49 h 6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421"/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257 w 1268"/>
                  <a:gd name="T1" fmla="*/ 12 h 321"/>
                  <a:gd name="T2" fmla="*/ 262 w 1268"/>
                  <a:gd name="T3" fmla="*/ 5 h 321"/>
                  <a:gd name="T4" fmla="*/ 273 w 1268"/>
                  <a:gd name="T5" fmla="*/ 3 h 321"/>
                  <a:gd name="T6" fmla="*/ 279 w 1268"/>
                  <a:gd name="T7" fmla="*/ 8 h 321"/>
                  <a:gd name="T8" fmla="*/ 303 w 1268"/>
                  <a:gd name="T9" fmla="*/ 5 h 321"/>
                  <a:gd name="T10" fmla="*/ 329 w 1268"/>
                  <a:gd name="T11" fmla="*/ 0 h 321"/>
                  <a:gd name="T12" fmla="*/ 350 w 1268"/>
                  <a:gd name="T13" fmla="*/ 6 h 321"/>
                  <a:gd name="T14" fmla="*/ 365 w 1268"/>
                  <a:gd name="T15" fmla="*/ 7 h 321"/>
                  <a:gd name="T16" fmla="*/ 409 w 1268"/>
                  <a:gd name="T17" fmla="*/ 10 h 321"/>
                  <a:gd name="T18" fmla="*/ 401 w 1268"/>
                  <a:gd name="T19" fmla="*/ 16 h 321"/>
                  <a:gd name="T20" fmla="*/ 375 w 1268"/>
                  <a:gd name="T21" fmla="*/ 21 h 321"/>
                  <a:gd name="T22" fmla="*/ 340 w 1268"/>
                  <a:gd name="T23" fmla="*/ 25 h 321"/>
                  <a:gd name="T24" fmla="*/ 332 w 1268"/>
                  <a:gd name="T25" fmla="*/ 31 h 321"/>
                  <a:gd name="T26" fmla="*/ 322 w 1268"/>
                  <a:gd name="T27" fmla="*/ 34 h 321"/>
                  <a:gd name="T28" fmla="*/ 304 w 1268"/>
                  <a:gd name="T29" fmla="*/ 33 h 321"/>
                  <a:gd name="T30" fmla="*/ 300 w 1268"/>
                  <a:gd name="T31" fmla="*/ 39 h 321"/>
                  <a:gd name="T32" fmla="*/ 241 w 1268"/>
                  <a:gd name="T33" fmla="*/ 44 h 321"/>
                  <a:gd name="T34" fmla="*/ 215 w 1268"/>
                  <a:gd name="T35" fmla="*/ 51 h 321"/>
                  <a:gd name="T36" fmla="*/ 205 w 1268"/>
                  <a:gd name="T37" fmla="*/ 59 h 321"/>
                  <a:gd name="T38" fmla="*/ 191 w 1268"/>
                  <a:gd name="T39" fmla="*/ 55 h 321"/>
                  <a:gd name="T40" fmla="*/ 184 w 1268"/>
                  <a:gd name="T41" fmla="*/ 59 h 321"/>
                  <a:gd name="T42" fmla="*/ 190 w 1268"/>
                  <a:gd name="T43" fmla="*/ 68 h 321"/>
                  <a:gd name="T44" fmla="*/ 176 w 1268"/>
                  <a:gd name="T45" fmla="*/ 78 h 321"/>
                  <a:gd name="T46" fmla="*/ 156 w 1268"/>
                  <a:gd name="T47" fmla="*/ 77 h 321"/>
                  <a:gd name="T48" fmla="*/ 130 w 1268"/>
                  <a:gd name="T49" fmla="*/ 79 h 321"/>
                  <a:gd name="T50" fmla="*/ 131 w 1268"/>
                  <a:gd name="T51" fmla="*/ 84 h 321"/>
                  <a:gd name="T52" fmla="*/ 126 w 1268"/>
                  <a:gd name="T53" fmla="*/ 96 h 321"/>
                  <a:gd name="T54" fmla="*/ 107 w 1268"/>
                  <a:gd name="T55" fmla="*/ 105 h 321"/>
                  <a:gd name="T56" fmla="*/ 94 w 1268"/>
                  <a:gd name="T57" fmla="*/ 97 h 321"/>
                  <a:gd name="T58" fmla="*/ 82 w 1268"/>
                  <a:gd name="T59" fmla="*/ 93 h 321"/>
                  <a:gd name="T60" fmla="*/ 31 w 1268"/>
                  <a:gd name="T61" fmla="*/ 90 h 321"/>
                  <a:gd name="T62" fmla="*/ 0 w 1268"/>
                  <a:gd name="T63" fmla="*/ 93 h 321"/>
                  <a:gd name="T64" fmla="*/ 3 w 1268"/>
                  <a:gd name="T65" fmla="*/ 87 h 321"/>
                  <a:gd name="T66" fmla="*/ 18 w 1268"/>
                  <a:gd name="T67" fmla="*/ 80 h 321"/>
                  <a:gd name="T68" fmla="*/ 46 w 1268"/>
                  <a:gd name="T69" fmla="*/ 77 h 321"/>
                  <a:gd name="T70" fmla="*/ 55 w 1268"/>
                  <a:gd name="T71" fmla="*/ 74 h 321"/>
                  <a:gd name="T72" fmla="*/ 61 w 1268"/>
                  <a:gd name="T73" fmla="*/ 71 h 321"/>
                  <a:gd name="T74" fmla="*/ 71 w 1268"/>
                  <a:gd name="T75" fmla="*/ 76 h 321"/>
                  <a:gd name="T76" fmla="*/ 80 w 1268"/>
                  <a:gd name="T77" fmla="*/ 81 h 321"/>
                  <a:gd name="T78" fmla="*/ 67 w 1268"/>
                  <a:gd name="T79" fmla="*/ 68 h 321"/>
                  <a:gd name="T80" fmla="*/ 62 w 1268"/>
                  <a:gd name="T81" fmla="*/ 65 h 321"/>
                  <a:gd name="T82" fmla="*/ 64 w 1268"/>
                  <a:gd name="T83" fmla="*/ 59 h 321"/>
                  <a:gd name="T84" fmla="*/ 79 w 1268"/>
                  <a:gd name="T85" fmla="*/ 57 h 321"/>
                  <a:gd name="T86" fmla="*/ 118 w 1268"/>
                  <a:gd name="T87" fmla="*/ 61 h 321"/>
                  <a:gd name="T88" fmla="*/ 135 w 1268"/>
                  <a:gd name="T89" fmla="*/ 57 h 321"/>
                  <a:gd name="T90" fmla="*/ 104 w 1268"/>
                  <a:gd name="T91" fmla="*/ 55 h 321"/>
                  <a:gd name="T92" fmla="*/ 96 w 1268"/>
                  <a:gd name="T93" fmla="*/ 49 h 321"/>
                  <a:gd name="T94" fmla="*/ 122 w 1268"/>
                  <a:gd name="T95" fmla="*/ 45 h 321"/>
                  <a:gd name="T96" fmla="*/ 141 w 1268"/>
                  <a:gd name="T97" fmla="*/ 51 h 321"/>
                  <a:gd name="T98" fmla="*/ 154 w 1268"/>
                  <a:gd name="T99" fmla="*/ 41 h 321"/>
                  <a:gd name="T100" fmla="*/ 214 w 1268"/>
                  <a:gd name="T101" fmla="*/ 28 h 321"/>
                  <a:gd name="T102" fmla="*/ 190 w 1268"/>
                  <a:gd name="T103" fmla="*/ 36 h 321"/>
                  <a:gd name="T104" fmla="*/ 145 w 1268"/>
                  <a:gd name="T105" fmla="*/ 36 h 321"/>
                  <a:gd name="T106" fmla="*/ 101 w 1268"/>
                  <a:gd name="T107" fmla="*/ 38 h 321"/>
                  <a:gd name="T108" fmla="*/ 82 w 1268"/>
                  <a:gd name="T109" fmla="*/ 33 h 321"/>
                  <a:gd name="T110" fmla="*/ 71 w 1268"/>
                  <a:gd name="T111" fmla="*/ 26 h 321"/>
                  <a:gd name="T112" fmla="*/ 82 w 1268"/>
                  <a:gd name="T113" fmla="*/ 23 h 321"/>
                  <a:gd name="T114" fmla="*/ 144 w 1268"/>
                  <a:gd name="T115" fmla="*/ 15 h 321"/>
                  <a:gd name="T116" fmla="*/ 199 w 1268"/>
                  <a:gd name="T117" fmla="*/ 10 h 321"/>
                  <a:gd name="T118" fmla="*/ 217 w 1268"/>
                  <a:gd name="T119" fmla="*/ 7 h 321"/>
                  <a:gd name="T120" fmla="*/ 244 w 1268"/>
                  <a:gd name="T121" fmla="*/ 9 h 3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422"/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0 w 160"/>
                  <a:gd name="T3" fmla="*/ 3 h 117"/>
                  <a:gd name="T4" fmla="*/ 1 w 160"/>
                  <a:gd name="T5" fmla="*/ 6 h 117"/>
                  <a:gd name="T6" fmla="*/ 3 w 160"/>
                  <a:gd name="T7" fmla="*/ 9 h 117"/>
                  <a:gd name="T8" fmla="*/ 5 w 160"/>
                  <a:gd name="T9" fmla="*/ 13 h 117"/>
                  <a:gd name="T10" fmla="*/ 7 w 160"/>
                  <a:gd name="T11" fmla="*/ 16 h 117"/>
                  <a:gd name="T12" fmla="*/ 10 w 160"/>
                  <a:gd name="T13" fmla="*/ 19 h 117"/>
                  <a:gd name="T14" fmla="*/ 13 w 160"/>
                  <a:gd name="T15" fmla="*/ 22 h 117"/>
                  <a:gd name="T16" fmla="*/ 16 w 160"/>
                  <a:gd name="T17" fmla="*/ 25 h 117"/>
                  <a:gd name="T18" fmla="*/ 20 w 160"/>
                  <a:gd name="T19" fmla="*/ 28 h 117"/>
                  <a:gd name="T20" fmla="*/ 23 w 160"/>
                  <a:gd name="T21" fmla="*/ 30 h 117"/>
                  <a:gd name="T22" fmla="*/ 27 w 160"/>
                  <a:gd name="T23" fmla="*/ 32 h 117"/>
                  <a:gd name="T24" fmla="*/ 30 w 160"/>
                  <a:gd name="T25" fmla="*/ 34 h 117"/>
                  <a:gd name="T26" fmla="*/ 34 w 160"/>
                  <a:gd name="T27" fmla="*/ 36 h 117"/>
                  <a:gd name="T28" fmla="*/ 37 w 160"/>
                  <a:gd name="T29" fmla="*/ 37 h 117"/>
                  <a:gd name="T30" fmla="*/ 40 w 160"/>
                  <a:gd name="T31" fmla="*/ 38 h 117"/>
                  <a:gd name="T32" fmla="*/ 42 w 160"/>
                  <a:gd name="T33" fmla="*/ 38 h 117"/>
                  <a:gd name="T34" fmla="*/ 44 w 160"/>
                  <a:gd name="T35" fmla="*/ 38 h 117"/>
                  <a:gd name="T36" fmla="*/ 47 w 160"/>
                  <a:gd name="T37" fmla="*/ 37 h 117"/>
                  <a:gd name="T38" fmla="*/ 49 w 160"/>
                  <a:gd name="T39" fmla="*/ 36 h 117"/>
                  <a:gd name="T40" fmla="*/ 51 w 160"/>
                  <a:gd name="T41" fmla="*/ 34 h 117"/>
                  <a:gd name="T42" fmla="*/ 48 w 160"/>
                  <a:gd name="T43" fmla="*/ 30 h 117"/>
                  <a:gd name="T44" fmla="*/ 45 w 160"/>
                  <a:gd name="T45" fmla="*/ 26 h 117"/>
                  <a:gd name="T46" fmla="*/ 44 w 160"/>
                  <a:gd name="T47" fmla="*/ 24 h 117"/>
                  <a:gd name="T48" fmla="*/ 43 w 160"/>
                  <a:gd name="T49" fmla="*/ 21 h 117"/>
                  <a:gd name="T50" fmla="*/ 42 w 160"/>
                  <a:gd name="T51" fmla="*/ 19 h 117"/>
                  <a:gd name="T52" fmla="*/ 42 w 160"/>
                  <a:gd name="T53" fmla="*/ 16 h 117"/>
                  <a:gd name="T54" fmla="*/ 40 w 160"/>
                  <a:gd name="T55" fmla="*/ 16 h 117"/>
                  <a:gd name="T56" fmla="*/ 38 w 160"/>
                  <a:gd name="T57" fmla="*/ 15 h 117"/>
                  <a:gd name="T58" fmla="*/ 34 w 160"/>
                  <a:gd name="T59" fmla="*/ 13 h 117"/>
                  <a:gd name="T60" fmla="*/ 31 w 160"/>
                  <a:gd name="T61" fmla="*/ 11 h 117"/>
                  <a:gd name="T62" fmla="*/ 28 w 160"/>
                  <a:gd name="T63" fmla="*/ 9 h 117"/>
                  <a:gd name="T64" fmla="*/ 25 w 160"/>
                  <a:gd name="T65" fmla="*/ 7 h 117"/>
                  <a:gd name="T66" fmla="*/ 24 w 160"/>
                  <a:gd name="T67" fmla="*/ 6 h 117"/>
                  <a:gd name="T68" fmla="*/ 23 w 160"/>
                  <a:gd name="T69" fmla="*/ 4 h 117"/>
                  <a:gd name="T70" fmla="*/ 22 w 160"/>
                  <a:gd name="T71" fmla="*/ 3 h 117"/>
                  <a:gd name="T72" fmla="*/ 21 w 160"/>
                  <a:gd name="T73" fmla="*/ 2 h 117"/>
                  <a:gd name="T74" fmla="*/ 19 w 160"/>
                  <a:gd name="T75" fmla="*/ 2 h 117"/>
                  <a:gd name="T76" fmla="*/ 17 w 160"/>
                  <a:gd name="T77" fmla="*/ 2 h 117"/>
                  <a:gd name="T78" fmla="*/ 14 w 160"/>
                  <a:gd name="T79" fmla="*/ 1 h 117"/>
                  <a:gd name="T80" fmla="*/ 11 w 160"/>
                  <a:gd name="T81" fmla="*/ 0 h 117"/>
                  <a:gd name="T82" fmla="*/ 0 w 160"/>
                  <a:gd name="T83" fmla="*/ 0 h 1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423"/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13 w 80"/>
                  <a:gd name="T1" fmla="*/ 40 h 141"/>
                  <a:gd name="T2" fmla="*/ 26 w 80"/>
                  <a:gd name="T3" fmla="*/ 12 h 141"/>
                  <a:gd name="T4" fmla="*/ 26 w 80"/>
                  <a:gd name="T5" fmla="*/ 6 h 141"/>
                  <a:gd name="T6" fmla="*/ 22 w 80"/>
                  <a:gd name="T7" fmla="*/ 6 h 141"/>
                  <a:gd name="T8" fmla="*/ 19 w 80"/>
                  <a:gd name="T9" fmla="*/ 5 h 141"/>
                  <a:gd name="T10" fmla="*/ 17 w 80"/>
                  <a:gd name="T11" fmla="*/ 5 h 141"/>
                  <a:gd name="T12" fmla="*/ 15 w 80"/>
                  <a:gd name="T13" fmla="*/ 4 h 141"/>
                  <a:gd name="T14" fmla="*/ 14 w 80"/>
                  <a:gd name="T15" fmla="*/ 3 h 141"/>
                  <a:gd name="T16" fmla="*/ 14 w 80"/>
                  <a:gd name="T17" fmla="*/ 2 h 141"/>
                  <a:gd name="T18" fmla="*/ 13 w 80"/>
                  <a:gd name="T19" fmla="*/ 1 h 141"/>
                  <a:gd name="T20" fmla="*/ 13 w 80"/>
                  <a:gd name="T21" fmla="*/ 0 h 141"/>
                  <a:gd name="T22" fmla="*/ 0 w 80"/>
                  <a:gd name="T23" fmla="*/ 0 h 141"/>
                  <a:gd name="T24" fmla="*/ 0 w 80"/>
                  <a:gd name="T25" fmla="*/ 8 h 141"/>
                  <a:gd name="T26" fmla="*/ 0 w 80"/>
                  <a:gd name="T27" fmla="*/ 13 h 141"/>
                  <a:gd name="T28" fmla="*/ 0 w 80"/>
                  <a:gd name="T29" fmla="*/ 17 h 141"/>
                  <a:gd name="T30" fmla="*/ 0 w 80"/>
                  <a:gd name="T31" fmla="*/ 20 h 141"/>
                  <a:gd name="T32" fmla="*/ 0 w 80"/>
                  <a:gd name="T33" fmla="*/ 23 h 141"/>
                  <a:gd name="T34" fmla="*/ 1 w 80"/>
                  <a:gd name="T35" fmla="*/ 25 h 141"/>
                  <a:gd name="T36" fmla="*/ 2 w 80"/>
                  <a:gd name="T37" fmla="*/ 29 h 141"/>
                  <a:gd name="T38" fmla="*/ 4 w 80"/>
                  <a:gd name="T39" fmla="*/ 32 h 141"/>
                  <a:gd name="T40" fmla="*/ 7 w 80"/>
                  <a:gd name="T41" fmla="*/ 39 h 141"/>
                  <a:gd name="T42" fmla="*/ 9 w 80"/>
                  <a:gd name="T43" fmla="*/ 46 h 141"/>
                  <a:gd name="T44" fmla="*/ 10 w 80"/>
                  <a:gd name="T45" fmla="*/ 44 h 141"/>
                  <a:gd name="T46" fmla="*/ 11 w 80"/>
                  <a:gd name="T47" fmla="*/ 42 h 141"/>
                  <a:gd name="T48" fmla="*/ 11 w 80"/>
                  <a:gd name="T49" fmla="*/ 41 h 141"/>
                  <a:gd name="T50" fmla="*/ 12 w 80"/>
                  <a:gd name="T51" fmla="*/ 41 h 141"/>
                  <a:gd name="T52" fmla="*/ 12 w 80"/>
                  <a:gd name="T53" fmla="*/ 40 h 141"/>
                  <a:gd name="T54" fmla="*/ 13 w 80"/>
                  <a:gd name="T55" fmla="*/ 40 h 1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424"/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31 h 124"/>
                  <a:gd name="T2" fmla="*/ 0 w 259"/>
                  <a:gd name="T3" fmla="*/ 32 h 124"/>
                  <a:gd name="T4" fmla="*/ 1 w 259"/>
                  <a:gd name="T5" fmla="*/ 33 h 124"/>
                  <a:gd name="T6" fmla="*/ 1 w 259"/>
                  <a:gd name="T7" fmla="*/ 34 h 124"/>
                  <a:gd name="T8" fmla="*/ 2 w 259"/>
                  <a:gd name="T9" fmla="*/ 35 h 124"/>
                  <a:gd name="T10" fmla="*/ 4 w 259"/>
                  <a:gd name="T11" fmla="*/ 37 h 124"/>
                  <a:gd name="T12" fmla="*/ 7 w 259"/>
                  <a:gd name="T13" fmla="*/ 38 h 124"/>
                  <a:gd name="T14" fmla="*/ 10 w 259"/>
                  <a:gd name="T15" fmla="*/ 40 h 124"/>
                  <a:gd name="T16" fmla="*/ 13 w 259"/>
                  <a:gd name="T17" fmla="*/ 40 h 124"/>
                  <a:gd name="T18" fmla="*/ 16 w 259"/>
                  <a:gd name="T19" fmla="*/ 41 h 124"/>
                  <a:gd name="T20" fmla="*/ 19 w 259"/>
                  <a:gd name="T21" fmla="*/ 41 h 124"/>
                  <a:gd name="T22" fmla="*/ 22 w 259"/>
                  <a:gd name="T23" fmla="*/ 41 h 124"/>
                  <a:gd name="T24" fmla="*/ 24 w 259"/>
                  <a:gd name="T25" fmla="*/ 41 h 124"/>
                  <a:gd name="T26" fmla="*/ 26 w 259"/>
                  <a:gd name="T27" fmla="*/ 40 h 124"/>
                  <a:gd name="T28" fmla="*/ 28 w 259"/>
                  <a:gd name="T29" fmla="*/ 40 h 124"/>
                  <a:gd name="T30" fmla="*/ 31 w 259"/>
                  <a:gd name="T31" fmla="*/ 38 h 124"/>
                  <a:gd name="T32" fmla="*/ 34 w 259"/>
                  <a:gd name="T33" fmla="*/ 36 h 124"/>
                  <a:gd name="T34" fmla="*/ 37 w 259"/>
                  <a:gd name="T35" fmla="*/ 34 h 124"/>
                  <a:gd name="T36" fmla="*/ 40 w 259"/>
                  <a:gd name="T37" fmla="*/ 32 h 124"/>
                  <a:gd name="T38" fmla="*/ 42 w 259"/>
                  <a:gd name="T39" fmla="*/ 32 h 124"/>
                  <a:gd name="T40" fmla="*/ 44 w 259"/>
                  <a:gd name="T41" fmla="*/ 31 h 124"/>
                  <a:gd name="T42" fmla="*/ 46 w 259"/>
                  <a:gd name="T43" fmla="*/ 31 h 124"/>
                  <a:gd name="T44" fmla="*/ 49 w 259"/>
                  <a:gd name="T45" fmla="*/ 31 h 124"/>
                  <a:gd name="T46" fmla="*/ 52 w 259"/>
                  <a:gd name="T47" fmla="*/ 31 h 124"/>
                  <a:gd name="T48" fmla="*/ 55 w 259"/>
                  <a:gd name="T49" fmla="*/ 32 h 124"/>
                  <a:gd name="T50" fmla="*/ 58 w 259"/>
                  <a:gd name="T51" fmla="*/ 33 h 124"/>
                  <a:gd name="T52" fmla="*/ 60 w 259"/>
                  <a:gd name="T53" fmla="*/ 34 h 124"/>
                  <a:gd name="T54" fmla="*/ 65 w 259"/>
                  <a:gd name="T55" fmla="*/ 37 h 124"/>
                  <a:gd name="T56" fmla="*/ 70 w 259"/>
                  <a:gd name="T57" fmla="*/ 39 h 124"/>
                  <a:gd name="T58" fmla="*/ 83 w 259"/>
                  <a:gd name="T59" fmla="*/ 39 h 124"/>
                  <a:gd name="T60" fmla="*/ 83 w 259"/>
                  <a:gd name="T61" fmla="*/ 33 h 124"/>
                  <a:gd name="T62" fmla="*/ 81 w 259"/>
                  <a:gd name="T63" fmla="*/ 32 h 124"/>
                  <a:gd name="T64" fmla="*/ 78 w 259"/>
                  <a:gd name="T65" fmla="*/ 32 h 124"/>
                  <a:gd name="T66" fmla="*/ 76 w 259"/>
                  <a:gd name="T67" fmla="*/ 31 h 124"/>
                  <a:gd name="T68" fmla="*/ 72 w 259"/>
                  <a:gd name="T69" fmla="*/ 31 h 124"/>
                  <a:gd name="T70" fmla="*/ 74 w 259"/>
                  <a:gd name="T71" fmla="*/ 28 h 124"/>
                  <a:gd name="T72" fmla="*/ 76 w 259"/>
                  <a:gd name="T73" fmla="*/ 26 h 124"/>
                  <a:gd name="T74" fmla="*/ 77 w 259"/>
                  <a:gd name="T75" fmla="*/ 24 h 124"/>
                  <a:gd name="T76" fmla="*/ 79 w 259"/>
                  <a:gd name="T77" fmla="*/ 23 h 124"/>
                  <a:gd name="T78" fmla="*/ 76 w 259"/>
                  <a:gd name="T79" fmla="*/ 20 h 124"/>
                  <a:gd name="T80" fmla="*/ 74 w 259"/>
                  <a:gd name="T81" fmla="*/ 19 h 124"/>
                  <a:gd name="T82" fmla="*/ 71 w 259"/>
                  <a:gd name="T83" fmla="*/ 17 h 124"/>
                  <a:gd name="T84" fmla="*/ 69 w 259"/>
                  <a:gd name="T85" fmla="*/ 15 h 124"/>
                  <a:gd name="T86" fmla="*/ 63 w 259"/>
                  <a:gd name="T87" fmla="*/ 12 h 124"/>
                  <a:gd name="T88" fmla="*/ 58 w 259"/>
                  <a:gd name="T89" fmla="*/ 10 h 124"/>
                  <a:gd name="T90" fmla="*/ 53 w 259"/>
                  <a:gd name="T91" fmla="*/ 8 h 124"/>
                  <a:gd name="T92" fmla="*/ 49 w 259"/>
                  <a:gd name="T93" fmla="*/ 6 h 124"/>
                  <a:gd name="T94" fmla="*/ 47 w 259"/>
                  <a:gd name="T95" fmla="*/ 4 h 124"/>
                  <a:gd name="T96" fmla="*/ 45 w 259"/>
                  <a:gd name="T97" fmla="*/ 3 h 124"/>
                  <a:gd name="T98" fmla="*/ 44 w 259"/>
                  <a:gd name="T99" fmla="*/ 2 h 124"/>
                  <a:gd name="T100" fmla="*/ 42 w 259"/>
                  <a:gd name="T101" fmla="*/ 0 h 124"/>
                  <a:gd name="T102" fmla="*/ 40 w 259"/>
                  <a:gd name="T103" fmla="*/ 1 h 124"/>
                  <a:gd name="T104" fmla="*/ 37 w 259"/>
                  <a:gd name="T105" fmla="*/ 2 h 124"/>
                  <a:gd name="T106" fmla="*/ 34 w 259"/>
                  <a:gd name="T107" fmla="*/ 4 h 124"/>
                  <a:gd name="T108" fmla="*/ 30 w 259"/>
                  <a:gd name="T109" fmla="*/ 6 h 124"/>
                  <a:gd name="T110" fmla="*/ 24 w 259"/>
                  <a:gd name="T111" fmla="*/ 10 h 124"/>
                  <a:gd name="T112" fmla="*/ 18 w 259"/>
                  <a:gd name="T113" fmla="*/ 14 h 124"/>
                  <a:gd name="T114" fmla="*/ 12 w 259"/>
                  <a:gd name="T115" fmla="*/ 19 h 124"/>
                  <a:gd name="T116" fmla="*/ 7 w 259"/>
                  <a:gd name="T117" fmla="*/ 23 h 124"/>
                  <a:gd name="T118" fmla="*/ 3 w 259"/>
                  <a:gd name="T119" fmla="*/ 27 h 124"/>
                  <a:gd name="T120" fmla="*/ 0 w 259"/>
                  <a:gd name="T121" fmla="*/ 31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425"/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11 h 57"/>
                  <a:gd name="T2" fmla="*/ 2 w 119"/>
                  <a:gd name="T3" fmla="*/ 12 h 57"/>
                  <a:gd name="T4" fmla="*/ 4 w 119"/>
                  <a:gd name="T5" fmla="*/ 13 h 57"/>
                  <a:gd name="T6" fmla="*/ 6 w 119"/>
                  <a:gd name="T7" fmla="*/ 14 h 57"/>
                  <a:gd name="T8" fmla="*/ 8 w 119"/>
                  <a:gd name="T9" fmla="*/ 16 h 57"/>
                  <a:gd name="T10" fmla="*/ 10 w 119"/>
                  <a:gd name="T11" fmla="*/ 17 h 57"/>
                  <a:gd name="T12" fmla="*/ 11 w 119"/>
                  <a:gd name="T13" fmla="*/ 18 h 57"/>
                  <a:gd name="T14" fmla="*/ 13 w 119"/>
                  <a:gd name="T15" fmla="*/ 19 h 57"/>
                  <a:gd name="T16" fmla="*/ 15 w 119"/>
                  <a:gd name="T17" fmla="*/ 19 h 57"/>
                  <a:gd name="T18" fmla="*/ 18 w 119"/>
                  <a:gd name="T19" fmla="*/ 19 h 57"/>
                  <a:gd name="T20" fmla="*/ 20 w 119"/>
                  <a:gd name="T21" fmla="*/ 19 h 57"/>
                  <a:gd name="T22" fmla="*/ 22 w 119"/>
                  <a:gd name="T23" fmla="*/ 18 h 57"/>
                  <a:gd name="T24" fmla="*/ 25 w 119"/>
                  <a:gd name="T25" fmla="*/ 18 h 57"/>
                  <a:gd name="T26" fmla="*/ 27 w 119"/>
                  <a:gd name="T27" fmla="*/ 17 h 57"/>
                  <a:gd name="T28" fmla="*/ 28 w 119"/>
                  <a:gd name="T29" fmla="*/ 16 h 57"/>
                  <a:gd name="T30" fmla="*/ 30 w 119"/>
                  <a:gd name="T31" fmla="*/ 15 h 57"/>
                  <a:gd name="T32" fmla="*/ 31 w 119"/>
                  <a:gd name="T33" fmla="*/ 13 h 57"/>
                  <a:gd name="T34" fmla="*/ 34 w 119"/>
                  <a:gd name="T35" fmla="*/ 11 h 57"/>
                  <a:gd name="T36" fmla="*/ 36 w 119"/>
                  <a:gd name="T37" fmla="*/ 8 h 57"/>
                  <a:gd name="T38" fmla="*/ 37 w 119"/>
                  <a:gd name="T39" fmla="*/ 4 h 57"/>
                  <a:gd name="T40" fmla="*/ 38 w 119"/>
                  <a:gd name="T41" fmla="*/ 0 h 57"/>
                  <a:gd name="T42" fmla="*/ 32 w 119"/>
                  <a:gd name="T43" fmla="*/ 0 h 57"/>
                  <a:gd name="T44" fmla="*/ 26 w 119"/>
                  <a:gd name="T45" fmla="*/ 0 h 57"/>
                  <a:gd name="T46" fmla="*/ 20 w 119"/>
                  <a:gd name="T47" fmla="*/ 1 h 57"/>
                  <a:gd name="T48" fmla="*/ 14 w 119"/>
                  <a:gd name="T49" fmla="*/ 2 h 57"/>
                  <a:gd name="T50" fmla="*/ 11 w 119"/>
                  <a:gd name="T51" fmla="*/ 2 h 57"/>
                  <a:gd name="T52" fmla="*/ 9 w 119"/>
                  <a:gd name="T53" fmla="*/ 3 h 57"/>
                  <a:gd name="T54" fmla="*/ 7 w 119"/>
                  <a:gd name="T55" fmla="*/ 4 h 57"/>
                  <a:gd name="T56" fmla="*/ 5 w 119"/>
                  <a:gd name="T57" fmla="*/ 5 h 57"/>
                  <a:gd name="T58" fmla="*/ 3 w 119"/>
                  <a:gd name="T59" fmla="*/ 6 h 57"/>
                  <a:gd name="T60" fmla="*/ 2 w 119"/>
                  <a:gd name="T61" fmla="*/ 8 h 57"/>
                  <a:gd name="T62" fmla="*/ 1 w 119"/>
                  <a:gd name="T63" fmla="*/ 9 h 57"/>
                  <a:gd name="T64" fmla="*/ 0 w 119"/>
                  <a:gd name="T65" fmla="*/ 11 h 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426"/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16 h 52"/>
                  <a:gd name="T2" fmla="*/ 2 w 107"/>
                  <a:gd name="T3" fmla="*/ 17 h 52"/>
                  <a:gd name="T4" fmla="*/ 3 w 107"/>
                  <a:gd name="T5" fmla="*/ 17 h 52"/>
                  <a:gd name="T6" fmla="*/ 4 w 107"/>
                  <a:gd name="T7" fmla="*/ 17 h 52"/>
                  <a:gd name="T8" fmla="*/ 5 w 107"/>
                  <a:gd name="T9" fmla="*/ 17 h 52"/>
                  <a:gd name="T10" fmla="*/ 8 w 107"/>
                  <a:gd name="T11" fmla="*/ 16 h 52"/>
                  <a:gd name="T12" fmla="*/ 11 w 107"/>
                  <a:gd name="T13" fmla="*/ 16 h 52"/>
                  <a:gd name="T14" fmla="*/ 14 w 107"/>
                  <a:gd name="T15" fmla="*/ 16 h 52"/>
                  <a:gd name="T16" fmla="*/ 17 w 107"/>
                  <a:gd name="T17" fmla="*/ 16 h 52"/>
                  <a:gd name="T18" fmla="*/ 20 w 107"/>
                  <a:gd name="T19" fmla="*/ 15 h 52"/>
                  <a:gd name="T20" fmla="*/ 22 w 107"/>
                  <a:gd name="T21" fmla="*/ 14 h 52"/>
                  <a:gd name="T22" fmla="*/ 25 w 107"/>
                  <a:gd name="T23" fmla="*/ 13 h 52"/>
                  <a:gd name="T24" fmla="*/ 28 w 107"/>
                  <a:gd name="T25" fmla="*/ 12 h 52"/>
                  <a:gd name="T26" fmla="*/ 31 w 107"/>
                  <a:gd name="T27" fmla="*/ 10 h 52"/>
                  <a:gd name="T28" fmla="*/ 34 w 107"/>
                  <a:gd name="T29" fmla="*/ 8 h 52"/>
                  <a:gd name="T30" fmla="*/ 34 w 107"/>
                  <a:gd name="T31" fmla="*/ 0 h 52"/>
                  <a:gd name="T32" fmla="*/ 31 w 107"/>
                  <a:gd name="T33" fmla="*/ 0 h 52"/>
                  <a:gd name="T34" fmla="*/ 27 w 107"/>
                  <a:gd name="T35" fmla="*/ 1 h 52"/>
                  <a:gd name="T36" fmla="*/ 23 w 107"/>
                  <a:gd name="T37" fmla="*/ 2 h 52"/>
                  <a:gd name="T38" fmla="*/ 18 w 107"/>
                  <a:gd name="T39" fmla="*/ 4 h 52"/>
                  <a:gd name="T40" fmla="*/ 13 w 107"/>
                  <a:gd name="T41" fmla="*/ 7 h 52"/>
                  <a:gd name="T42" fmla="*/ 8 w 107"/>
                  <a:gd name="T43" fmla="*/ 9 h 52"/>
                  <a:gd name="T44" fmla="*/ 6 w 107"/>
                  <a:gd name="T45" fmla="*/ 11 h 52"/>
                  <a:gd name="T46" fmla="*/ 4 w 107"/>
                  <a:gd name="T47" fmla="*/ 12 h 52"/>
                  <a:gd name="T48" fmla="*/ 2 w 107"/>
                  <a:gd name="T49" fmla="*/ 14 h 52"/>
                  <a:gd name="T50" fmla="*/ 0 w 107"/>
                  <a:gd name="T51" fmla="*/ 16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427"/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9 w 246"/>
                  <a:gd name="T1" fmla="*/ 32 h 99"/>
                  <a:gd name="T2" fmla="*/ 7 w 246"/>
                  <a:gd name="T3" fmla="*/ 31 h 99"/>
                  <a:gd name="T4" fmla="*/ 5 w 246"/>
                  <a:gd name="T5" fmla="*/ 31 h 99"/>
                  <a:gd name="T6" fmla="*/ 4 w 246"/>
                  <a:gd name="T7" fmla="*/ 30 h 99"/>
                  <a:gd name="T8" fmla="*/ 3 w 246"/>
                  <a:gd name="T9" fmla="*/ 29 h 99"/>
                  <a:gd name="T10" fmla="*/ 2 w 246"/>
                  <a:gd name="T11" fmla="*/ 28 h 99"/>
                  <a:gd name="T12" fmla="*/ 1 w 246"/>
                  <a:gd name="T13" fmla="*/ 27 h 99"/>
                  <a:gd name="T14" fmla="*/ 0 w 246"/>
                  <a:gd name="T15" fmla="*/ 25 h 99"/>
                  <a:gd name="T16" fmla="*/ 0 w 246"/>
                  <a:gd name="T17" fmla="*/ 24 h 99"/>
                  <a:gd name="T18" fmla="*/ 0 w 246"/>
                  <a:gd name="T19" fmla="*/ 22 h 99"/>
                  <a:gd name="T20" fmla="*/ 0 w 246"/>
                  <a:gd name="T21" fmla="*/ 21 h 99"/>
                  <a:gd name="T22" fmla="*/ 1 w 246"/>
                  <a:gd name="T23" fmla="*/ 19 h 99"/>
                  <a:gd name="T24" fmla="*/ 2 w 246"/>
                  <a:gd name="T25" fmla="*/ 18 h 99"/>
                  <a:gd name="T26" fmla="*/ 3 w 246"/>
                  <a:gd name="T27" fmla="*/ 16 h 99"/>
                  <a:gd name="T28" fmla="*/ 6 w 246"/>
                  <a:gd name="T29" fmla="*/ 13 h 99"/>
                  <a:gd name="T30" fmla="*/ 8 w 246"/>
                  <a:gd name="T31" fmla="*/ 11 h 99"/>
                  <a:gd name="T32" fmla="*/ 11 w 246"/>
                  <a:gd name="T33" fmla="*/ 9 h 99"/>
                  <a:gd name="T34" fmla="*/ 15 w 246"/>
                  <a:gd name="T35" fmla="*/ 7 h 99"/>
                  <a:gd name="T36" fmla="*/ 18 w 246"/>
                  <a:gd name="T37" fmla="*/ 6 h 99"/>
                  <a:gd name="T38" fmla="*/ 22 w 246"/>
                  <a:gd name="T39" fmla="*/ 5 h 99"/>
                  <a:gd name="T40" fmla="*/ 26 w 246"/>
                  <a:gd name="T41" fmla="*/ 3 h 99"/>
                  <a:gd name="T42" fmla="*/ 30 w 246"/>
                  <a:gd name="T43" fmla="*/ 2 h 99"/>
                  <a:gd name="T44" fmla="*/ 33 w 246"/>
                  <a:gd name="T45" fmla="*/ 1 h 99"/>
                  <a:gd name="T46" fmla="*/ 40 w 246"/>
                  <a:gd name="T47" fmla="*/ 0 h 99"/>
                  <a:gd name="T48" fmla="*/ 45 w 246"/>
                  <a:gd name="T49" fmla="*/ 0 h 99"/>
                  <a:gd name="T50" fmla="*/ 54 w 246"/>
                  <a:gd name="T51" fmla="*/ 0 h 99"/>
                  <a:gd name="T52" fmla="*/ 62 w 246"/>
                  <a:gd name="T53" fmla="*/ 0 h 99"/>
                  <a:gd name="T54" fmla="*/ 70 w 246"/>
                  <a:gd name="T55" fmla="*/ 1 h 99"/>
                  <a:gd name="T56" fmla="*/ 79 w 246"/>
                  <a:gd name="T57" fmla="*/ 2 h 99"/>
                  <a:gd name="T58" fmla="*/ 78 w 246"/>
                  <a:gd name="T59" fmla="*/ 4 h 99"/>
                  <a:gd name="T60" fmla="*/ 77 w 246"/>
                  <a:gd name="T61" fmla="*/ 5 h 99"/>
                  <a:gd name="T62" fmla="*/ 76 w 246"/>
                  <a:gd name="T63" fmla="*/ 6 h 99"/>
                  <a:gd name="T64" fmla="*/ 74 w 246"/>
                  <a:gd name="T65" fmla="*/ 8 h 99"/>
                  <a:gd name="T66" fmla="*/ 69 w 246"/>
                  <a:gd name="T67" fmla="*/ 12 h 99"/>
                  <a:gd name="T68" fmla="*/ 64 w 246"/>
                  <a:gd name="T69" fmla="*/ 15 h 99"/>
                  <a:gd name="T70" fmla="*/ 58 w 246"/>
                  <a:gd name="T71" fmla="*/ 18 h 99"/>
                  <a:gd name="T72" fmla="*/ 52 w 246"/>
                  <a:gd name="T73" fmla="*/ 20 h 99"/>
                  <a:gd name="T74" fmla="*/ 49 w 246"/>
                  <a:gd name="T75" fmla="*/ 21 h 99"/>
                  <a:gd name="T76" fmla="*/ 46 w 246"/>
                  <a:gd name="T77" fmla="*/ 21 h 99"/>
                  <a:gd name="T78" fmla="*/ 43 w 246"/>
                  <a:gd name="T79" fmla="*/ 22 h 99"/>
                  <a:gd name="T80" fmla="*/ 40 w 246"/>
                  <a:gd name="T81" fmla="*/ 22 h 99"/>
                  <a:gd name="T82" fmla="*/ 39 w 246"/>
                  <a:gd name="T83" fmla="*/ 22 h 99"/>
                  <a:gd name="T84" fmla="*/ 35 w 246"/>
                  <a:gd name="T85" fmla="*/ 22 h 99"/>
                  <a:gd name="T86" fmla="*/ 32 w 246"/>
                  <a:gd name="T87" fmla="*/ 22 h 99"/>
                  <a:gd name="T88" fmla="*/ 30 w 246"/>
                  <a:gd name="T89" fmla="*/ 22 h 99"/>
                  <a:gd name="T90" fmla="*/ 28 w 246"/>
                  <a:gd name="T91" fmla="*/ 22 h 99"/>
                  <a:gd name="T92" fmla="*/ 26 w 246"/>
                  <a:gd name="T93" fmla="*/ 23 h 99"/>
                  <a:gd name="T94" fmla="*/ 23 w 246"/>
                  <a:gd name="T95" fmla="*/ 25 h 99"/>
                  <a:gd name="T96" fmla="*/ 20 w 246"/>
                  <a:gd name="T97" fmla="*/ 27 h 99"/>
                  <a:gd name="T98" fmla="*/ 17 w 246"/>
                  <a:gd name="T99" fmla="*/ 28 h 99"/>
                  <a:gd name="T100" fmla="*/ 14 w 246"/>
                  <a:gd name="T101" fmla="*/ 30 h 99"/>
                  <a:gd name="T102" fmla="*/ 11 w 246"/>
                  <a:gd name="T103" fmla="*/ 31 h 99"/>
                  <a:gd name="T104" fmla="*/ 9 w 246"/>
                  <a:gd name="T105" fmla="*/ 32 h 9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428"/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11 w 233"/>
                  <a:gd name="T1" fmla="*/ 29 h 123"/>
                  <a:gd name="T2" fmla="*/ 3 w 233"/>
                  <a:gd name="T3" fmla="*/ 25 h 123"/>
                  <a:gd name="T4" fmla="*/ 0 w 233"/>
                  <a:gd name="T5" fmla="*/ 18 h 123"/>
                  <a:gd name="T6" fmla="*/ 7 w 233"/>
                  <a:gd name="T7" fmla="*/ 12 h 123"/>
                  <a:gd name="T8" fmla="*/ 13 w 233"/>
                  <a:gd name="T9" fmla="*/ 12 h 123"/>
                  <a:gd name="T10" fmla="*/ 20 w 233"/>
                  <a:gd name="T11" fmla="*/ 12 h 123"/>
                  <a:gd name="T12" fmla="*/ 23 w 233"/>
                  <a:gd name="T13" fmla="*/ 12 h 123"/>
                  <a:gd name="T14" fmla="*/ 27 w 233"/>
                  <a:gd name="T15" fmla="*/ 11 h 123"/>
                  <a:gd name="T16" fmla="*/ 34 w 233"/>
                  <a:gd name="T17" fmla="*/ 7 h 123"/>
                  <a:gd name="T18" fmla="*/ 40 w 233"/>
                  <a:gd name="T19" fmla="*/ 4 h 123"/>
                  <a:gd name="T20" fmla="*/ 48 w 233"/>
                  <a:gd name="T21" fmla="*/ 0 h 123"/>
                  <a:gd name="T22" fmla="*/ 53 w 233"/>
                  <a:gd name="T23" fmla="*/ 3 h 123"/>
                  <a:gd name="T24" fmla="*/ 59 w 233"/>
                  <a:gd name="T25" fmla="*/ 4 h 123"/>
                  <a:gd name="T26" fmla="*/ 62 w 233"/>
                  <a:gd name="T27" fmla="*/ 3 h 123"/>
                  <a:gd name="T28" fmla="*/ 66 w 233"/>
                  <a:gd name="T29" fmla="*/ 2 h 123"/>
                  <a:gd name="T30" fmla="*/ 69 w 233"/>
                  <a:gd name="T31" fmla="*/ 0 h 123"/>
                  <a:gd name="T32" fmla="*/ 76 w 233"/>
                  <a:gd name="T33" fmla="*/ 2 h 123"/>
                  <a:gd name="T34" fmla="*/ 74 w 233"/>
                  <a:gd name="T35" fmla="*/ 6 h 123"/>
                  <a:gd name="T36" fmla="*/ 71 w 233"/>
                  <a:gd name="T37" fmla="*/ 8 h 123"/>
                  <a:gd name="T38" fmla="*/ 68 w 233"/>
                  <a:gd name="T39" fmla="*/ 10 h 123"/>
                  <a:gd name="T40" fmla="*/ 66 w 233"/>
                  <a:gd name="T41" fmla="*/ 14 h 123"/>
                  <a:gd name="T42" fmla="*/ 67 w 233"/>
                  <a:gd name="T43" fmla="*/ 20 h 123"/>
                  <a:gd name="T44" fmla="*/ 60 w 233"/>
                  <a:gd name="T45" fmla="*/ 28 h 123"/>
                  <a:gd name="T46" fmla="*/ 51 w 233"/>
                  <a:gd name="T47" fmla="*/ 31 h 123"/>
                  <a:gd name="T48" fmla="*/ 45 w 233"/>
                  <a:gd name="T49" fmla="*/ 32 h 123"/>
                  <a:gd name="T50" fmla="*/ 38 w 233"/>
                  <a:gd name="T51" fmla="*/ 33 h 123"/>
                  <a:gd name="T52" fmla="*/ 31 w 233"/>
                  <a:gd name="T53" fmla="*/ 34 h 123"/>
                  <a:gd name="T54" fmla="*/ 27 w 233"/>
                  <a:gd name="T55" fmla="*/ 37 h 123"/>
                  <a:gd name="T56" fmla="*/ 22 w 233"/>
                  <a:gd name="T57" fmla="*/ 40 h 123"/>
                  <a:gd name="T58" fmla="*/ 19 w 233"/>
                  <a:gd name="T59" fmla="*/ 40 h 123"/>
                  <a:gd name="T60" fmla="*/ 17 w 233"/>
                  <a:gd name="T61" fmla="*/ 37 h 123"/>
                  <a:gd name="T62" fmla="*/ 16 w 233"/>
                  <a:gd name="T63" fmla="*/ 33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429"/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48 h 172"/>
                  <a:gd name="T2" fmla="*/ 1 w 484"/>
                  <a:gd name="T3" fmla="*/ 51 h 172"/>
                  <a:gd name="T4" fmla="*/ 3 w 484"/>
                  <a:gd name="T5" fmla="*/ 53 h 172"/>
                  <a:gd name="T6" fmla="*/ 6 w 484"/>
                  <a:gd name="T7" fmla="*/ 54 h 172"/>
                  <a:gd name="T8" fmla="*/ 10 w 484"/>
                  <a:gd name="T9" fmla="*/ 55 h 172"/>
                  <a:gd name="T10" fmla="*/ 17 w 484"/>
                  <a:gd name="T11" fmla="*/ 56 h 172"/>
                  <a:gd name="T12" fmla="*/ 24 w 484"/>
                  <a:gd name="T13" fmla="*/ 56 h 172"/>
                  <a:gd name="T14" fmla="*/ 32 w 484"/>
                  <a:gd name="T15" fmla="*/ 54 h 172"/>
                  <a:gd name="T16" fmla="*/ 45 w 484"/>
                  <a:gd name="T17" fmla="*/ 51 h 172"/>
                  <a:gd name="T18" fmla="*/ 61 w 484"/>
                  <a:gd name="T19" fmla="*/ 44 h 172"/>
                  <a:gd name="T20" fmla="*/ 78 w 484"/>
                  <a:gd name="T21" fmla="*/ 37 h 172"/>
                  <a:gd name="T22" fmla="*/ 93 w 484"/>
                  <a:gd name="T23" fmla="*/ 33 h 172"/>
                  <a:gd name="T24" fmla="*/ 114 w 484"/>
                  <a:gd name="T25" fmla="*/ 28 h 172"/>
                  <a:gd name="T26" fmla="*/ 130 w 484"/>
                  <a:gd name="T27" fmla="*/ 24 h 172"/>
                  <a:gd name="T28" fmla="*/ 141 w 484"/>
                  <a:gd name="T29" fmla="*/ 21 h 172"/>
                  <a:gd name="T30" fmla="*/ 150 w 484"/>
                  <a:gd name="T31" fmla="*/ 17 h 172"/>
                  <a:gd name="T32" fmla="*/ 154 w 484"/>
                  <a:gd name="T33" fmla="*/ 14 h 172"/>
                  <a:gd name="T34" fmla="*/ 156 w 484"/>
                  <a:gd name="T35" fmla="*/ 11 h 172"/>
                  <a:gd name="T36" fmla="*/ 146 w 484"/>
                  <a:gd name="T37" fmla="*/ 8 h 172"/>
                  <a:gd name="T38" fmla="*/ 126 w 484"/>
                  <a:gd name="T39" fmla="*/ 5 h 172"/>
                  <a:gd name="T40" fmla="*/ 107 w 484"/>
                  <a:gd name="T41" fmla="*/ 2 h 172"/>
                  <a:gd name="T42" fmla="*/ 88 w 484"/>
                  <a:gd name="T43" fmla="*/ 0 h 172"/>
                  <a:gd name="T44" fmla="*/ 73 w 484"/>
                  <a:gd name="T45" fmla="*/ 0 h 172"/>
                  <a:gd name="T46" fmla="*/ 66 w 484"/>
                  <a:gd name="T47" fmla="*/ 1 h 172"/>
                  <a:gd name="T48" fmla="*/ 60 w 484"/>
                  <a:gd name="T49" fmla="*/ 3 h 172"/>
                  <a:gd name="T50" fmla="*/ 57 w 484"/>
                  <a:gd name="T51" fmla="*/ 2 h 172"/>
                  <a:gd name="T52" fmla="*/ 55 w 484"/>
                  <a:gd name="T53" fmla="*/ 1 h 172"/>
                  <a:gd name="T54" fmla="*/ 54 w 484"/>
                  <a:gd name="T55" fmla="*/ 3 h 172"/>
                  <a:gd name="T56" fmla="*/ 52 w 484"/>
                  <a:gd name="T57" fmla="*/ 8 h 172"/>
                  <a:gd name="T58" fmla="*/ 50 w 484"/>
                  <a:gd name="T59" fmla="*/ 12 h 172"/>
                  <a:gd name="T60" fmla="*/ 47 w 484"/>
                  <a:gd name="T61" fmla="*/ 15 h 172"/>
                  <a:gd name="T62" fmla="*/ 41 w 484"/>
                  <a:gd name="T63" fmla="*/ 19 h 172"/>
                  <a:gd name="T64" fmla="*/ 31 w 484"/>
                  <a:gd name="T65" fmla="*/ 22 h 172"/>
                  <a:gd name="T66" fmla="*/ 21 w 484"/>
                  <a:gd name="T67" fmla="*/ 25 h 172"/>
                  <a:gd name="T68" fmla="*/ 12 w 484"/>
                  <a:gd name="T69" fmla="*/ 29 h 172"/>
                  <a:gd name="T70" fmla="*/ 6 w 484"/>
                  <a:gd name="T71" fmla="*/ 32 h 172"/>
                  <a:gd name="T72" fmla="*/ 3 w 484"/>
                  <a:gd name="T73" fmla="*/ 35 h 172"/>
                  <a:gd name="T74" fmla="*/ 1 w 484"/>
                  <a:gd name="T75" fmla="*/ 39 h 172"/>
                  <a:gd name="T76" fmla="*/ 0 w 484"/>
                  <a:gd name="T77" fmla="*/ 44 h 1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430"/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102 w 684"/>
                  <a:gd name="T1" fmla="*/ 2 h 240"/>
                  <a:gd name="T2" fmla="*/ 98 w 684"/>
                  <a:gd name="T3" fmla="*/ 9 h 240"/>
                  <a:gd name="T4" fmla="*/ 96 w 684"/>
                  <a:gd name="T5" fmla="*/ 13 h 240"/>
                  <a:gd name="T6" fmla="*/ 97 w 684"/>
                  <a:gd name="T7" fmla="*/ 14 h 240"/>
                  <a:gd name="T8" fmla="*/ 109 w 684"/>
                  <a:gd name="T9" fmla="*/ 13 h 240"/>
                  <a:gd name="T10" fmla="*/ 120 w 684"/>
                  <a:gd name="T11" fmla="*/ 6 h 240"/>
                  <a:gd name="T12" fmla="*/ 122 w 684"/>
                  <a:gd name="T13" fmla="*/ 13 h 240"/>
                  <a:gd name="T14" fmla="*/ 122 w 684"/>
                  <a:gd name="T15" fmla="*/ 18 h 240"/>
                  <a:gd name="T16" fmla="*/ 131 w 684"/>
                  <a:gd name="T17" fmla="*/ 23 h 240"/>
                  <a:gd name="T18" fmla="*/ 165 w 684"/>
                  <a:gd name="T19" fmla="*/ 17 h 240"/>
                  <a:gd name="T20" fmla="*/ 166 w 684"/>
                  <a:gd name="T21" fmla="*/ 23 h 240"/>
                  <a:gd name="T22" fmla="*/ 175 w 684"/>
                  <a:gd name="T23" fmla="*/ 21 h 240"/>
                  <a:gd name="T24" fmla="*/ 180 w 684"/>
                  <a:gd name="T25" fmla="*/ 15 h 240"/>
                  <a:gd name="T26" fmla="*/ 180 w 684"/>
                  <a:gd name="T27" fmla="*/ 6 h 240"/>
                  <a:gd name="T28" fmla="*/ 182 w 684"/>
                  <a:gd name="T29" fmla="*/ 3 h 240"/>
                  <a:gd name="T30" fmla="*/ 187 w 684"/>
                  <a:gd name="T31" fmla="*/ 0 h 240"/>
                  <a:gd name="T32" fmla="*/ 202 w 684"/>
                  <a:gd name="T33" fmla="*/ 1 h 240"/>
                  <a:gd name="T34" fmla="*/ 208 w 684"/>
                  <a:gd name="T35" fmla="*/ 0 h 240"/>
                  <a:gd name="T36" fmla="*/ 212 w 684"/>
                  <a:gd name="T37" fmla="*/ 13 h 240"/>
                  <a:gd name="T38" fmla="*/ 211 w 684"/>
                  <a:gd name="T39" fmla="*/ 23 h 240"/>
                  <a:gd name="T40" fmla="*/ 206 w 684"/>
                  <a:gd name="T41" fmla="*/ 33 h 240"/>
                  <a:gd name="T42" fmla="*/ 200 w 684"/>
                  <a:gd name="T43" fmla="*/ 41 h 240"/>
                  <a:gd name="T44" fmla="*/ 209 w 684"/>
                  <a:gd name="T45" fmla="*/ 45 h 240"/>
                  <a:gd name="T46" fmla="*/ 217 w 684"/>
                  <a:gd name="T47" fmla="*/ 48 h 240"/>
                  <a:gd name="T48" fmla="*/ 221 w 684"/>
                  <a:gd name="T49" fmla="*/ 59 h 240"/>
                  <a:gd name="T50" fmla="*/ 206 w 684"/>
                  <a:gd name="T51" fmla="*/ 61 h 240"/>
                  <a:gd name="T52" fmla="*/ 196 w 684"/>
                  <a:gd name="T53" fmla="*/ 60 h 240"/>
                  <a:gd name="T54" fmla="*/ 185 w 684"/>
                  <a:gd name="T55" fmla="*/ 59 h 240"/>
                  <a:gd name="T56" fmla="*/ 182 w 684"/>
                  <a:gd name="T57" fmla="*/ 61 h 240"/>
                  <a:gd name="T58" fmla="*/ 175 w 684"/>
                  <a:gd name="T59" fmla="*/ 66 h 240"/>
                  <a:gd name="T60" fmla="*/ 169 w 684"/>
                  <a:gd name="T61" fmla="*/ 69 h 240"/>
                  <a:gd name="T62" fmla="*/ 159 w 684"/>
                  <a:gd name="T63" fmla="*/ 69 h 240"/>
                  <a:gd name="T64" fmla="*/ 146 w 684"/>
                  <a:gd name="T65" fmla="*/ 67 h 240"/>
                  <a:gd name="T66" fmla="*/ 136 w 684"/>
                  <a:gd name="T67" fmla="*/ 65 h 240"/>
                  <a:gd name="T68" fmla="*/ 109 w 684"/>
                  <a:gd name="T69" fmla="*/ 69 h 240"/>
                  <a:gd name="T70" fmla="*/ 75 w 684"/>
                  <a:gd name="T71" fmla="*/ 76 h 240"/>
                  <a:gd name="T72" fmla="*/ 55 w 684"/>
                  <a:gd name="T73" fmla="*/ 78 h 240"/>
                  <a:gd name="T74" fmla="*/ 40 w 684"/>
                  <a:gd name="T75" fmla="*/ 78 h 240"/>
                  <a:gd name="T76" fmla="*/ 32 w 684"/>
                  <a:gd name="T77" fmla="*/ 75 h 240"/>
                  <a:gd name="T78" fmla="*/ 22 w 684"/>
                  <a:gd name="T79" fmla="*/ 68 h 240"/>
                  <a:gd name="T80" fmla="*/ 9 w 684"/>
                  <a:gd name="T81" fmla="*/ 65 h 240"/>
                  <a:gd name="T82" fmla="*/ 0 w 684"/>
                  <a:gd name="T83" fmla="*/ 57 h 240"/>
                  <a:gd name="T84" fmla="*/ 21 w 684"/>
                  <a:gd name="T85" fmla="*/ 52 h 240"/>
                  <a:gd name="T86" fmla="*/ 32 w 684"/>
                  <a:gd name="T87" fmla="*/ 51 h 240"/>
                  <a:gd name="T88" fmla="*/ 50 w 684"/>
                  <a:gd name="T89" fmla="*/ 53 h 240"/>
                  <a:gd name="T90" fmla="*/ 65 w 684"/>
                  <a:gd name="T91" fmla="*/ 54 h 240"/>
                  <a:gd name="T92" fmla="*/ 72 w 684"/>
                  <a:gd name="T93" fmla="*/ 53 h 240"/>
                  <a:gd name="T94" fmla="*/ 8 w 684"/>
                  <a:gd name="T95" fmla="*/ 45 h 240"/>
                  <a:gd name="T96" fmla="*/ 17 w 684"/>
                  <a:gd name="T97" fmla="*/ 42 h 240"/>
                  <a:gd name="T98" fmla="*/ 35 w 684"/>
                  <a:gd name="T99" fmla="*/ 39 h 240"/>
                  <a:gd name="T100" fmla="*/ 53 w 684"/>
                  <a:gd name="T101" fmla="*/ 36 h 240"/>
                  <a:gd name="T102" fmla="*/ 60 w 684"/>
                  <a:gd name="T103" fmla="*/ 33 h 240"/>
                  <a:gd name="T104" fmla="*/ 54 w 684"/>
                  <a:gd name="T105" fmla="*/ 31 h 240"/>
                  <a:gd name="T106" fmla="*/ 40 w 684"/>
                  <a:gd name="T107" fmla="*/ 32 h 240"/>
                  <a:gd name="T108" fmla="*/ 23 w 684"/>
                  <a:gd name="T109" fmla="*/ 36 h 240"/>
                  <a:gd name="T110" fmla="*/ 17 w 684"/>
                  <a:gd name="T111" fmla="*/ 35 h 240"/>
                  <a:gd name="T112" fmla="*/ 18 w 684"/>
                  <a:gd name="T113" fmla="*/ 30 h 240"/>
                  <a:gd name="T114" fmla="*/ 17 w 684"/>
                  <a:gd name="T115" fmla="*/ 27 h 240"/>
                  <a:gd name="T116" fmla="*/ 19 w 684"/>
                  <a:gd name="T117" fmla="*/ 26 h 24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431"/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59 w 332"/>
                  <a:gd name="T1" fmla="*/ 12 h 287"/>
                  <a:gd name="T2" fmla="*/ 66 w 332"/>
                  <a:gd name="T3" fmla="*/ 8 h 287"/>
                  <a:gd name="T4" fmla="*/ 74 w 332"/>
                  <a:gd name="T5" fmla="*/ 2 h 287"/>
                  <a:gd name="T6" fmla="*/ 78 w 332"/>
                  <a:gd name="T7" fmla="*/ 0 h 287"/>
                  <a:gd name="T8" fmla="*/ 80 w 332"/>
                  <a:gd name="T9" fmla="*/ 0 h 287"/>
                  <a:gd name="T10" fmla="*/ 80 w 332"/>
                  <a:gd name="T11" fmla="*/ 4 h 287"/>
                  <a:gd name="T12" fmla="*/ 76 w 332"/>
                  <a:gd name="T13" fmla="*/ 11 h 287"/>
                  <a:gd name="T14" fmla="*/ 71 w 332"/>
                  <a:gd name="T15" fmla="*/ 18 h 287"/>
                  <a:gd name="T16" fmla="*/ 66 w 332"/>
                  <a:gd name="T17" fmla="*/ 22 h 287"/>
                  <a:gd name="T18" fmla="*/ 62 w 332"/>
                  <a:gd name="T19" fmla="*/ 23 h 287"/>
                  <a:gd name="T20" fmla="*/ 62 w 332"/>
                  <a:gd name="T21" fmla="*/ 24 h 287"/>
                  <a:gd name="T22" fmla="*/ 65 w 332"/>
                  <a:gd name="T23" fmla="*/ 24 h 287"/>
                  <a:gd name="T24" fmla="*/ 70 w 332"/>
                  <a:gd name="T25" fmla="*/ 23 h 287"/>
                  <a:gd name="T26" fmla="*/ 73 w 332"/>
                  <a:gd name="T27" fmla="*/ 25 h 287"/>
                  <a:gd name="T28" fmla="*/ 71 w 332"/>
                  <a:gd name="T29" fmla="*/ 29 h 287"/>
                  <a:gd name="T30" fmla="*/ 70 w 332"/>
                  <a:gd name="T31" fmla="*/ 31 h 287"/>
                  <a:gd name="T32" fmla="*/ 71 w 332"/>
                  <a:gd name="T33" fmla="*/ 34 h 287"/>
                  <a:gd name="T34" fmla="*/ 81 w 332"/>
                  <a:gd name="T35" fmla="*/ 37 h 287"/>
                  <a:gd name="T36" fmla="*/ 100 w 332"/>
                  <a:gd name="T37" fmla="*/ 40 h 287"/>
                  <a:gd name="T38" fmla="*/ 105 w 332"/>
                  <a:gd name="T39" fmla="*/ 42 h 287"/>
                  <a:gd name="T40" fmla="*/ 102 w 332"/>
                  <a:gd name="T41" fmla="*/ 45 h 287"/>
                  <a:gd name="T42" fmla="*/ 99 w 332"/>
                  <a:gd name="T43" fmla="*/ 48 h 287"/>
                  <a:gd name="T44" fmla="*/ 97 w 332"/>
                  <a:gd name="T45" fmla="*/ 50 h 287"/>
                  <a:gd name="T46" fmla="*/ 98 w 332"/>
                  <a:gd name="T47" fmla="*/ 52 h 287"/>
                  <a:gd name="T48" fmla="*/ 100 w 332"/>
                  <a:gd name="T49" fmla="*/ 54 h 287"/>
                  <a:gd name="T50" fmla="*/ 104 w 332"/>
                  <a:gd name="T51" fmla="*/ 57 h 287"/>
                  <a:gd name="T52" fmla="*/ 107 w 332"/>
                  <a:gd name="T53" fmla="*/ 60 h 287"/>
                  <a:gd name="T54" fmla="*/ 94 w 332"/>
                  <a:gd name="T55" fmla="*/ 68 h 287"/>
                  <a:gd name="T56" fmla="*/ 78 w 332"/>
                  <a:gd name="T57" fmla="*/ 78 h 287"/>
                  <a:gd name="T58" fmla="*/ 67 w 332"/>
                  <a:gd name="T59" fmla="*/ 87 h 287"/>
                  <a:gd name="T60" fmla="*/ 56 w 332"/>
                  <a:gd name="T61" fmla="*/ 79 h 287"/>
                  <a:gd name="T62" fmla="*/ 59 w 332"/>
                  <a:gd name="T63" fmla="*/ 79 h 287"/>
                  <a:gd name="T64" fmla="*/ 61 w 332"/>
                  <a:gd name="T65" fmla="*/ 78 h 287"/>
                  <a:gd name="T66" fmla="*/ 65 w 332"/>
                  <a:gd name="T67" fmla="*/ 75 h 287"/>
                  <a:gd name="T68" fmla="*/ 48 w 332"/>
                  <a:gd name="T69" fmla="*/ 75 h 287"/>
                  <a:gd name="T70" fmla="*/ 33 w 332"/>
                  <a:gd name="T71" fmla="*/ 75 h 287"/>
                  <a:gd name="T72" fmla="*/ 19 w 332"/>
                  <a:gd name="T73" fmla="*/ 75 h 287"/>
                  <a:gd name="T74" fmla="*/ 9 w 332"/>
                  <a:gd name="T75" fmla="*/ 75 h 287"/>
                  <a:gd name="T76" fmla="*/ 4 w 332"/>
                  <a:gd name="T77" fmla="*/ 74 h 287"/>
                  <a:gd name="T78" fmla="*/ 1 w 332"/>
                  <a:gd name="T79" fmla="*/ 72 h 287"/>
                  <a:gd name="T80" fmla="*/ 0 w 332"/>
                  <a:gd name="T81" fmla="*/ 69 h 287"/>
                  <a:gd name="T82" fmla="*/ 1 w 332"/>
                  <a:gd name="T83" fmla="*/ 66 h 287"/>
                  <a:gd name="T84" fmla="*/ 4 w 332"/>
                  <a:gd name="T85" fmla="*/ 64 h 287"/>
                  <a:gd name="T86" fmla="*/ 13 w 332"/>
                  <a:gd name="T87" fmla="*/ 58 h 287"/>
                  <a:gd name="T88" fmla="*/ 24 w 332"/>
                  <a:gd name="T89" fmla="*/ 52 h 287"/>
                  <a:gd name="T90" fmla="*/ 28 w 332"/>
                  <a:gd name="T91" fmla="*/ 49 h 287"/>
                  <a:gd name="T92" fmla="*/ 30 w 332"/>
                  <a:gd name="T93" fmla="*/ 47 h 287"/>
                  <a:gd name="T94" fmla="*/ 34 w 332"/>
                  <a:gd name="T95" fmla="*/ 42 h 287"/>
                  <a:gd name="T96" fmla="*/ 38 w 332"/>
                  <a:gd name="T97" fmla="*/ 37 h 287"/>
                  <a:gd name="T98" fmla="*/ 42 w 332"/>
                  <a:gd name="T99" fmla="*/ 26 h 287"/>
                  <a:gd name="T100" fmla="*/ 45 w 332"/>
                  <a:gd name="T101" fmla="*/ 21 h 287"/>
                  <a:gd name="T102" fmla="*/ 48 w 332"/>
                  <a:gd name="T103" fmla="*/ 17 h 287"/>
                  <a:gd name="T104" fmla="*/ 51 w 332"/>
                  <a:gd name="T105" fmla="*/ 14 h 287"/>
                  <a:gd name="T106" fmla="*/ 56 w 332"/>
                  <a:gd name="T107" fmla="*/ 13 h 28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432"/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34 w 345"/>
                  <a:gd name="T1" fmla="*/ 27 h 86"/>
                  <a:gd name="T2" fmla="*/ 38 w 345"/>
                  <a:gd name="T3" fmla="*/ 25 h 86"/>
                  <a:gd name="T4" fmla="*/ 43 w 345"/>
                  <a:gd name="T5" fmla="*/ 24 h 86"/>
                  <a:gd name="T6" fmla="*/ 48 w 345"/>
                  <a:gd name="T7" fmla="*/ 23 h 86"/>
                  <a:gd name="T8" fmla="*/ 53 w 345"/>
                  <a:gd name="T9" fmla="*/ 22 h 86"/>
                  <a:gd name="T10" fmla="*/ 63 w 345"/>
                  <a:gd name="T11" fmla="*/ 20 h 86"/>
                  <a:gd name="T12" fmla="*/ 74 w 345"/>
                  <a:gd name="T13" fmla="*/ 18 h 86"/>
                  <a:gd name="T14" fmla="*/ 79 w 345"/>
                  <a:gd name="T15" fmla="*/ 17 h 86"/>
                  <a:gd name="T16" fmla="*/ 85 w 345"/>
                  <a:gd name="T17" fmla="*/ 16 h 86"/>
                  <a:gd name="T18" fmla="*/ 90 w 345"/>
                  <a:gd name="T19" fmla="*/ 14 h 86"/>
                  <a:gd name="T20" fmla="*/ 95 w 345"/>
                  <a:gd name="T21" fmla="*/ 13 h 86"/>
                  <a:gd name="T22" fmla="*/ 99 w 345"/>
                  <a:gd name="T23" fmla="*/ 11 h 86"/>
                  <a:gd name="T24" fmla="*/ 104 w 345"/>
                  <a:gd name="T25" fmla="*/ 9 h 86"/>
                  <a:gd name="T26" fmla="*/ 107 w 345"/>
                  <a:gd name="T27" fmla="*/ 7 h 86"/>
                  <a:gd name="T28" fmla="*/ 111 w 345"/>
                  <a:gd name="T29" fmla="*/ 4 h 86"/>
                  <a:gd name="T30" fmla="*/ 108 w 345"/>
                  <a:gd name="T31" fmla="*/ 4 h 86"/>
                  <a:gd name="T32" fmla="*/ 105 w 345"/>
                  <a:gd name="T33" fmla="*/ 3 h 86"/>
                  <a:gd name="T34" fmla="*/ 102 w 345"/>
                  <a:gd name="T35" fmla="*/ 3 h 86"/>
                  <a:gd name="T36" fmla="*/ 99 w 345"/>
                  <a:gd name="T37" fmla="*/ 2 h 86"/>
                  <a:gd name="T38" fmla="*/ 97 w 345"/>
                  <a:gd name="T39" fmla="*/ 1 h 86"/>
                  <a:gd name="T40" fmla="*/ 94 w 345"/>
                  <a:gd name="T41" fmla="*/ 1 h 86"/>
                  <a:gd name="T42" fmla="*/ 90 w 345"/>
                  <a:gd name="T43" fmla="*/ 0 h 86"/>
                  <a:gd name="T44" fmla="*/ 88 w 345"/>
                  <a:gd name="T45" fmla="*/ 0 h 86"/>
                  <a:gd name="T46" fmla="*/ 83 w 345"/>
                  <a:gd name="T47" fmla="*/ 0 h 86"/>
                  <a:gd name="T48" fmla="*/ 79 w 345"/>
                  <a:gd name="T49" fmla="*/ 1 h 86"/>
                  <a:gd name="T50" fmla="*/ 73 w 345"/>
                  <a:gd name="T51" fmla="*/ 2 h 86"/>
                  <a:gd name="T52" fmla="*/ 67 w 345"/>
                  <a:gd name="T53" fmla="*/ 3 h 86"/>
                  <a:gd name="T54" fmla="*/ 54 w 345"/>
                  <a:gd name="T55" fmla="*/ 6 h 86"/>
                  <a:gd name="T56" fmla="*/ 41 w 345"/>
                  <a:gd name="T57" fmla="*/ 9 h 86"/>
                  <a:gd name="T58" fmla="*/ 33 w 345"/>
                  <a:gd name="T59" fmla="*/ 11 h 86"/>
                  <a:gd name="T60" fmla="*/ 27 w 345"/>
                  <a:gd name="T61" fmla="*/ 13 h 86"/>
                  <a:gd name="T62" fmla="*/ 21 w 345"/>
                  <a:gd name="T63" fmla="*/ 16 h 86"/>
                  <a:gd name="T64" fmla="*/ 15 w 345"/>
                  <a:gd name="T65" fmla="*/ 18 h 86"/>
                  <a:gd name="T66" fmla="*/ 10 w 345"/>
                  <a:gd name="T67" fmla="*/ 20 h 86"/>
                  <a:gd name="T68" fmla="*/ 6 w 345"/>
                  <a:gd name="T69" fmla="*/ 23 h 86"/>
                  <a:gd name="T70" fmla="*/ 3 w 345"/>
                  <a:gd name="T71" fmla="*/ 25 h 86"/>
                  <a:gd name="T72" fmla="*/ 0 w 345"/>
                  <a:gd name="T73" fmla="*/ 27 h 86"/>
                  <a:gd name="T74" fmla="*/ 34 w 345"/>
                  <a:gd name="T75" fmla="*/ 27 h 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433"/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6 w 464"/>
                  <a:gd name="T1" fmla="*/ 28 h 130"/>
                  <a:gd name="T2" fmla="*/ 25 w 464"/>
                  <a:gd name="T3" fmla="*/ 27 h 130"/>
                  <a:gd name="T4" fmla="*/ 33 w 464"/>
                  <a:gd name="T5" fmla="*/ 27 h 130"/>
                  <a:gd name="T6" fmla="*/ 30 w 464"/>
                  <a:gd name="T7" fmla="*/ 29 h 130"/>
                  <a:gd name="T8" fmla="*/ 26 w 464"/>
                  <a:gd name="T9" fmla="*/ 33 h 130"/>
                  <a:gd name="T10" fmla="*/ 23 w 464"/>
                  <a:gd name="T11" fmla="*/ 37 h 130"/>
                  <a:gd name="T12" fmla="*/ 23 w 464"/>
                  <a:gd name="T13" fmla="*/ 39 h 130"/>
                  <a:gd name="T14" fmla="*/ 25 w 464"/>
                  <a:gd name="T15" fmla="*/ 41 h 130"/>
                  <a:gd name="T16" fmla="*/ 30 w 464"/>
                  <a:gd name="T17" fmla="*/ 43 h 130"/>
                  <a:gd name="T18" fmla="*/ 35 w 464"/>
                  <a:gd name="T19" fmla="*/ 43 h 130"/>
                  <a:gd name="T20" fmla="*/ 41 w 464"/>
                  <a:gd name="T21" fmla="*/ 42 h 130"/>
                  <a:gd name="T22" fmla="*/ 50 w 464"/>
                  <a:gd name="T23" fmla="*/ 39 h 130"/>
                  <a:gd name="T24" fmla="*/ 63 w 464"/>
                  <a:gd name="T25" fmla="*/ 36 h 130"/>
                  <a:gd name="T26" fmla="*/ 73 w 464"/>
                  <a:gd name="T27" fmla="*/ 33 h 130"/>
                  <a:gd name="T28" fmla="*/ 80 w 464"/>
                  <a:gd name="T29" fmla="*/ 33 h 130"/>
                  <a:gd name="T30" fmla="*/ 85 w 464"/>
                  <a:gd name="T31" fmla="*/ 33 h 130"/>
                  <a:gd name="T32" fmla="*/ 98 w 464"/>
                  <a:gd name="T33" fmla="*/ 33 h 130"/>
                  <a:gd name="T34" fmla="*/ 107 w 464"/>
                  <a:gd name="T35" fmla="*/ 32 h 130"/>
                  <a:gd name="T36" fmla="*/ 121 w 464"/>
                  <a:gd name="T37" fmla="*/ 31 h 130"/>
                  <a:gd name="T38" fmla="*/ 133 w 464"/>
                  <a:gd name="T39" fmla="*/ 27 h 130"/>
                  <a:gd name="T40" fmla="*/ 144 w 464"/>
                  <a:gd name="T41" fmla="*/ 22 h 130"/>
                  <a:gd name="T42" fmla="*/ 146 w 464"/>
                  <a:gd name="T43" fmla="*/ 17 h 130"/>
                  <a:gd name="T44" fmla="*/ 141 w 464"/>
                  <a:gd name="T45" fmla="*/ 16 h 130"/>
                  <a:gd name="T46" fmla="*/ 133 w 464"/>
                  <a:gd name="T47" fmla="*/ 16 h 130"/>
                  <a:gd name="T48" fmla="*/ 127 w 464"/>
                  <a:gd name="T49" fmla="*/ 15 h 130"/>
                  <a:gd name="T50" fmla="*/ 130 w 464"/>
                  <a:gd name="T51" fmla="*/ 12 h 130"/>
                  <a:gd name="T52" fmla="*/ 133 w 464"/>
                  <a:gd name="T53" fmla="*/ 7 h 130"/>
                  <a:gd name="T54" fmla="*/ 134 w 464"/>
                  <a:gd name="T55" fmla="*/ 2 h 130"/>
                  <a:gd name="T56" fmla="*/ 121 w 464"/>
                  <a:gd name="T57" fmla="*/ 0 h 130"/>
                  <a:gd name="T58" fmla="*/ 116 w 464"/>
                  <a:gd name="T59" fmla="*/ 6 h 130"/>
                  <a:gd name="T60" fmla="*/ 110 w 464"/>
                  <a:gd name="T61" fmla="*/ 14 h 130"/>
                  <a:gd name="T62" fmla="*/ 104 w 464"/>
                  <a:gd name="T63" fmla="*/ 20 h 130"/>
                  <a:gd name="T64" fmla="*/ 100 w 464"/>
                  <a:gd name="T65" fmla="*/ 22 h 130"/>
                  <a:gd name="T66" fmla="*/ 96 w 464"/>
                  <a:gd name="T67" fmla="*/ 22 h 130"/>
                  <a:gd name="T68" fmla="*/ 89 w 464"/>
                  <a:gd name="T69" fmla="*/ 22 h 130"/>
                  <a:gd name="T70" fmla="*/ 84 w 464"/>
                  <a:gd name="T71" fmla="*/ 21 h 130"/>
                  <a:gd name="T72" fmla="*/ 77 w 464"/>
                  <a:gd name="T73" fmla="*/ 18 h 130"/>
                  <a:gd name="T74" fmla="*/ 66 w 464"/>
                  <a:gd name="T75" fmla="*/ 10 h 130"/>
                  <a:gd name="T76" fmla="*/ 58 w 464"/>
                  <a:gd name="T77" fmla="*/ 10 h 130"/>
                  <a:gd name="T78" fmla="*/ 48 w 464"/>
                  <a:gd name="T79" fmla="*/ 10 h 130"/>
                  <a:gd name="T80" fmla="*/ 38 w 464"/>
                  <a:gd name="T81" fmla="*/ 12 h 130"/>
                  <a:gd name="T82" fmla="*/ 27 w 464"/>
                  <a:gd name="T83" fmla="*/ 15 h 130"/>
                  <a:gd name="T84" fmla="*/ 17 w 464"/>
                  <a:gd name="T85" fmla="*/ 18 h 130"/>
                  <a:gd name="T86" fmla="*/ 9 w 464"/>
                  <a:gd name="T87" fmla="*/ 22 h 130"/>
                  <a:gd name="T88" fmla="*/ 3 w 464"/>
                  <a:gd name="T89" fmla="*/ 25 h 130"/>
                  <a:gd name="T90" fmla="*/ 0 w 464"/>
                  <a:gd name="T91" fmla="*/ 28 h 1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434"/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20 w 472"/>
                  <a:gd name="T1" fmla="*/ 0 h 92"/>
                  <a:gd name="T2" fmla="*/ 14 w 472"/>
                  <a:gd name="T3" fmla="*/ 0 h 92"/>
                  <a:gd name="T4" fmla="*/ 8 w 472"/>
                  <a:gd name="T5" fmla="*/ 0 h 92"/>
                  <a:gd name="T6" fmla="*/ 4 w 472"/>
                  <a:gd name="T7" fmla="*/ 1 h 92"/>
                  <a:gd name="T8" fmla="*/ 2 w 472"/>
                  <a:gd name="T9" fmla="*/ 3 h 92"/>
                  <a:gd name="T10" fmla="*/ 2 w 472"/>
                  <a:gd name="T11" fmla="*/ 5 h 92"/>
                  <a:gd name="T12" fmla="*/ 3 w 472"/>
                  <a:gd name="T13" fmla="*/ 8 h 92"/>
                  <a:gd name="T14" fmla="*/ 5 w 472"/>
                  <a:gd name="T15" fmla="*/ 11 h 92"/>
                  <a:gd name="T16" fmla="*/ 5 w 472"/>
                  <a:gd name="T17" fmla="*/ 14 h 92"/>
                  <a:gd name="T18" fmla="*/ 1 w 472"/>
                  <a:gd name="T19" fmla="*/ 17 h 92"/>
                  <a:gd name="T20" fmla="*/ 0 w 472"/>
                  <a:gd name="T21" fmla="*/ 19 h 92"/>
                  <a:gd name="T22" fmla="*/ 1 w 472"/>
                  <a:gd name="T23" fmla="*/ 22 h 92"/>
                  <a:gd name="T24" fmla="*/ 5 w 472"/>
                  <a:gd name="T25" fmla="*/ 23 h 92"/>
                  <a:gd name="T26" fmla="*/ 16 w 472"/>
                  <a:gd name="T27" fmla="*/ 26 h 92"/>
                  <a:gd name="T28" fmla="*/ 35 w 472"/>
                  <a:gd name="T29" fmla="*/ 29 h 92"/>
                  <a:gd name="T30" fmla="*/ 54 w 472"/>
                  <a:gd name="T31" fmla="*/ 31 h 92"/>
                  <a:gd name="T32" fmla="*/ 118 w 472"/>
                  <a:gd name="T33" fmla="*/ 31 h 92"/>
                  <a:gd name="T34" fmla="*/ 121 w 472"/>
                  <a:gd name="T35" fmla="*/ 27 h 92"/>
                  <a:gd name="T36" fmla="*/ 125 w 472"/>
                  <a:gd name="T37" fmla="*/ 25 h 92"/>
                  <a:gd name="T38" fmla="*/ 129 w 472"/>
                  <a:gd name="T39" fmla="*/ 25 h 92"/>
                  <a:gd name="T40" fmla="*/ 133 w 472"/>
                  <a:gd name="T41" fmla="*/ 25 h 92"/>
                  <a:gd name="T42" fmla="*/ 143 w 472"/>
                  <a:gd name="T43" fmla="*/ 26 h 92"/>
                  <a:gd name="T44" fmla="*/ 148 w 472"/>
                  <a:gd name="T45" fmla="*/ 26 h 92"/>
                  <a:gd name="T46" fmla="*/ 153 w 472"/>
                  <a:gd name="T47" fmla="*/ 25 h 92"/>
                  <a:gd name="T48" fmla="*/ 151 w 472"/>
                  <a:gd name="T49" fmla="*/ 11 h 92"/>
                  <a:gd name="T50" fmla="*/ 147 w 472"/>
                  <a:gd name="T51" fmla="*/ 9 h 92"/>
                  <a:gd name="T52" fmla="*/ 144 w 472"/>
                  <a:gd name="T53" fmla="*/ 6 h 92"/>
                  <a:gd name="T54" fmla="*/ 140 w 472"/>
                  <a:gd name="T55" fmla="*/ 4 h 92"/>
                  <a:gd name="T56" fmla="*/ 135 w 472"/>
                  <a:gd name="T57" fmla="*/ 4 h 92"/>
                  <a:gd name="T58" fmla="*/ 128 w 472"/>
                  <a:gd name="T59" fmla="*/ 5 h 92"/>
                  <a:gd name="T60" fmla="*/ 119 w 472"/>
                  <a:gd name="T61" fmla="*/ 7 h 92"/>
                  <a:gd name="T62" fmla="*/ 106 w 472"/>
                  <a:gd name="T63" fmla="*/ 11 h 92"/>
                  <a:gd name="T64" fmla="*/ 97 w 472"/>
                  <a:gd name="T65" fmla="*/ 13 h 92"/>
                  <a:gd name="T66" fmla="*/ 89 w 472"/>
                  <a:gd name="T67" fmla="*/ 14 h 92"/>
                  <a:gd name="T68" fmla="*/ 77 w 472"/>
                  <a:gd name="T69" fmla="*/ 14 h 92"/>
                  <a:gd name="T70" fmla="*/ 62 w 472"/>
                  <a:gd name="T71" fmla="*/ 14 h 92"/>
                  <a:gd name="T72" fmla="*/ 51 w 472"/>
                  <a:gd name="T73" fmla="*/ 14 h 92"/>
                  <a:gd name="T74" fmla="*/ 39 w 472"/>
                  <a:gd name="T75" fmla="*/ 14 h 92"/>
                  <a:gd name="T76" fmla="*/ 29 w 472"/>
                  <a:gd name="T77" fmla="*/ 14 h 92"/>
                  <a:gd name="T78" fmla="*/ 25 w 472"/>
                  <a:gd name="T79" fmla="*/ 12 h 92"/>
                  <a:gd name="T80" fmla="*/ 23 w 472"/>
                  <a:gd name="T81" fmla="*/ 9 h 92"/>
                  <a:gd name="T82" fmla="*/ 22 w 472"/>
                  <a:gd name="T83" fmla="*/ 6 h 92"/>
                  <a:gd name="T84" fmla="*/ 22 w 472"/>
                  <a:gd name="T85" fmla="*/ 3 h 92"/>
                  <a:gd name="T86" fmla="*/ 24 w 472"/>
                  <a:gd name="T87" fmla="*/ 1 h 92"/>
                  <a:gd name="T88" fmla="*/ 24 w 472"/>
                  <a:gd name="T89" fmla="*/ 0 h 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435"/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47 w 326"/>
                  <a:gd name="T1" fmla="*/ 36 h 135"/>
                  <a:gd name="T2" fmla="*/ 66 w 326"/>
                  <a:gd name="T3" fmla="*/ 32 h 135"/>
                  <a:gd name="T4" fmla="*/ 85 w 326"/>
                  <a:gd name="T5" fmla="*/ 28 h 135"/>
                  <a:gd name="T6" fmla="*/ 98 w 326"/>
                  <a:gd name="T7" fmla="*/ 25 h 135"/>
                  <a:gd name="T8" fmla="*/ 103 w 326"/>
                  <a:gd name="T9" fmla="*/ 22 h 135"/>
                  <a:gd name="T10" fmla="*/ 105 w 326"/>
                  <a:gd name="T11" fmla="*/ 19 h 135"/>
                  <a:gd name="T12" fmla="*/ 101 w 326"/>
                  <a:gd name="T13" fmla="*/ 16 h 135"/>
                  <a:gd name="T14" fmla="*/ 98 w 326"/>
                  <a:gd name="T15" fmla="*/ 14 h 135"/>
                  <a:gd name="T16" fmla="*/ 93 w 326"/>
                  <a:gd name="T17" fmla="*/ 12 h 135"/>
                  <a:gd name="T18" fmla="*/ 86 w 326"/>
                  <a:gd name="T19" fmla="*/ 11 h 135"/>
                  <a:gd name="T20" fmla="*/ 75 w 326"/>
                  <a:gd name="T21" fmla="*/ 10 h 135"/>
                  <a:gd name="T22" fmla="*/ 68 w 326"/>
                  <a:gd name="T23" fmla="*/ 10 h 135"/>
                  <a:gd name="T24" fmla="*/ 66 w 326"/>
                  <a:gd name="T25" fmla="*/ 8 h 135"/>
                  <a:gd name="T26" fmla="*/ 64 w 326"/>
                  <a:gd name="T27" fmla="*/ 6 h 135"/>
                  <a:gd name="T28" fmla="*/ 62 w 326"/>
                  <a:gd name="T29" fmla="*/ 3 h 135"/>
                  <a:gd name="T30" fmla="*/ 59 w 326"/>
                  <a:gd name="T31" fmla="*/ 2 h 135"/>
                  <a:gd name="T32" fmla="*/ 53 w 326"/>
                  <a:gd name="T33" fmla="*/ 0 h 135"/>
                  <a:gd name="T34" fmla="*/ 44 w 326"/>
                  <a:gd name="T35" fmla="*/ 0 h 135"/>
                  <a:gd name="T36" fmla="*/ 28 w 326"/>
                  <a:gd name="T37" fmla="*/ 3 h 135"/>
                  <a:gd name="T38" fmla="*/ 16 w 326"/>
                  <a:gd name="T39" fmla="*/ 6 h 135"/>
                  <a:gd name="T40" fmla="*/ 9 w 326"/>
                  <a:gd name="T41" fmla="*/ 9 h 135"/>
                  <a:gd name="T42" fmla="*/ 4 w 326"/>
                  <a:gd name="T43" fmla="*/ 12 h 135"/>
                  <a:gd name="T44" fmla="*/ 1 w 326"/>
                  <a:gd name="T45" fmla="*/ 15 h 135"/>
                  <a:gd name="T46" fmla="*/ 0 w 326"/>
                  <a:gd name="T47" fmla="*/ 17 h 135"/>
                  <a:gd name="T48" fmla="*/ 11 w 326"/>
                  <a:gd name="T49" fmla="*/ 25 h 135"/>
                  <a:gd name="T50" fmla="*/ 18 w 326"/>
                  <a:gd name="T51" fmla="*/ 27 h 135"/>
                  <a:gd name="T52" fmla="*/ 13 w 326"/>
                  <a:gd name="T53" fmla="*/ 30 h 135"/>
                  <a:gd name="T54" fmla="*/ 12 w 326"/>
                  <a:gd name="T55" fmla="*/ 33 h 135"/>
                  <a:gd name="T56" fmla="*/ 14 w 326"/>
                  <a:gd name="T57" fmla="*/ 38 h 135"/>
                  <a:gd name="T58" fmla="*/ 16 w 326"/>
                  <a:gd name="T59" fmla="*/ 43 h 135"/>
                  <a:gd name="T60" fmla="*/ 18 w 326"/>
                  <a:gd name="T61" fmla="*/ 45 h 135"/>
                  <a:gd name="T62" fmla="*/ 22 w 326"/>
                  <a:gd name="T63" fmla="*/ 45 h 135"/>
                  <a:gd name="T64" fmla="*/ 28 w 326"/>
                  <a:gd name="T65" fmla="*/ 44 h 135"/>
                  <a:gd name="T66" fmla="*/ 33 w 326"/>
                  <a:gd name="T67" fmla="*/ 42 h 135"/>
                  <a:gd name="T68" fmla="*/ 38 w 326"/>
                  <a:gd name="T69" fmla="*/ 41 h 135"/>
                  <a:gd name="T70" fmla="*/ 39 w 326"/>
                  <a:gd name="T71" fmla="*/ 37 h 13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436"/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15 w 159"/>
                  <a:gd name="T1" fmla="*/ 17 h 56"/>
                  <a:gd name="T2" fmla="*/ 13 w 159"/>
                  <a:gd name="T3" fmla="*/ 17 h 56"/>
                  <a:gd name="T4" fmla="*/ 11 w 159"/>
                  <a:gd name="T5" fmla="*/ 16 h 56"/>
                  <a:gd name="T6" fmla="*/ 8 w 159"/>
                  <a:gd name="T7" fmla="*/ 14 h 56"/>
                  <a:gd name="T8" fmla="*/ 6 w 159"/>
                  <a:gd name="T9" fmla="*/ 12 h 56"/>
                  <a:gd name="T10" fmla="*/ 3 w 159"/>
                  <a:gd name="T11" fmla="*/ 10 h 56"/>
                  <a:gd name="T12" fmla="*/ 2 w 159"/>
                  <a:gd name="T13" fmla="*/ 8 h 56"/>
                  <a:gd name="T14" fmla="*/ 1 w 159"/>
                  <a:gd name="T15" fmla="*/ 7 h 56"/>
                  <a:gd name="T16" fmla="*/ 0 w 159"/>
                  <a:gd name="T17" fmla="*/ 5 h 56"/>
                  <a:gd name="T18" fmla="*/ 0 w 159"/>
                  <a:gd name="T19" fmla="*/ 4 h 56"/>
                  <a:gd name="T20" fmla="*/ 0 w 159"/>
                  <a:gd name="T21" fmla="*/ 3 h 56"/>
                  <a:gd name="T22" fmla="*/ 7 w 159"/>
                  <a:gd name="T23" fmla="*/ 3 h 56"/>
                  <a:gd name="T24" fmla="*/ 13 w 159"/>
                  <a:gd name="T25" fmla="*/ 3 h 56"/>
                  <a:gd name="T26" fmla="*/ 17 w 159"/>
                  <a:gd name="T27" fmla="*/ 3 h 56"/>
                  <a:gd name="T28" fmla="*/ 19 w 159"/>
                  <a:gd name="T29" fmla="*/ 3 h 56"/>
                  <a:gd name="T30" fmla="*/ 27 w 159"/>
                  <a:gd name="T31" fmla="*/ 2 h 56"/>
                  <a:gd name="T32" fmla="*/ 38 w 159"/>
                  <a:gd name="T33" fmla="*/ 0 h 56"/>
                  <a:gd name="T34" fmla="*/ 40 w 159"/>
                  <a:gd name="T35" fmla="*/ 0 h 56"/>
                  <a:gd name="T36" fmla="*/ 42 w 159"/>
                  <a:gd name="T37" fmla="*/ 0 h 56"/>
                  <a:gd name="T38" fmla="*/ 45 w 159"/>
                  <a:gd name="T39" fmla="*/ 0 h 56"/>
                  <a:gd name="T40" fmla="*/ 47 w 159"/>
                  <a:gd name="T41" fmla="*/ 1 h 56"/>
                  <a:gd name="T42" fmla="*/ 48 w 159"/>
                  <a:gd name="T43" fmla="*/ 2 h 56"/>
                  <a:gd name="T44" fmla="*/ 50 w 159"/>
                  <a:gd name="T45" fmla="*/ 3 h 56"/>
                  <a:gd name="T46" fmla="*/ 51 w 159"/>
                  <a:gd name="T47" fmla="*/ 5 h 56"/>
                  <a:gd name="T48" fmla="*/ 51 w 159"/>
                  <a:gd name="T49" fmla="*/ 7 h 56"/>
                  <a:gd name="T50" fmla="*/ 51 w 159"/>
                  <a:gd name="T51" fmla="*/ 10 h 56"/>
                  <a:gd name="T52" fmla="*/ 50 w 159"/>
                  <a:gd name="T53" fmla="*/ 12 h 56"/>
                  <a:gd name="T54" fmla="*/ 48 w 159"/>
                  <a:gd name="T55" fmla="*/ 14 h 56"/>
                  <a:gd name="T56" fmla="*/ 47 w 159"/>
                  <a:gd name="T57" fmla="*/ 15 h 56"/>
                  <a:gd name="T58" fmla="*/ 45 w 159"/>
                  <a:gd name="T59" fmla="*/ 17 h 56"/>
                  <a:gd name="T60" fmla="*/ 42 w 159"/>
                  <a:gd name="T61" fmla="*/ 17 h 56"/>
                  <a:gd name="T62" fmla="*/ 40 w 159"/>
                  <a:gd name="T63" fmla="*/ 18 h 56"/>
                  <a:gd name="T64" fmla="*/ 37 w 159"/>
                  <a:gd name="T65" fmla="*/ 18 h 56"/>
                  <a:gd name="T66" fmla="*/ 25 w 159"/>
                  <a:gd name="T67" fmla="*/ 18 h 56"/>
                  <a:gd name="T68" fmla="*/ 15 w 159"/>
                  <a:gd name="T69" fmla="*/ 17 h 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437"/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946 w 3734"/>
                  <a:gd name="T1" fmla="*/ 447 h 1644"/>
                  <a:gd name="T2" fmla="*/ 825 w 3734"/>
                  <a:gd name="T3" fmla="*/ 499 h 1644"/>
                  <a:gd name="T4" fmla="*/ 746 w 3734"/>
                  <a:gd name="T5" fmla="*/ 522 h 1644"/>
                  <a:gd name="T6" fmla="*/ 740 w 3734"/>
                  <a:gd name="T7" fmla="*/ 536 h 1644"/>
                  <a:gd name="T8" fmla="*/ 703 w 3734"/>
                  <a:gd name="T9" fmla="*/ 527 h 1644"/>
                  <a:gd name="T10" fmla="*/ 735 w 3734"/>
                  <a:gd name="T11" fmla="*/ 496 h 1644"/>
                  <a:gd name="T12" fmla="*/ 699 w 3734"/>
                  <a:gd name="T13" fmla="*/ 464 h 1644"/>
                  <a:gd name="T14" fmla="*/ 676 w 3734"/>
                  <a:gd name="T15" fmla="*/ 425 h 1644"/>
                  <a:gd name="T16" fmla="*/ 628 w 3734"/>
                  <a:gd name="T17" fmla="*/ 432 h 1644"/>
                  <a:gd name="T18" fmla="*/ 572 w 3734"/>
                  <a:gd name="T19" fmla="*/ 420 h 1644"/>
                  <a:gd name="T20" fmla="*/ 84 w 3734"/>
                  <a:gd name="T21" fmla="*/ 405 h 1644"/>
                  <a:gd name="T22" fmla="*/ 41 w 3734"/>
                  <a:gd name="T23" fmla="*/ 369 h 1644"/>
                  <a:gd name="T24" fmla="*/ 49 w 3734"/>
                  <a:gd name="T25" fmla="*/ 341 h 1644"/>
                  <a:gd name="T26" fmla="*/ 47 w 3734"/>
                  <a:gd name="T27" fmla="*/ 304 h 1644"/>
                  <a:gd name="T28" fmla="*/ 84 w 3734"/>
                  <a:gd name="T29" fmla="*/ 282 h 1644"/>
                  <a:gd name="T30" fmla="*/ 81 w 3734"/>
                  <a:gd name="T31" fmla="*/ 245 h 1644"/>
                  <a:gd name="T32" fmla="*/ 41 w 3734"/>
                  <a:gd name="T33" fmla="*/ 218 h 1644"/>
                  <a:gd name="T34" fmla="*/ 194 w 3734"/>
                  <a:gd name="T35" fmla="*/ 37 h 1644"/>
                  <a:gd name="T36" fmla="*/ 370 w 3734"/>
                  <a:gd name="T37" fmla="*/ 34 h 1644"/>
                  <a:gd name="T38" fmla="*/ 418 w 3734"/>
                  <a:gd name="T39" fmla="*/ 38 h 1644"/>
                  <a:gd name="T40" fmla="*/ 530 w 3734"/>
                  <a:gd name="T41" fmla="*/ 54 h 1644"/>
                  <a:gd name="T42" fmla="*/ 572 w 3734"/>
                  <a:gd name="T43" fmla="*/ 68 h 1644"/>
                  <a:gd name="T44" fmla="*/ 670 w 3734"/>
                  <a:gd name="T45" fmla="*/ 63 h 1644"/>
                  <a:gd name="T46" fmla="*/ 738 w 3734"/>
                  <a:gd name="T47" fmla="*/ 71 h 1644"/>
                  <a:gd name="T48" fmla="*/ 763 w 3734"/>
                  <a:gd name="T49" fmla="*/ 71 h 1644"/>
                  <a:gd name="T50" fmla="*/ 813 w 3734"/>
                  <a:gd name="T51" fmla="*/ 40 h 1644"/>
                  <a:gd name="T52" fmla="*/ 835 w 3734"/>
                  <a:gd name="T53" fmla="*/ 1 h 1644"/>
                  <a:gd name="T54" fmla="*/ 853 w 3734"/>
                  <a:gd name="T55" fmla="*/ 34 h 1644"/>
                  <a:gd name="T56" fmla="*/ 860 w 3734"/>
                  <a:gd name="T57" fmla="*/ 54 h 1644"/>
                  <a:gd name="T58" fmla="*/ 876 w 3734"/>
                  <a:gd name="T59" fmla="*/ 64 h 1644"/>
                  <a:gd name="T60" fmla="*/ 933 w 3734"/>
                  <a:gd name="T61" fmla="*/ 40 h 1644"/>
                  <a:gd name="T62" fmla="*/ 980 w 3734"/>
                  <a:gd name="T63" fmla="*/ 44 h 1644"/>
                  <a:gd name="T64" fmla="*/ 930 w 3734"/>
                  <a:gd name="T65" fmla="*/ 89 h 1644"/>
                  <a:gd name="T66" fmla="*/ 900 w 3734"/>
                  <a:gd name="T67" fmla="*/ 95 h 1644"/>
                  <a:gd name="T68" fmla="*/ 829 w 3734"/>
                  <a:gd name="T69" fmla="*/ 100 h 1644"/>
                  <a:gd name="T70" fmla="*/ 807 w 3734"/>
                  <a:gd name="T71" fmla="*/ 132 h 1644"/>
                  <a:gd name="T72" fmla="*/ 753 w 3734"/>
                  <a:gd name="T73" fmla="*/ 154 h 1644"/>
                  <a:gd name="T74" fmla="*/ 673 w 3734"/>
                  <a:gd name="T75" fmla="*/ 205 h 1644"/>
                  <a:gd name="T76" fmla="*/ 680 w 3734"/>
                  <a:gd name="T77" fmla="*/ 260 h 1644"/>
                  <a:gd name="T78" fmla="*/ 762 w 3734"/>
                  <a:gd name="T79" fmla="*/ 297 h 1644"/>
                  <a:gd name="T80" fmla="*/ 788 w 3734"/>
                  <a:gd name="T81" fmla="*/ 347 h 1644"/>
                  <a:gd name="T82" fmla="*/ 844 w 3734"/>
                  <a:gd name="T83" fmla="*/ 324 h 1644"/>
                  <a:gd name="T84" fmla="*/ 919 w 3734"/>
                  <a:gd name="T85" fmla="*/ 257 h 1644"/>
                  <a:gd name="T86" fmla="*/ 935 w 3734"/>
                  <a:gd name="T87" fmla="*/ 196 h 1644"/>
                  <a:gd name="T88" fmla="*/ 1018 w 3734"/>
                  <a:gd name="T89" fmla="*/ 164 h 1644"/>
                  <a:gd name="T90" fmla="*/ 1057 w 3734"/>
                  <a:gd name="T91" fmla="*/ 194 h 1644"/>
                  <a:gd name="T92" fmla="*/ 1041 w 3734"/>
                  <a:gd name="T93" fmla="*/ 241 h 1644"/>
                  <a:gd name="T94" fmla="*/ 1127 w 3734"/>
                  <a:gd name="T95" fmla="*/ 201 h 1644"/>
                  <a:gd name="T96" fmla="*/ 1144 w 3734"/>
                  <a:gd name="T97" fmla="*/ 254 h 1644"/>
                  <a:gd name="T98" fmla="*/ 1182 w 3734"/>
                  <a:gd name="T99" fmla="*/ 303 h 1644"/>
                  <a:gd name="T100" fmla="*/ 1167 w 3734"/>
                  <a:gd name="T101" fmla="*/ 315 h 1644"/>
                  <a:gd name="T102" fmla="*/ 1192 w 3734"/>
                  <a:gd name="T103" fmla="*/ 337 h 1644"/>
                  <a:gd name="T104" fmla="*/ 1148 w 3734"/>
                  <a:gd name="T105" fmla="*/ 363 h 1644"/>
                  <a:gd name="T106" fmla="*/ 1017 w 3734"/>
                  <a:gd name="T107" fmla="*/ 383 h 1644"/>
                  <a:gd name="T108" fmla="*/ 921 w 3734"/>
                  <a:gd name="T109" fmla="*/ 438 h 1644"/>
                  <a:gd name="T110" fmla="*/ 937 w 3734"/>
                  <a:gd name="T111" fmla="*/ 438 h 1644"/>
                  <a:gd name="T112" fmla="*/ 1038 w 3734"/>
                  <a:gd name="T113" fmla="*/ 412 h 1644"/>
                  <a:gd name="T114" fmla="*/ 989 w 3734"/>
                  <a:gd name="T115" fmla="*/ 426 h 1644"/>
                  <a:gd name="T116" fmla="*/ 1013 w 3734"/>
                  <a:gd name="T117" fmla="*/ 456 h 1644"/>
                  <a:gd name="T118" fmla="*/ 1048 w 3734"/>
                  <a:gd name="T119" fmla="*/ 483 h 1644"/>
                  <a:gd name="T120" fmla="*/ 974 w 3734"/>
                  <a:gd name="T121" fmla="*/ 513 h 1644"/>
                  <a:gd name="T122" fmla="*/ 1029 w 3734"/>
                  <a:gd name="T123" fmla="*/ 481 h 1644"/>
                  <a:gd name="T124" fmla="*/ 973 w 3734"/>
                  <a:gd name="T125" fmla="*/ 487 h 16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0" name="Freeform 279"/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>
              <a:off x="4757738" y="3910679"/>
              <a:ext cx="127000" cy="158750"/>
            </a:xfrm>
            <a:custGeom>
              <a:avLst/>
              <a:gdLst>
                <a:gd name="T0" fmla="*/ 115257 w 292"/>
                <a:gd name="T1" fmla="*/ 5154 h 308"/>
                <a:gd name="T2" fmla="*/ 120041 w 292"/>
                <a:gd name="T3" fmla="*/ 19071 h 308"/>
                <a:gd name="T4" fmla="*/ 124390 w 292"/>
                <a:gd name="T5" fmla="*/ 46903 h 308"/>
                <a:gd name="T6" fmla="*/ 127000 w 292"/>
                <a:gd name="T7" fmla="*/ 74221 h 308"/>
                <a:gd name="T8" fmla="*/ 126565 w 292"/>
                <a:gd name="T9" fmla="*/ 82983 h 308"/>
                <a:gd name="T10" fmla="*/ 124390 w 292"/>
                <a:gd name="T11" fmla="*/ 92261 h 308"/>
                <a:gd name="T12" fmla="*/ 116997 w 292"/>
                <a:gd name="T13" fmla="*/ 106177 h 308"/>
                <a:gd name="T14" fmla="*/ 100469 w 292"/>
                <a:gd name="T15" fmla="*/ 95353 h 308"/>
                <a:gd name="T16" fmla="*/ 71764 w 292"/>
                <a:gd name="T17" fmla="*/ 132979 h 308"/>
                <a:gd name="T18" fmla="*/ 57411 w 292"/>
                <a:gd name="T19" fmla="*/ 143287 h 308"/>
                <a:gd name="T20" fmla="*/ 25661 w 292"/>
                <a:gd name="T21" fmla="*/ 152565 h 308"/>
                <a:gd name="T22" fmla="*/ 13918 w 292"/>
                <a:gd name="T23" fmla="*/ 158750 h 308"/>
                <a:gd name="T24" fmla="*/ 2610 w 292"/>
                <a:gd name="T25" fmla="*/ 158750 h 308"/>
                <a:gd name="T26" fmla="*/ 3914 w 292"/>
                <a:gd name="T27" fmla="*/ 153080 h 308"/>
                <a:gd name="T28" fmla="*/ 4784 w 292"/>
                <a:gd name="T29" fmla="*/ 147411 h 308"/>
                <a:gd name="T30" fmla="*/ 3045 w 292"/>
                <a:gd name="T31" fmla="*/ 136587 h 308"/>
                <a:gd name="T32" fmla="*/ 870 w 292"/>
                <a:gd name="T33" fmla="*/ 126794 h 308"/>
                <a:gd name="T34" fmla="*/ 0 w 292"/>
                <a:gd name="T35" fmla="*/ 117516 h 308"/>
                <a:gd name="T36" fmla="*/ 1305 w 292"/>
                <a:gd name="T37" fmla="*/ 105662 h 308"/>
                <a:gd name="T38" fmla="*/ 5219 w 292"/>
                <a:gd name="T39" fmla="*/ 96899 h 308"/>
                <a:gd name="T40" fmla="*/ 11308 w 292"/>
                <a:gd name="T41" fmla="*/ 89683 h 308"/>
                <a:gd name="T42" fmla="*/ 18267 w 292"/>
                <a:gd name="T43" fmla="*/ 82983 h 308"/>
                <a:gd name="T44" fmla="*/ 33490 w 292"/>
                <a:gd name="T45" fmla="*/ 69582 h 308"/>
                <a:gd name="T46" fmla="*/ 40449 w 292"/>
                <a:gd name="T47" fmla="*/ 61335 h 308"/>
                <a:gd name="T48" fmla="*/ 45668 w 292"/>
                <a:gd name="T49" fmla="*/ 50511 h 308"/>
                <a:gd name="T50" fmla="*/ 42623 w 292"/>
                <a:gd name="T51" fmla="*/ 49481 h 308"/>
                <a:gd name="T52" fmla="*/ 40014 w 292"/>
                <a:gd name="T53" fmla="*/ 46903 h 308"/>
                <a:gd name="T54" fmla="*/ 35664 w 292"/>
                <a:gd name="T55" fmla="*/ 37626 h 308"/>
                <a:gd name="T56" fmla="*/ 32185 w 292"/>
                <a:gd name="T57" fmla="*/ 25771 h 308"/>
                <a:gd name="T58" fmla="*/ 31315 w 292"/>
                <a:gd name="T59" fmla="*/ 12370 h 308"/>
                <a:gd name="T60" fmla="*/ 39144 w 292"/>
                <a:gd name="T61" fmla="*/ 9793 h 308"/>
                <a:gd name="T62" fmla="*/ 45668 w 292"/>
                <a:gd name="T63" fmla="*/ 10308 h 308"/>
                <a:gd name="T64" fmla="*/ 57411 w 292"/>
                <a:gd name="T65" fmla="*/ 12370 h 308"/>
                <a:gd name="T66" fmla="*/ 73503 w 292"/>
                <a:gd name="T67" fmla="*/ 10824 h 308"/>
                <a:gd name="T68" fmla="*/ 91336 w 292"/>
                <a:gd name="T69" fmla="*/ 6185 h 308"/>
                <a:gd name="T70" fmla="*/ 112647 w 292"/>
                <a:gd name="T71" fmla="*/ 0 h 3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" h="308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280"/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4864100" y="4061491"/>
              <a:ext cx="6350" cy="57150"/>
            </a:xfrm>
            <a:custGeom>
              <a:avLst/>
              <a:gdLst>
                <a:gd name="T0" fmla="*/ 4989 w 14"/>
                <a:gd name="T1" fmla="*/ 0 h 7"/>
                <a:gd name="T2" fmla="*/ 5896 w 14"/>
                <a:gd name="T3" fmla="*/ 24493 h 7"/>
                <a:gd name="T4" fmla="*/ 6350 w 14"/>
                <a:gd name="T5" fmla="*/ 57150 h 7"/>
                <a:gd name="T6" fmla="*/ 0 w 14"/>
                <a:gd name="T7" fmla="*/ 57150 h 7"/>
                <a:gd name="T8" fmla="*/ 4989 w 1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281"/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4354513" y="3297904"/>
              <a:ext cx="249237" cy="500062"/>
            </a:xfrm>
            <a:custGeom>
              <a:avLst/>
              <a:gdLst>
                <a:gd name="T0" fmla="*/ 34747 w 581"/>
                <a:gd name="T1" fmla="*/ 60217 h 955"/>
                <a:gd name="T2" fmla="*/ 44614 w 581"/>
                <a:gd name="T3" fmla="*/ 79591 h 955"/>
                <a:gd name="T4" fmla="*/ 47617 w 581"/>
                <a:gd name="T5" fmla="*/ 94253 h 955"/>
                <a:gd name="T6" fmla="*/ 40753 w 581"/>
                <a:gd name="T7" fmla="*/ 122528 h 955"/>
                <a:gd name="T8" fmla="*/ 41182 w 581"/>
                <a:gd name="T9" fmla="*/ 170178 h 955"/>
                <a:gd name="T10" fmla="*/ 39895 w 581"/>
                <a:gd name="T11" fmla="*/ 190076 h 955"/>
                <a:gd name="T12" fmla="*/ 35176 w 581"/>
                <a:gd name="T13" fmla="*/ 207356 h 955"/>
                <a:gd name="T14" fmla="*/ 25310 w 581"/>
                <a:gd name="T15" fmla="*/ 224635 h 955"/>
                <a:gd name="T16" fmla="*/ 13298 w 581"/>
                <a:gd name="T17" fmla="*/ 241391 h 955"/>
                <a:gd name="T18" fmla="*/ 7293 w 581"/>
                <a:gd name="T19" fmla="*/ 251864 h 955"/>
                <a:gd name="T20" fmla="*/ 858 w 581"/>
                <a:gd name="T21" fmla="*/ 283805 h 955"/>
                <a:gd name="T22" fmla="*/ 29600 w 581"/>
                <a:gd name="T23" fmla="*/ 322553 h 955"/>
                <a:gd name="T24" fmla="*/ 29600 w 581"/>
                <a:gd name="T25" fmla="*/ 331978 h 955"/>
                <a:gd name="T26" fmla="*/ 31744 w 581"/>
                <a:gd name="T27" fmla="*/ 348211 h 955"/>
                <a:gd name="T28" fmla="*/ 31744 w 581"/>
                <a:gd name="T29" fmla="*/ 364443 h 955"/>
                <a:gd name="T30" fmla="*/ 33460 w 581"/>
                <a:gd name="T31" fmla="*/ 383817 h 955"/>
                <a:gd name="T32" fmla="*/ 40324 w 581"/>
                <a:gd name="T33" fmla="*/ 407380 h 955"/>
                <a:gd name="T34" fmla="*/ 45043 w 581"/>
                <a:gd name="T35" fmla="*/ 414711 h 955"/>
                <a:gd name="T36" fmla="*/ 29171 w 581"/>
                <a:gd name="T37" fmla="*/ 415758 h 955"/>
                <a:gd name="T38" fmla="*/ 18017 w 581"/>
                <a:gd name="T39" fmla="*/ 419947 h 955"/>
                <a:gd name="T40" fmla="*/ 15443 w 581"/>
                <a:gd name="T41" fmla="*/ 425184 h 955"/>
                <a:gd name="T42" fmla="*/ 18017 w 581"/>
                <a:gd name="T43" fmla="*/ 440892 h 955"/>
                <a:gd name="T44" fmla="*/ 29600 w 581"/>
                <a:gd name="T45" fmla="*/ 458696 h 955"/>
                <a:gd name="T46" fmla="*/ 37321 w 581"/>
                <a:gd name="T47" fmla="*/ 470739 h 955"/>
                <a:gd name="T48" fmla="*/ 42898 w 581"/>
                <a:gd name="T49" fmla="*/ 485400 h 955"/>
                <a:gd name="T50" fmla="*/ 66921 w 581"/>
                <a:gd name="T51" fmla="*/ 500062 h 955"/>
                <a:gd name="T52" fmla="*/ 81077 w 581"/>
                <a:gd name="T53" fmla="*/ 493255 h 955"/>
                <a:gd name="T54" fmla="*/ 106387 w 581"/>
                <a:gd name="T55" fmla="*/ 486448 h 955"/>
                <a:gd name="T56" fmla="*/ 119685 w 581"/>
                <a:gd name="T57" fmla="*/ 482259 h 955"/>
                <a:gd name="T58" fmla="*/ 127407 w 581"/>
                <a:gd name="T59" fmla="*/ 473357 h 955"/>
                <a:gd name="T60" fmla="*/ 129552 w 581"/>
                <a:gd name="T61" fmla="*/ 467074 h 955"/>
                <a:gd name="T62" fmla="*/ 129552 w 581"/>
                <a:gd name="T63" fmla="*/ 454507 h 955"/>
                <a:gd name="T64" fmla="*/ 144995 w 581"/>
                <a:gd name="T65" fmla="*/ 456077 h 955"/>
                <a:gd name="T66" fmla="*/ 157435 w 581"/>
                <a:gd name="T67" fmla="*/ 453459 h 955"/>
                <a:gd name="T68" fmla="*/ 166873 w 581"/>
                <a:gd name="T69" fmla="*/ 448223 h 955"/>
                <a:gd name="T70" fmla="*/ 173737 w 581"/>
                <a:gd name="T71" fmla="*/ 440892 h 955"/>
                <a:gd name="T72" fmla="*/ 185319 w 581"/>
                <a:gd name="T73" fmla="*/ 422565 h 955"/>
                <a:gd name="T74" fmla="*/ 197330 w 581"/>
                <a:gd name="T75" fmla="*/ 404762 h 955"/>
                <a:gd name="T76" fmla="*/ 204623 w 581"/>
                <a:gd name="T77" fmla="*/ 397955 h 955"/>
                <a:gd name="T78" fmla="*/ 215348 w 581"/>
                <a:gd name="T79" fmla="*/ 393766 h 955"/>
                <a:gd name="T80" fmla="*/ 223498 w 581"/>
                <a:gd name="T81" fmla="*/ 390101 h 955"/>
                <a:gd name="T82" fmla="*/ 214061 w 581"/>
                <a:gd name="T83" fmla="*/ 364967 h 955"/>
                <a:gd name="T84" fmla="*/ 207626 w 581"/>
                <a:gd name="T85" fmla="*/ 341927 h 955"/>
                <a:gd name="T86" fmla="*/ 202478 w 581"/>
                <a:gd name="T87" fmla="*/ 326218 h 955"/>
                <a:gd name="T88" fmla="*/ 206339 w 581"/>
                <a:gd name="T89" fmla="*/ 319411 h 955"/>
                <a:gd name="T90" fmla="*/ 208913 w 581"/>
                <a:gd name="T91" fmla="*/ 303179 h 955"/>
                <a:gd name="T92" fmla="*/ 211916 w 581"/>
                <a:gd name="T93" fmla="*/ 283281 h 955"/>
                <a:gd name="T94" fmla="*/ 216635 w 581"/>
                <a:gd name="T95" fmla="*/ 271761 h 955"/>
                <a:gd name="T96" fmla="*/ 228217 w 581"/>
                <a:gd name="T97" fmla="*/ 254482 h 955"/>
                <a:gd name="T98" fmla="*/ 244518 w 581"/>
                <a:gd name="T99" fmla="*/ 241391 h 955"/>
                <a:gd name="T100" fmla="*/ 55338 w 581"/>
                <a:gd name="T101" fmla="*/ 0 h 955"/>
                <a:gd name="T102" fmla="*/ 42040 w 581"/>
                <a:gd name="T103" fmla="*/ 2618 h 955"/>
                <a:gd name="T104" fmla="*/ 29600 w 581"/>
                <a:gd name="T105" fmla="*/ 12567 h 9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81" h="955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282"/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4030663" y="2680366"/>
              <a:ext cx="15875" cy="57150"/>
            </a:xfrm>
            <a:custGeom>
              <a:avLst/>
              <a:gdLst>
                <a:gd name="T0" fmla="*/ 9172 w 45"/>
                <a:gd name="T1" fmla="*/ 0 h 36"/>
                <a:gd name="T2" fmla="*/ 0 w 45"/>
                <a:gd name="T3" fmla="*/ 28575 h 36"/>
                <a:gd name="T4" fmla="*/ 8114 w 45"/>
                <a:gd name="T5" fmla="*/ 57150 h 36"/>
                <a:gd name="T6" fmla="*/ 15875 w 45"/>
                <a:gd name="T7" fmla="*/ 23813 h 36"/>
                <a:gd name="T8" fmla="*/ 9172 w 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6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84" name="Group 283"/>
            <p:cNvGrpSpPr>
              <a:grpSpLocks/>
            </p:cNvGrpSpPr>
            <p:nvPr>
              <p:custDataLst>
                <p:tags r:id="rId278"/>
              </p:custDataLst>
            </p:nvPr>
          </p:nvGrpSpPr>
          <p:grpSpPr bwMode="auto">
            <a:xfrm>
              <a:off x="2330450" y="4740941"/>
              <a:ext cx="384175" cy="1031875"/>
              <a:chOff x="1589" y="3126"/>
              <a:chExt cx="290" cy="657"/>
            </a:xfrm>
            <a:grpFill/>
          </p:grpSpPr>
          <p:sp>
            <p:nvSpPr>
              <p:cNvPr id="394" name="Freeform 393"/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15 w 46"/>
                  <a:gd name="T1" fmla="*/ 4 h 51"/>
                  <a:gd name="T2" fmla="*/ 6 w 46"/>
                  <a:gd name="T3" fmla="*/ 0 h 51"/>
                  <a:gd name="T4" fmla="*/ 4 w 46"/>
                  <a:gd name="T5" fmla="*/ 2 h 51"/>
                  <a:gd name="T6" fmla="*/ 2 w 46"/>
                  <a:gd name="T7" fmla="*/ 3 h 51"/>
                  <a:gd name="T8" fmla="*/ 1 w 46"/>
                  <a:gd name="T9" fmla="*/ 4 h 51"/>
                  <a:gd name="T10" fmla="*/ 1 w 46"/>
                  <a:gd name="T11" fmla="*/ 5 h 51"/>
                  <a:gd name="T12" fmla="*/ 0 w 46"/>
                  <a:gd name="T13" fmla="*/ 5 h 51"/>
                  <a:gd name="T14" fmla="*/ 0 w 46"/>
                  <a:gd name="T15" fmla="*/ 6 h 51"/>
                  <a:gd name="T16" fmla="*/ 0 w 46"/>
                  <a:gd name="T17" fmla="*/ 8 h 51"/>
                  <a:gd name="T18" fmla="*/ 1 w 46"/>
                  <a:gd name="T19" fmla="*/ 10 h 51"/>
                  <a:gd name="T20" fmla="*/ 1 w 46"/>
                  <a:gd name="T21" fmla="*/ 12 h 51"/>
                  <a:gd name="T22" fmla="*/ 2 w 46"/>
                  <a:gd name="T23" fmla="*/ 14 h 51"/>
                  <a:gd name="T24" fmla="*/ 3 w 46"/>
                  <a:gd name="T25" fmla="*/ 15 h 51"/>
                  <a:gd name="T26" fmla="*/ 4 w 46"/>
                  <a:gd name="T27" fmla="*/ 16 h 51"/>
                  <a:gd name="T28" fmla="*/ 5 w 46"/>
                  <a:gd name="T29" fmla="*/ 17 h 51"/>
                  <a:gd name="T30" fmla="*/ 5 w 46"/>
                  <a:gd name="T31" fmla="*/ 17 h 51"/>
                  <a:gd name="T32" fmla="*/ 6 w 46"/>
                  <a:gd name="T33" fmla="*/ 17 h 51"/>
                  <a:gd name="T34" fmla="*/ 6 w 46"/>
                  <a:gd name="T35" fmla="*/ 17 h 51"/>
                  <a:gd name="T36" fmla="*/ 11 w 46"/>
                  <a:gd name="T37" fmla="*/ 17 h 51"/>
                  <a:gd name="T38" fmla="*/ 15 w 46"/>
                  <a:gd name="T39" fmla="*/ 17 h 51"/>
                  <a:gd name="T40" fmla="*/ 15 w 46"/>
                  <a:gd name="T41" fmla="*/ 12 h 51"/>
                  <a:gd name="T42" fmla="*/ 15 w 46"/>
                  <a:gd name="T43" fmla="*/ 9 h 51"/>
                  <a:gd name="T44" fmla="*/ 15 w 46"/>
                  <a:gd name="T45" fmla="*/ 6 h 51"/>
                  <a:gd name="T46" fmla="*/ 15 w 46"/>
                  <a:gd name="T47" fmla="*/ 4 h 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394"/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5 h 158"/>
                  <a:gd name="T4" fmla="*/ 1 w 192"/>
                  <a:gd name="T5" fmla="*/ 9 h 158"/>
                  <a:gd name="T6" fmla="*/ 1 w 192"/>
                  <a:gd name="T7" fmla="*/ 13 h 158"/>
                  <a:gd name="T8" fmla="*/ 2 w 192"/>
                  <a:gd name="T9" fmla="*/ 17 h 158"/>
                  <a:gd name="T10" fmla="*/ 4 w 192"/>
                  <a:gd name="T11" fmla="*/ 20 h 158"/>
                  <a:gd name="T12" fmla="*/ 5 w 192"/>
                  <a:gd name="T13" fmla="*/ 24 h 158"/>
                  <a:gd name="T14" fmla="*/ 7 w 192"/>
                  <a:gd name="T15" fmla="*/ 27 h 158"/>
                  <a:gd name="T16" fmla="*/ 8 w 192"/>
                  <a:gd name="T17" fmla="*/ 30 h 158"/>
                  <a:gd name="T18" fmla="*/ 15 w 192"/>
                  <a:gd name="T19" fmla="*/ 41 h 158"/>
                  <a:gd name="T20" fmla="*/ 22 w 192"/>
                  <a:gd name="T21" fmla="*/ 50 h 158"/>
                  <a:gd name="T22" fmla="*/ 24 w 192"/>
                  <a:gd name="T23" fmla="*/ 51 h 158"/>
                  <a:gd name="T24" fmla="*/ 26 w 192"/>
                  <a:gd name="T25" fmla="*/ 51 h 158"/>
                  <a:gd name="T26" fmla="*/ 28 w 192"/>
                  <a:gd name="T27" fmla="*/ 52 h 158"/>
                  <a:gd name="T28" fmla="*/ 30 w 192"/>
                  <a:gd name="T29" fmla="*/ 52 h 158"/>
                  <a:gd name="T30" fmla="*/ 34 w 192"/>
                  <a:gd name="T31" fmla="*/ 53 h 158"/>
                  <a:gd name="T32" fmla="*/ 39 w 192"/>
                  <a:gd name="T33" fmla="*/ 53 h 158"/>
                  <a:gd name="T34" fmla="*/ 50 w 192"/>
                  <a:gd name="T35" fmla="*/ 52 h 158"/>
                  <a:gd name="T36" fmla="*/ 63 w 192"/>
                  <a:gd name="T37" fmla="*/ 52 h 158"/>
                  <a:gd name="T38" fmla="*/ 60 w 192"/>
                  <a:gd name="T39" fmla="*/ 51 h 158"/>
                  <a:gd name="T40" fmla="*/ 58 w 192"/>
                  <a:gd name="T41" fmla="*/ 51 h 158"/>
                  <a:gd name="T42" fmla="*/ 55 w 192"/>
                  <a:gd name="T43" fmla="*/ 51 h 158"/>
                  <a:gd name="T44" fmla="*/ 53 w 192"/>
                  <a:gd name="T45" fmla="*/ 50 h 158"/>
                  <a:gd name="T46" fmla="*/ 48 w 192"/>
                  <a:gd name="T47" fmla="*/ 48 h 158"/>
                  <a:gd name="T48" fmla="*/ 42 w 192"/>
                  <a:gd name="T49" fmla="*/ 46 h 158"/>
                  <a:gd name="T50" fmla="*/ 38 w 192"/>
                  <a:gd name="T51" fmla="*/ 44 h 158"/>
                  <a:gd name="T52" fmla="*/ 33 w 192"/>
                  <a:gd name="T53" fmla="*/ 40 h 158"/>
                  <a:gd name="T54" fmla="*/ 29 w 192"/>
                  <a:gd name="T55" fmla="*/ 37 h 158"/>
                  <a:gd name="T56" fmla="*/ 25 w 192"/>
                  <a:gd name="T57" fmla="*/ 33 h 158"/>
                  <a:gd name="T58" fmla="*/ 21 w 192"/>
                  <a:gd name="T59" fmla="*/ 29 h 158"/>
                  <a:gd name="T60" fmla="*/ 17 w 192"/>
                  <a:gd name="T61" fmla="*/ 25 h 158"/>
                  <a:gd name="T62" fmla="*/ 14 w 192"/>
                  <a:gd name="T63" fmla="*/ 21 h 158"/>
                  <a:gd name="T64" fmla="*/ 11 w 192"/>
                  <a:gd name="T65" fmla="*/ 17 h 158"/>
                  <a:gd name="T66" fmla="*/ 9 w 192"/>
                  <a:gd name="T67" fmla="*/ 13 h 158"/>
                  <a:gd name="T68" fmla="*/ 7 w 192"/>
                  <a:gd name="T69" fmla="*/ 9 h 158"/>
                  <a:gd name="T70" fmla="*/ 5 w 192"/>
                  <a:gd name="T71" fmla="*/ 5 h 158"/>
                  <a:gd name="T72" fmla="*/ 4 w 192"/>
                  <a:gd name="T73" fmla="*/ 2 h 158"/>
                  <a:gd name="T74" fmla="*/ 0 w 192"/>
                  <a:gd name="T75" fmla="*/ 0 h 1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395"/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253 w 884"/>
                  <a:gd name="T1" fmla="*/ 138 h 1818"/>
                  <a:gd name="T2" fmla="*/ 286 w 884"/>
                  <a:gd name="T3" fmla="*/ 114 h 1818"/>
                  <a:gd name="T4" fmla="*/ 290 w 884"/>
                  <a:gd name="T5" fmla="*/ 77 h 1818"/>
                  <a:gd name="T6" fmla="*/ 276 w 884"/>
                  <a:gd name="T7" fmla="*/ 64 h 1818"/>
                  <a:gd name="T8" fmla="*/ 276 w 884"/>
                  <a:gd name="T9" fmla="*/ 87 h 1818"/>
                  <a:gd name="T10" fmla="*/ 254 w 884"/>
                  <a:gd name="T11" fmla="*/ 109 h 1818"/>
                  <a:gd name="T12" fmla="*/ 219 w 884"/>
                  <a:gd name="T13" fmla="*/ 110 h 1818"/>
                  <a:gd name="T14" fmla="*/ 205 w 884"/>
                  <a:gd name="T15" fmla="*/ 97 h 1818"/>
                  <a:gd name="T16" fmla="*/ 216 w 884"/>
                  <a:gd name="T17" fmla="*/ 72 h 1818"/>
                  <a:gd name="T18" fmla="*/ 178 w 884"/>
                  <a:gd name="T19" fmla="*/ 49 h 1818"/>
                  <a:gd name="T20" fmla="*/ 139 w 884"/>
                  <a:gd name="T21" fmla="*/ 29 h 1818"/>
                  <a:gd name="T22" fmla="*/ 122 w 884"/>
                  <a:gd name="T23" fmla="*/ 3 h 1818"/>
                  <a:gd name="T24" fmla="*/ 94 w 884"/>
                  <a:gd name="T25" fmla="*/ 7 h 1818"/>
                  <a:gd name="T26" fmla="*/ 77 w 884"/>
                  <a:gd name="T27" fmla="*/ 8 h 1818"/>
                  <a:gd name="T28" fmla="*/ 56 w 884"/>
                  <a:gd name="T29" fmla="*/ 3 h 1818"/>
                  <a:gd name="T30" fmla="*/ 32 w 884"/>
                  <a:gd name="T31" fmla="*/ 18 h 1818"/>
                  <a:gd name="T32" fmla="*/ 22 w 884"/>
                  <a:gd name="T33" fmla="*/ 39 h 1818"/>
                  <a:gd name="T34" fmla="*/ 9 w 884"/>
                  <a:gd name="T35" fmla="*/ 60 h 1818"/>
                  <a:gd name="T36" fmla="*/ 18 w 884"/>
                  <a:gd name="T37" fmla="*/ 84 h 1818"/>
                  <a:gd name="T38" fmla="*/ 17 w 884"/>
                  <a:gd name="T39" fmla="*/ 106 h 1818"/>
                  <a:gd name="T40" fmla="*/ 0 w 884"/>
                  <a:gd name="T41" fmla="*/ 144 h 1818"/>
                  <a:gd name="T42" fmla="*/ 4 w 884"/>
                  <a:gd name="T43" fmla="*/ 203 h 1818"/>
                  <a:gd name="T44" fmla="*/ 25 w 884"/>
                  <a:gd name="T45" fmla="*/ 232 h 1818"/>
                  <a:gd name="T46" fmla="*/ 20 w 884"/>
                  <a:gd name="T47" fmla="*/ 251 h 1818"/>
                  <a:gd name="T48" fmla="*/ 20 w 884"/>
                  <a:gd name="T49" fmla="*/ 269 h 1818"/>
                  <a:gd name="T50" fmla="*/ 27 w 884"/>
                  <a:gd name="T51" fmla="*/ 283 h 1818"/>
                  <a:gd name="T52" fmla="*/ 17 w 884"/>
                  <a:gd name="T53" fmla="*/ 300 h 1818"/>
                  <a:gd name="T54" fmla="*/ 27 w 884"/>
                  <a:gd name="T55" fmla="*/ 328 h 1818"/>
                  <a:gd name="T56" fmla="*/ 27 w 884"/>
                  <a:gd name="T57" fmla="*/ 352 h 1818"/>
                  <a:gd name="T58" fmla="*/ 26 w 884"/>
                  <a:gd name="T59" fmla="*/ 384 h 1818"/>
                  <a:gd name="T60" fmla="*/ 45 w 884"/>
                  <a:gd name="T61" fmla="*/ 422 h 1818"/>
                  <a:gd name="T62" fmla="*/ 65 w 884"/>
                  <a:gd name="T63" fmla="*/ 465 h 1818"/>
                  <a:gd name="T64" fmla="*/ 71 w 884"/>
                  <a:gd name="T65" fmla="*/ 488 h 1818"/>
                  <a:gd name="T66" fmla="*/ 75 w 884"/>
                  <a:gd name="T67" fmla="*/ 509 h 1818"/>
                  <a:gd name="T68" fmla="*/ 70 w 884"/>
                  <a:gd name="T69" fmla="*/ 530 h 1818"/>
                  <a:gd name="T70" fmla="*/ 66 w 884"/>
                  <a:gd name="T71" fmla="*/ 548 h 1818"/>
                  <a:gd name="T72" fmla="*/ 75 w 884"/>
                  <a:gd name="T73" fmla="*/ 573 h 1818"/>
                  <a:gd name="T74" fmla="*/ 102 w 884"/>
                  <a:gd name="T75" fmla="*/ 591 h 1818"/>
                  <a:gd name="T76" fmla="*/ 129 w 884"/>
                  <a:gd name="T77" fmla="*/ 599 h 1818"/>
                  <a:gd name="T78" fmla="*/ 148 w 884"/>
                  <a:gd name="T79" fmla="*/ 595 h 1818"/>
                  <a:gd name="T80" fmla="*/ 149 w 884"/>
                  <a:gd name="T81" fmla="*/ 568 h 1818"/>
                  <a:gd name="T82" fmla="*/ 154 w 884"/>
                  <a:gd name="T83" fmla="*/ 537 h 1818"/>
                  <a:gd name="T84" fmla="*/ 162 w 884"/>
                  <a:gd name="T85" fmla="*/ 503 h 1818"/>
                  <a:gd name="T86" fmla="*/ 138 w 884"/>
                  <a:gd name="T87" fmla="*/ 495 h 1818"/>
                  <a:gd name="T88" fmla="*/ 132 w 884"/>
                  <a:gd name="T89" fmla="*/ 477 h 1818"/>
                  <a:gd name="T90" fmla="*/ 149 w 884"/>
                  <a:gd name="T91" fmla="*/ 465 h 1818"/>
                  <a:gd name="T92" fmla="*/ 159 w 884"/>
                  <a:gd name="T93" fmla="*/ 444 h 1818"/>
                  <a:gd name="T94" fmla="*/ 149 w 884"/>
                  <a:gd name="T95" fmla="*/ 408 h 1818"/>
                  <a:gd name="T96" fmla="*/ 139 w 884"/>
                  <a:gd name="T97" fmla="*/ 380 h 1818"/>
                  <a:gd name="T98" fmla="*/ 170 w 884"/>
                  <a:gd name="T99" fmla="*/ 389 h 1818"/>
                  <a:gd name="T100" fmla="*/ 186 w 884"/>
                  <a:gd name="T101" fmla="*/ 384 h 1818"/>
                  <a:gd name="T102" fmla="*/ 183 w 884"/>
                  <a:gd name="T103" fmla="*/ 359 h 1818"/>
                  <a:gd name="T104" fmla="*/ 185 w 884"/>
                  <a:gd name="T105" fmla="*/ 343 h 1818"/>
                  <a:gd name="T106" fmla="*/ 222 w 884"/>
                  <a:gd name="T107" fmla="*/ 341 h 1818"/>
                  <a:gd name="T108" fmla="*/ 261 w 884"/>
                  <a:gd name="T109" fmla="*/ 324 h 1818"/>
                  <a:gd name="T110" fmla="*/ 268 w 884"/>
                  <a:gd name="T111" fmla="*/ 294 h 1818"/>
                  <a:gd name="T112" fmla="*/ 256 w 884"/>
                  <a:gd name="T113" fmla="*/ 284 h 1818"/>
                  <a:gd name="T114" fmla="*/ 249 w 884"/>
                  <a:gd name="T115" fmla="*/ 270 h 1818"/>
                  <a:gd name="T116" fmla="*/ 227 w 884"/>
                  <a:gd name="T117" fmla="*/ 251 h 1818"/>
                  <a:gd name="T118" fmla="*/ 230 w 884"/>
                  <a:gd name="T119" fmla="*/ 177 h 18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5" name="Freeform 284"/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5040313" y="2693066"/>
              <a:ext cx="123825" cy="109538"/>
            </a:xfrm>
            <a:custGeom>
              <a:avLst/>
              <a:gdLst>
                <a:gd name="T0" fmla="*/ 14646 w 279"/>
                <a:gd name="T1" fmla="*/ 46715 h 204"/>
                <a:gd name="T2" fmla="*/ 26185 w 279"/>
                <a:gd name="T3" fmla="*/ 76247 h 204"/>
                <a:gd name="T4" fmla="*/ 26185 w 279"/>
                <a:gd name="T5" fmla="*/ 96114 h 204"/>
                <a:gd name="T6" fmla="*/ 45269 w 279"/>
                <a:gd name="T7" fmla="*/ 105242 h 204"/>
                <a:gd name="T8" fmla="*/ 54146 w 279"/>
                <a:gd name="T9" fmla="*/ 108464 h 204"/>
                <a:gd name="T10" fmla="*/ 61691 w 279"/>
                <a:gd name="T11" fmla="*/ 109538 h 204"/>
                <a:gd name="T12" fmla="*/ 64797 w 279"/>
                <a:gd name="T13" fmla="*/ 107927 h 204"/>
                <a:gd name="T14" fmla="*/ 67016 w 279"/>
                <a:gd name="T15" fmla="*/ 104168 h 204"/>
                <a:gd name="T16" fmla="*/ 71011 w 279"/>
                <a:gd name="T17" fmla="*/ 92356 h 204"/>
                <a:gd name="T18" fmla="*/ 76337 w 279"/>
                <a:gd name="T19" fmla="*/ 80006 h 204"/>
                <a:gd name="T20" fmla="*/ 80331 w 279"/>
                <a:gd name="T21" fmla="*/ 75710 h 204"/>
                <a:gd name="T22" fmla="*/ 85213 w 279"/>
                <a:gd name="T23" fmla="*/ 73025 h 204"/>
                <a:gd name="T24" fmla="*/ 92758 w 279"/>
                <a:gd name="T25" fmla="*/ 74099 h 204"/>
                <a:gd name="T26" fmla="*/ 97640 w 279"/>
                <a:gd name="T27" fmla="*/ 76247 h 204"/>
                <a:gd name="T28" fmla="*/ 101190 w 279"/>
                <a:gd name="T29" fmla="*/ 79469 h 204"/>
                <a:gd name="T30" fmla="*/ 102522 w 279"/>
                <a:gd name="T31" fmla="*/ 82690 h 204"/>
                <a:gd name="T32" fmla="*/ 103853 w 279"/>
                <a:gd name="T33" fmla="*/ 88060 h 204"/>
                <a:gd name="T34" fmla="*/ 102522 w 279"/>
                <a:gd name="T35" fmla="*/ 89671 h 204"/>
                <a:gd name="T36" fmla="*/ 103853 w 279"/>
                <a:gd name="T37" fmla="*/ 82154 h 204"/>
                <a:gd name="T38" fmla="*/ 105628 w 279"/>
                <a:gd name="T39" fmla="*/ 75173 h 204"/>
                <a:gd name="T40" fmla="*/ 108735 w 279"/>
                <a:gd name="T41" fmla="*/ 62823 h 204"/>
                <a:gd name="T42" fmla="*/ 112730 w 279"/>
                <a:gd name="T43" fmla="*/ 61749 h 204"/>
                <a:gd name="T44" fmla="*/ 117168 w 279"/>
                <a:gd name="T45" fmla="*/ 59065 h 204"/>
                <a:gd name="T46" fmla="*/ 123825 w 279"/>
                <a:gd name="T47" fmla="*/ 53158 h 204"/>
                <a:gd name="T48" fmla="*/ 111842 w 279"/>
                <a:gd name="T49" fmla="*/ 40271 h 204"/>
                <a:gd name="T50" fmla="*/ 100747 w 279"/>
                <a:gd name="T51" fmla="*/ 31143 h 204"/>
                <a:gd name="T52" fmla="*/ 90539 w 279"/>
                <a:gd name="T53" fmla="*/ 23626 h 204"/>
                <a:gd name="T54" fmla="*/ 82106 w 279"/>
                <a:gd name="T55" fmla="*/ 16645 h 204"/>
                <a:gd name="T56" fmla="*/ 64797 w 279"/>
                <a:gd name="T57" fmla="*/ 36513 h 204"/>
                <a:gd name="T58" fmla="*/ 35062 w 279"/>
                <a:gd name="T59" fmla="*/ 13424 h 204"/>
                <a:gd name="T60" fmla="*/ 23078 w 279"/>
                <a:gd name="T61" fmla="*/ 6443 h 204"/>
                <a:gd name="T62" fmla="*/ 20416 w 279"/>
                <a:gd name="T63" fmla="*/ 33291 h 204"/>
                <a:gd name="T64" fmla="*/ 0 w 279"/>
                <a:gd name="T65" fmla="*/ 30069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6" name="Freeform 285"/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4506913" y="2266029"/>
              <a:ext cx="209550" cy="150812"/>
            </a:xfrm>
            <a:custGeom>
              <a:avLst/>
              <a:gdLst>
                <a:gd name="T0" fmla="*/ 108880 w 485"/>
                <a:gd name="T1" fmla="*/ 10365 h 291"/>
                <a:gd name="T2" fmla="*/ 129619 w 485"/>
                <a:gd name="T3" fmla="*/ 22803 h 291"/>
                <a:gd name="T4" fmla="*/ 160727 w 485"/>
                <a:gd name="T5" fmla="*/ 22803 h 291"/>
                <a:gd name="T6" fmla="*/ 183626 w 485"/>
                <a:gd name="T7" fmla="*/ 67891 h 291"/>
                <a:gd name="T8" fmla="*/ 209550 w 485"/>
                <a:gd name="T9" fmla="*/ 86548 h 291"/>
                <a:gd name="T10" fmla="*/ 178009 w 485"/>
                <a:gd name="T11" fmla="*/ 89658 h 291"/>
                <a:gd name="T12" fmla="*/ 187083 w 485"/>
                <a:gd name="T13" fmla="*/ 108833 h 291"/>
                <a:gd name="T14" fmla="*/ 169368 w 485"/>
                <a:gd name="T15" fmla="*/ 124899 h 291"/>
                <a:gd name="T16" fmla="*/ 166344 w 485"/>
                <a:gd name="T17" fmla="*/ 150812 h 291"/>
                <a:gd name="T18" fmla="*/ 123138 w 485"/>
                <a:gd name="T19" fmla="*/ 137856 h 291"/>
                <a:gd name="T20" fmla="*/ 74747 w 485"/>
                <a:gd name="T21" fmla="*/ 131637 h 291"/>
                <a:gd name="T22" fmla="*/ 25924 w 485"/>
                <a:gd name="T23" fmla="*/ 137856 h 291"/>
                <a:gd name="T24" fmla="*/ 6481 w 485"/>
                <a:gd name="T25" fmla="*/ 140447 h 291"/>
                <a:gd name="T26" fmla="*/ 3456 w 485"/>
                <a:gd name="T27" fmla="*/ 133191 h 291"/>
                <a:gd name="T28" fmla="*/ 1296 w 485"/>
                <a:gd name="T29" fmla="*/ 126454 h 291"/>
                <a:gd name="T30" fmla="*/ 0 w 485"/>
                <a:gd name="T31" fmla="*/ 118680 h 291"/>
                <a:gd name="T32" fmla="*/ 2160 w 485"/>
                <a:gd name="T33" fmla="*/ 113498 h 291"/>
                <a:gd name="T34" fmla="*/ 6049 w 485"/>
                <a:gd name="T35" fmla="*/ 107279 h 291"/>
                <a:gd name="T36" fmla="*/ 9937 w 485"/>
                <a:gd name="T37" fmla="*/ 97950 h 291"/>
                <a:gd name="T38" fmla="*/ 13394 w 485"/>
                <a:gd name="T39" fmla="*/ 86030 h 291"/>
                <a:gd name="T40" fmla="*/ 17715 w 485"/>
                <a:gd name="T41" fmla="*/ 71001 h 291"/>
                <a:gd name="T42" fmla="*/ 20739 w 485"/>
                <a:gd name="T43" fmla="*/ 65300 h 291"/>
                <a:gd name="T44" fmla="*/ 25924 w 485"/>
                <a:gd name="T45" fmla="*/ 61672 h 291"/>
                <a:gd name="T46" fmla="*/ 37589 w 485"/>
                <a:gd name="T47" fmla="*/ 57526 h 291"/>
                <a:gd name="T48" fmla="*/ 38454 w 485"/>
                <a:gd name="T49" fmla="*/ 54935 h 291"/>
                <a:gd name="T50" fmla="*/ 40614 w 485"/>
                <a:gd name="T51" fmla="*/ 51825 h 291"/>
                <a:gd name="T52" fmla="*/ 43638 w 485"/>
                <a:gd name="T53" fmla="*/ 49234 h 291"/>
                <a:gd name="T54" fmla="*/ 45799 w 485"/>
                <a:gd name="T55" fmla="*/ 48198 h 291"/>
                <a:gd name="T56" fmla="*/ 45799 w 485"/>
                <a:gd name="T57" fmla="*/ 39387 h 291"/>
                <a:gd name="T58" fmla="*/ 47095 w 485"/>
                <a:gd name="T59" fmla="*/ 36278 h 291"/>
                <a:gd name="T60" fmla="*/ 48823 w 485"/>
                <a:gd name="T61" fmla="*/ 34723 h 291"/>
                <a:gd name="T62" fmla="*/ 52712 w 485"/>
                <a:gd name="T63" fmla="*/ 35760 h 291"/>
                <a:gd name="T64" fmla="*/ 55304 w 485"/>
                <a:gd name="T65" fmla="*/ 35760 h 291"/>
                <a:gd name="T66" fmla="*/ 57032 w 485"/>
                <a:gd name="T67" fmla="*/ 34205 h 291"/>
                <a:gd name="T68" fmla="*/ 57896 w 485"/>
                <a:gd name="T69" fmla="*/ 29022 h 291"/>
                <a:gd name="T70" fmla="*/ 60057 w 485"/>
                <a:gd name="T71" fmla="*/ 22803 h 291"/>
                <a:gd name="T72" fmla="*/ 62217 w 485"/>
                <a:gd name="T73" fmla="*/ 20212 h 291"/>
                <a:gd name="T74" fmla="*/ 92029 w 485"/>
                <a:gd name="T75" fmla="*/ 0 h 2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5" h="291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286"/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4364038" y="2597816"/>
              <a:ext cx="82550" cy="87313"/>
            </a:xfrm>
            <a:custGeom>
              <a:avLst/>
              <a:gdLst>
                <a:gd name="T0" fmla="*/ 38168 w 186"/>
                <a:gd name="T1" fmla="*/ 77319 h 166"/>
                <a:gd name="T2" fmla="*/ 36837 w 186"/>
                <a:gd name="T3" fmla="*/ 71534 h 166"/>
                <a:gd name="T4" fmla="*/ 34618 w 186"/>
                <a:gd name="T5" fmla="*/ 66800 h 166"/>
                <a:gd name="T6" fmla="*/ 32842 w 186"/>
                <a:gd name="T7" fmla="*/ 62066 h 166"/>
                <a:gd name="T8" fmla="*/ 31067 w 186"/>
                <a:gd name="T9" fmla="*/ 57858 h 166"/>
                <a:gd name="T10" fmla="*/ 26629 w 186"/>
                <a:gd name="T11" fmla="*/ 49968 h 166"/>
                <a:gd name="T12" fmla="*/ 21747 w 186"/>
                <a:gd name="T13" fmla="*/ 43131 h 166"/>
                <a:gd name="T14" fmla="*/ 16421 w 186"/>
                <a:gd name="T15" fmla="*/ 36819 h 166"/>
                <a:gd name="T16" fmla="*/ 11095 w 186"/>
                <a:gd name="T17" fmla="*/ 29455 h 166"/>
                <a:gd name="T18" fmla="*/ 5770 w 186"/>
                <a:gd name="T19" fmla="*/ 19987 h 166"/>
                <a:gd name="T20" fmla="*/ 0 w 186"/>
                <a:gd name="T21" fmla="*/ 9468 h 166"/>
                <a:gd name="T22" fmla="*/ 0 w 186"/>
                <a:gd name="T23" fmla="*/ 0 h 166"/>
                <a:gd name="T24" fmla="*/ 3107 w 186"/>
                <a:gd name="T25" fmla="*/ 1052 h 166"/>
                <a:gd name="T26" fmla="*/ 6213 w 186"/>
                <a:gd name="T27" fmla="*/ 1578 h 166"/>
                <a:gd name="T28" fmla="*/ 8876 w 186"/>
                <a:gd name="T29" fmla="*/ 2104 h 166"/>
                <a:gd name="T30" fmla="*/ 11983 w 186"/>
                <a:gd name="T31" fmla="*/ 2104 h 166"/>
                <a:gd name="T32" fmla="*/ 14646 w 186"/>
                <a:gd name="T33" fmla="*/ 2104 h 166"/>
                <a:gd name="T34" fmla="*/ 17753 w 186"/>
                <a:gd name="T35" fmla="*/ 1578 h 166"/>
                <a:gd name="T36" fmla="*/ 20859 w 186"/>
                <a:gd name="T37" fmla="*/ 1052 h 166"/>
                <a:gd name="T38" fmla="*/ 23522 w 186"/>
                <a:gd name="T39" fmla="*/ 0 h 166"/>
                <a:gd name="T40" fmla="*/ 62134 w 186"/>
                <a:gd name="T41" fmla="*/ 6312 h 166"/>
                <a:gd name="T42" fmla="*/ 82550 w 186"/>
                <a:gd name="T43" fmla="*/ 47864 h 166"/>
                <a:gd name="T44" fmla="*/ 75893 w 186"/>
                <a:gd name="T45" fmla="*/ 58910 h 166"/>
                <a:gd name="T46" fmla="*/ 68792 w 186"/>
                <a:gd name="T47" fmla="*/ 67852 h 166"/>
                <a:gd name="T48" fmla="*/ 66129 w 186"/>
                <a:gd name="T49" fmla="*/ 72060 h 166"/>
                <a:gd name="T50" fmla="*/ 63910 w 186"/>
                <a:gd name="T51" fmla="*/ 76267 h 166"/>
                <a:gd name="T52" fmla="*/ 63022 w 186"/>
                <a:gd name="T53" fmla="*/ 78897 h 166"/>
                <a:gd name="T54" fmla="*/ 62578 w 186"/>
                <a:gd name="T55" fmla="*/ 82053 h 166"/>
                <a:gd name="T56" fmla="*/ 62134 w 186"/>
                <a:gd name="T57" fmla="*/ 84683 h 166"/>
                <a:gd name="T58" fmla="*/ 62134 w 186"/>
                <a:gd name="T59" fmla="*/ 87313 h 166"/>
                <a:gd name="T60" fmla="*/ 38168 w 186"/>
                <a:gd name="T61" fmla="*/ 77319 h 1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86" h="166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287"/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2728913" y="4034504"/>
              <a:ext cx="82550" cy="57150"/>
            </a:xfrm>
            <a:custGeom>
              <a:avLst/>
              <a:gdLst>
                <a:gd name="T0" fmla="*/ 67904 w 186"/>
                <a:gd name="T1" fmla="*/ 11540 h 104"/>
                <a:gd name="T2" fmla="*/ 64797 w 186"/>
                <a:gd name="T3" fmla="*/ 11540 h 104"/>
                <a:gd name="T4" fmla="*/ 62578 w 186"/>
                <a:gd name="T5" fmla="*/ 10990 h 104"/>
                <a:gd name="T6" fmla="*/ 60359 w 186"/>
                <a:gd name="T7" fmla="*/ 9891 h 104"/>
                <a:gd name="T8" fmla="*/ 59028 w 186"/>
                <a:gd name="T9" fmla="*/ 8243 h 104"/>
                <a:gd name="T10" fmla="*/ 57696 w 186"/>
                <a:gd name="T11" fmla="*/ 7144 h 104"/>
                <a:gd name="T12" fmla="*/ 55477 w 186"/>
                <a:gd name="T13" fmla="*/ 6045 h 104"/>
                <a:gd name="T14" fmla="*/ 53258 w 186"/>
                <a:gd name="T15" fmla="*/ 5495 h 104"/>
                <a:gd name="T16" fmla="*/ 50151 w 186"/>
                <a:gd name="T17" fmla="*/ 4946 h 104"/>
                <a:gd name="T18" fmla="*/ 44382 w 186"/>
                <a:gd name="T19" fmla="*/ 4396 h 104"/>
                <a:gd name="T20" fmla="*/ 39056 w 186"/>
                <a:gd name="T21" fmla="*/ 3297 h 104"/>
                <a:gd name="T22" fmla="*/ 33286 w 186"/>
                <a:gd name="T23" fmla="*/ 1649 h 104"/>
                <a:gd name="T24" fmla="*/ 28404 w 186"/>
                <a:gd name="T25" fmla="*/ 550 h 104"/>
                <a:gd name="T26" fmla="*/ 26629 w 186"/>
                <a:gd name="T27" fmla="*/ 0 h 104"/>
                <a:gd name="T28" fmla="*/ 23966 w 186"/>
                <a:gd name="T29" fmla="*/ 0 h 104"/>
                <a:gd name="T30" fmla="*/ 22635 w 186"/>
                <a:gd name="T31" fmla="*/ 550 h 104"/>
                <a:gd name="T32" fmla="*/ 20416 w 186"/>
                <a:gd name="T33" fmla="*/ 1099 h 104"/>
                <a:gd name="T34" fmla="*/ 19528 w 186"/>
                <a:gd name="T35" fmla="*/ 2198 h 104"/>
                <a:gd name="T36" fmla="*/ 18640 w 186"/>
                <a:gd name="T37" fmla="*/ 3297 h 104"/>
                <a:gd name="T38" fmla="*/ 18197 w 186"/>
                <a:gd name="T39" fmla="*/ 5495 h 104"/>
                <a:gd name="T40" fmla="*/ 17753 w 186"/>
                <a:gd name="T41" fmla="*/ 8243 h 104"/>
                <a:gd name="T42" fmla="*/ 15090 w 186"/>
                <a:gd name="T43" fmla="*/ 14837 h 104"/>
                <a:gd name="T44" fmla="*/ 8876 w 186"/>
                <a:gd name="T45" fmla="*/ 25827 h 104"/>
                <a:gd name="T46" fmla="*/ 3107 w 186"/>
                <a:gd name="T47" fmla="*/ 36268 h 104"/>
                <a:gd name="T48" fmla="*/ 0 w 186"/>
                <a:gd name="T49" fmla="*/ 42313 h 104"/>
                <a:gd name="T50" fmla="*/ 3551 w 186"/>
                <a:gd name="T51" fmla="*/ 42313 h 104"/>
                <a:gd name="T52" fmla="*/ 7101 w 186"/>
                <a:gd name="T53" fmla="*/ 42862 h 104"/>
                <a:gd name="T54" fmla="*/ 9320 w 186"/>
                <a:gd name="T55" fmla="*/ 43412 h 104"/>
                <a:gd name="T56" fmla="*/ 11095 w 186"/>
                <a:gd name="T57" fmla="*/ 44511 h 104"/>
                <a:gd name="T58" fmla="*/ 14646 w 186"/>
                <a:gd name="T59" fmla="*/ 46709 h 104"/>
                <a:gd name="T60" fmla="*/ 17753 w 186"/>
                <a:gd name="T61" fmla="*/ 48907 h 104"/>
                <a:gd name="T62" fmla="*/ 19972 w 186"/>
                <a:gd name="T63" fmla="*/ 51655 h 104"/>
                <a:gd name="T64" fmla="*/ 23078 w 186"/>
                <a:gd name="T65" fmla="*/ 53853 h 104"/>
                <a:gd name="T66" fmla="*/ 24854 w 186"/>
                <a:gd name="T67" fmla="*/ 54952 h 104"/>
                <a:gd name="T68" fmla="*/ 27073 w 186"/>
                <a:gd name="T69" fmla="*/ 55501 h 104"/>
                <a:gd name="T70" fmla="*/ 29292 w 186"/>
                <a:gd name="T71" fmla="*/ 56051 h 104"/>
                <a:gd name="T72" fmla="*/ 32842 w 186"/>
                <a:gd name="T73" fmla="*/ 56051 h 104"/>
                <a:gd name="T74" fmla="*/ 47488 w 186"/>
                <a:gd name="T75" fmla="*/ 56600 h 104"/>
                <a:gd name="T76" fmla="*/ 58140 w 186"/>
                <a:gd name="T77" fmla="*/ 57150 h 104"/>
                <a:gd name="T78" fmla="*/ 59915 w 186"/>
                <a:gd name="T79" fmla="*/ 56600 h 104"/>
                <a:gd name="T80" fmla="*/ 61691 w 186"/>
                <a:gd name="T81" fmla="*/ 56051 h 104"/>
                <a:gd name="T82" fmla="*/ 63022 w 186"/>
                <a:gd name="T83" fmla="*/ 54952 h 104"/>
                <a:gd name="T84" fmla="*/ 64353 w 186"/>
                <a:gd name="T85" fmla="*/ 53303 h 104"/>
                <a:gd name="T86" fmla="*/ 65241 w 186"/>
                <a:gd name="T87" fmla="*/ 51655 h 104"/>
                <a:gd name="T88" fmla="*/ 66573 w 186"/>
                <a:gd name="T89" fmla="*/ 48358 h 104"/>
                <a:gd name="T90" fmla="*/ 67460 w 186"/>
                <a:gd name="T91" fmla="*/ 45610 h 104"/>
                <a:gd name="T92" fmla="*/ 67904 w 186"/>
                <a:gd name="T93" fmla="*/ 42313 h 104"/>
                <a:gd name="T94" fmla="*/ 82550 w 186"/>
                <a:gd name="T95" fmla="*/ 14837 h 104"/>
                <a:gd name="T96" fmla="*/ 67904 w 186"/>
                <a:gd name="T97" fmla="*/ 11540 h 1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6" h="104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9" name="Freeform 288"/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4522788" y="2632741"/>
              <a:ext cx="133350" cy="96838"/>
            </a:xfrm>
            <a:custGeom>
              <a:avLst/>
              <a:gdLst>
                <a:gd name="T0" fmla="*/ 33873 w 311"/>
                <a:gd name="T1" fmla="*/ 20558 h 179"/>
                <a:gd name="T2" fmla="*/ 49309 w 311"/>
                <a:gd name="T3" fmla="*/ 14066 h 179"/>
                <a:gd name="T4" fmla="*/ 63459 w 311"/>
                <a:gd name="T5" fmla="*/ 7574 h 179"/>
                <a:gd name="T6" fmla="*/ 76323 w 311"/>
                <a:gd name="T7" fmla="*/ 2164 h 179"/>
                <a:gd name="T8" fmla="*/ 90472 w 311"/>
                <a:gd name="T9" fmla="*/ 0 h 179"/>
                <a:gd name="T10" fmla="*/ 101192 w 311"/>
                <a:gd name="T11" fmla="*/ 1082 h 179"/>
                <a:gd name="T12" fmla="*/ 109767 w 311"/>
                <a:gd name="T13" fmla="*/ 3246 h 179"/>
                <a:gd name="T14" fmla="*/ 125203 w 311"/>
                <a:gd name="T15" fmla="*/ 6492 h 179"/>
                <a:gd name="T16" fmla="*/ 123059 w 311"/>
                <a:gd name="T17" fmla="*/ 15148 h 179"/>
                <a:gd name="T18" fmla="*/ 119200 w 311"/>
                <a:gd name="T19" fmla="*/ 22722 h 179"/>
                <a:gd name="T20" fmla="*/ 115341 w 311"/>
                <a:gd name="T21" fmla="*/ 28673 h 179"/>
                <a:gd name="T22" fmla="*/ 113626 w 311"/>
                <a:gd name="T23" fmla="*/ 33542 h 179"/>
                <a:gd name="T24" fmla="*/ 114055 w 311"/>
                <a:gd name="T25" fmla="*/ 35706 h 179"/>
                <a:gd name="T26" fmla="*/ 116199 w 311"/>
                <a:gd name="T27" fmla="*/ 38411 h 179"/>
                <a:gd name="T28" fmla="*/ 122202 w 311"/>
                <a:gd name="T29" fmla="*/ 42739 h 179"/>
                <a:gd name="T30" fmla="*/ 133350 w 311"/>
                <a:gd name="T31" fmla="*/ 50312 h 179"/>
                <a:gd name="T32" fmla="*/ 123059 w 311"/>
                <a:gd name="T33" fmla="*/ 57886 h 179"/>
                <a:gd name="T34" fmla="*/ 120487 w 311"/>
                <a:gd name="T35" fmla="*/ 62214 h 179"/>
                <a:gd name="T36" fmla="*/ 119200 w 311"/>
                <a:gd name="T37" fmla="*/ 69788 h 179"/>
                <a:gd name="T38" fmla="*/ 108052 w 311"/>
                <a:gd name="T39" fmla="*/ 73575 h 179"/>
                <a:gd name="T40" fmla="*/ 90472 w 311"/>
                <a:gd name="T41" fmla="*/ 80067 h 179"/>
                <a:gd name="T42" fmla="*/ 81897 w 311"/>
                <a:gd name="T43" fmla="*/ 90887 h 179"/>
                <a:gd name="T44" fmla="*/ 76323 w 311"/>
                <a:gd name="T45" fmla="*/ 95215 h 179"/>
                <a:gd name="T46" fmla="*/ 70748 w 311"/>
                <a:gd name="T47" fmla="*/ 96838 h 179"/>
                <a:gd name="T48" fmla="*/ 64745 w 311"/>
                <a:gd name="T49" fmla="*/ 94674 h 179"/>
                <a:gd name="T50" fmla="*/ 58743 w 311"/>
                <a:gd name="T51" fmla="*/ 90346 h 179"/>
                <a:gd name="T52" fmla="*/ 51453 w 311"/>
                <a:gd name="T53" fmla="*/ 85477 h 179"/>
                <a:gd name="T54" fmla="*/ 42020 w 311"/>
                <a:gd name="T55" fmla="*/ 83854 h 179"/>
                <a:gd name="T56" fmla="*/ 28299 w 311"/>
                <a:gd name="T57" fmla="*/ 83854 h 179"/>
                <a:gd name="T58" fmla="*/ 21868 w 311"/>
                <a:gd name="T59" fmla="*/ 84936 h 179"/>
                <a:gd name="T60" fmla="*/ 16722 w 311"/>
                <a:gd name="T61" fmla="*/ 87100 h 179"/>
                <a:gd name="T62" fmla="*/ 15436 w 311"/>
                <a:gd name="T63" fmla="*/ 76821 h 179"/>
                <a:gd name="T64" fmla="*/ 13721 w 311"/>
                <a:gd name="T65" fmla="*/ 66542 h 179"/>
                <a:gd name="T66" fmla="*/ 9004 w 311"/>
                <a:gd name="T67" fmla="*/ 69247 h 179"/>
                <a:gd name="T68" fmla="*/ 5574 w 311"/>
                <a:gd name="T69" fmla="*/ 69788 h 179"/>
                <a:gd name="T70" fmla="*/ 3001 w 311"/>
                <a:gd name="T71" fmla="*/ 68165 h 179"/>
                <a:gd name="T72" fmla="*/ 1286 w 311"/>
                <a:gd name="T73" fmla="*/ 65460 h 179"/>
                <a:gd name="T74" fmla="*/ 0 w 311"/>
                <a:gd name="T75" fmla="*/ 56804 h 179"/>
                <a:gd name="T76" fmla="*/ 0 w 311"/>
                <a:gd name="T77" fmla="*/ 47067 h 179"/>
                <a:gd name="T78" fmla="*/ 1286 w 311"/>
                <a:gd name="T79" fmla="*/ 44362 h 179"/>
                <a:gd name="T80" fmla="*/ 5574 w 311"/>
                <a:gd name="T81" fmla="*/ 42198 h 179"/>
                <a:gd name="T82" fmla="*/ 9004 w 311"/>
                <a:gd name="T83" fmla="*/ 38952 h 179"/>
                <a:gd name="T84" fmla="*/ 10719 w 311"/>
                <a:gd name="T85" fmla="*/ 36788 h 179"/>
                <a:gd name="T86" fmla="*/ 11148 w 311"/>
                <a:gd name="T87" fmla="*/ 33542 h 179"/>
                <a:gd name="T88" fmla="*/ 10291 w 311"/>
                <a:gd name="T89" fmla="*/ 27591 h 179"/>
                <a:gd name="T90" fmla="*/ 8147 w 311"/>
                <a:gd name="T91" fmla="*/ 23263 h 179"/>
                <a:gd name="T92" fmla="*/ 3430 w 311"/>
                <a:gd name="T93" fmla="*/ 15689 h 179"/>
                <a:gd name="T94" fmla="*/ 429 w 311"/>
                <a:gd name="T95" fmla="*/ 9738 h 179"/>
                <a:gd name="T96" fmla="*/ 429 w 311"/>
                <a:gd name="T97" fmla="*/ 7033 h 179"/>
                <a:gd name="T98" fmla="*/ 2573 w 311"/>
                <a:gd name="T99" fmla="*/ 3246 h 179"/>
                <a:gd name="T100" fmla="*/ 0 w 311"/>
                <a:gd name="T101" fmla="*/ 3246 h 1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11" h="179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0" name="Freeform 289"/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>
              <a:off x="3878263" y="3559841"/>
              <a:ext cx="177800" cy="165100"/>
            </a:xfrm>
            <a:custGeom>
              <a:avLst/>
              <a:gdLst>
                <a:gd name="T0" fmla="*/ 2634 w 405"/>
                <a:gd name="T1" fmla="*/ 136707 h 314"/>
                <a:gd name="T2" fmla="*/ 5707 w 405"/>
                <a:gd name="T3" fmla="*/ 124614 h 314"/>
                <a:gd name="T4" fmla="*/ 7463 w 405"/>
                <a:gd name="T5" fmla="*/ 106211 h 314"/>
                <a:gd name="T6" fmla="*/ 10097 w 405"/>
                <a:gd name="T7" fmla="*/ 90963 h 314"/>
                <a:gd name="T8" fmla="*/ 14048 w 405"/>
                <a:gd name="T9" fmla="*/ 85179 h 314"/>
                <a:gd name="T10" fmla="*/ 21073 w 405"/>
                <a:gd name="T11" fmla="*/ 78869 h 314"/>
                <a:gd name="T12" fmla="*/ 31609 w 405"/>
                <a:gd name="T13" fmla="*/ 74137 h 314"/>
                <a:gd name="T14" fmla="*/ 40828 w 405"/>
                <a:gd name="T15" fmla="*/ 70457 h 314"/>
                <a:gd name="T16" fmla="*/ 45657 w 405"/>
                <a:gd name="T17" fmla="*/ 65725 h 314"/>
                <a:gd name="T18" fmla="*/ 49608 w 405"/>
                <a:gd name="T19" fmla="*/ 59941 h 314"/>
                <a:gd name="T20" fmla="*/ 53999 w 405"/>
                <a:gd name="T21" fmla="*/ 48899 h 314"/>
                <a:gd name="T22" fmla="*/ 59706 w 405"/>
                <a:gd name="T23" fmla="*/ 36280 h 314"/>
                <a:gd name="T24" fmla="*/ 64535 w 405"/>
                <a:gd name="T25" fmla="*/ 28919 h 314"/>
                <a:gd name="T26" fmla="*/ 68047 w 405"/>
                <a:gd name="T27" fmla="*/ 26816 h 314"/>
                <a:gd name="T28" fmla="*/ 74632 w 405"/>
                <a:gd name="T29" fmla="*/ 26816 h 314"/>
                <a:gd name="T30" fmla="*/ 82973 w 405"/>
                <a:gd name="T31" fmla="*/ 25238 h 314"/>
                <a:gd name="T32" fmla="*/ 93510 w 405"/>
                <a:gd name="T33" fmla="*/ 18403 h 314"/>
                <a:gd name="T34" fmla="*/ 104046 w 405"/>
                <a:gd name="T35" fmla="*/ 10516 h 314"/>
                <a:gd name="T36" fmla="*/ 112826 w 405"/>
                <a:gd name="T37" fmla="*/ 5784 h 314"/>
                <a:gd name="T38" fmla="*/ 123801 w 405"/>
                <a:gd name="T39" fmla="*/ 2103 h 314"/>
                <a:gd name="T40" fmla="*/ 137850 w 405"/>
                <a:gd name="T41" fmla="*/ 0 h 314"/>
                <a:gd name="T42" fmla="*/ 145752 w 405"/>
                <a:gd name="T43" fmla="*/ 7361 h 314"/>
                <a:gd name="T44" fmla="*/ 147947 w 405"/>
                <a:gd name="T45" fmla="*/ 17877 h 314"/>
                <a:gd name="T46" fmla="*/ 150581 w 405"/>
                <a:gd name="T47" fmla="*/ 26290 h 314"/>
                <a:gd name="T48" fmla="*/ 154532 w 405"/>
                <a:gd name="T49" fmla="*/ 32599 h 314"/>
                <a:gd name="T50" fmla="*/ 161557 w 405"/>
                <a:gd name="T51" fmla="*/ 38909 h 314"/>
                <a:gd name="T52" fmla="*/ 167703 w 405"/>
                <a:gd name="T53" fmla="*/ 44693 h 314"/>
                <a:gd name="T54" fmla="*/ 171215 w 405"/>
                <a:gd name="T55" fmla="*/ 48899 h 314"/>
                <a:gd name="T56" fmla="*/ 173849 w 405"/>
                <a:gd name="T57" fmla="*/ 60467 h 314"/>
                <a:gd name="T58" fmla="*/ 174727 w 405"/>
                <a:gd name="T59" fmla="*/ 75189 h 314"/>
                <a:gd name="T60" fmla="*/ 174727 w 405"/>
                <a:gd name="T61" fmla="*/ 89385 h 314"/>
                <a:gd name="T62" fmla="*/ 176483 w 405"/>
                <a:gd name="T63" fmla="*/ 103056 h 314"/>
                <a:gd name="T64" fmla="*/ 174727 w 405"/>
                <a:gd name="T65" fmla="*/ 114098 h 314"/>
                <a:gd name="T66" fmla="*/ 167703 w 405"/>
                <a:gd name="T67" fmla="*/ 118830 h 314"/>
                <a:gd name="T68" fmla="*/ 160240 w 405"/>
                <a:gd name="T69" fmla="*/ 126717 h 314"/>
                <a:gd name="T70" fmla="*/ 159361 w 405"/>
                <a:gd name="T71" fmla="*/ 124614 h 314"/>
                <a:gd name="T72" fmla="*/ 157166 w 405"/>
                <a:gd name="T73" fmla="*/ 122511 h 314"/>
                <a:gd name="T74" fmla="*/ 150142 w 405"/>
                <a:gd name="T75" fmla="*/ 119356 h 314"/>
                <a:gd name="T76" fmla="*/ 140045 w 405"/>
                <a:gd name="T77" fmla="*/ 117253 h 314"/>
                <a:gd name="T78" fmla="*/ 66730 w 405"/>
                <a:gd name="T79" fmla="*/ 126717 h 314"/>
                <a:gd name="T80" fmla="*/ 65852 w 405"/>
                <a:gd name="T81" fmla="*/ 135130 h 314"/>
                <a:gd name="T82" fmla="*/ 65852 w 405"/>
                <a:gd name="T83" fmla="*/ 144068 h 314"/>
                <a:gd name="T84" fmla="*/ 66730 w 405"/>
                <a:gd name="T85" fmla="*/ 165100 h 314"/>
                <a:gd name="T86" fmla="*/ 61023 w 405"/>
                <a:gd name="T87" fmla="*/ 164048 h 314"/>
                <a:gd name="T88" fmla="*/ 55316 w 405"/>
                <a:gd name="T89" fmla="*/ 160368 h 314"/>
                <a:gd name="T90" fmla="*/ 43901 w 405"/>
                <a:gd name="T91" fmla="*/ 152481 h 314"/>
                <a:gd name="T92" fmla="*/ 39072 w 405"/>
                <a:gd name="T93" fmla="*/ 161419 h 314"/>
                <a:gd name="T94" fmla="*/ 35999 w 405"/>
                <a:gd name="T95" fmla="*/ 164048 h 314"/>
                <a:gd name="T96" fmla="*/ 32048 w 405"/>
                <a:gd name="T97" fmla="*/ 165100 h 314"/>
                <a:gd name="T98" fmla="*/ 26341 w 405"/>
                <a:gd name="T99" fmla="*/ 163523 h 314"/>
                <a:gd name="T100" fmla="*/ 20634 w 405"/>
                <a:gd name="T101" fmla="*/ 158790 h 314"/>
                <a:gd name="T102" fmla="*/ 12292 w 405"/>
                <a:gd name="T103" fmla="*/ 153007 h 314"/>
                <a:gd name="T104" fmla="*/ 0 w 405"/>
                <a:gd name="T105" fmla="*/ 149326 h 3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5" h="314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1" name="Freeform 290"/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4225925" y="3628104"/>
              <a:ext cx="193675" cy="349250"/>
            </a:xfrm>
            <a:custGeom>
              <a:avLst/>
              <a:gdLst>
                <a:gd name="T0" fmla="*/ 143225 w 453"/>
                <a:gd name="T1" fmla="*/ 19021 h 661"/>
                <a:gd name="T2" fmla="*/ 137240 w 453"/>
                <a:gd name="T3" fmla="*/ 51780 h 661"/>
                <a:gd name="T4" fmla="*/ 118428 w 453"/>
                <a:gd name="T5" fmla="*/ 85595 h 661"/>
                <a:gd name="T6" fmla="*/ 108167 w 453"/>
                <a:gd name="T7" fmla="*/ 115712 h 661"/>
                <a:gd name="T8" fmla="*/ 99189 w 453"/>
                <a:gd name="T9" fmla="*/ 143716 h 661"/>
                <a:gd name="T10" fmla="*/ 89356 w 453"/>
                <a:gd name="T11" fmla="*/ 173832 h 661"/>
                <a:gd name="T12" fmla="*/ 83798 w 453"/>
                <a:gd name="T13" fmla="*/ 191269 h 661"/>
                <a:gd name="T14" fmla="*/ 76957 w 453"/>
                <a:gd name="T15" fmla="*/ 200779 h 661"/>
                <a:gd name="T16" fmla="*/ 71399 w 453"/>
                <a:gd name="T17" fmla="*/ 206063 h 661"/>
                <a:gd name="T18" fmla="*/ 60283 w 453"/>
                <a:gd name="T19" fmla="*/ 201836 h 661"/>
                <a:gd name="T20" fmla="*/ 51732 w 453"/>
                <a:gd name="T21" fmla="*/ 195495 h 661"/>
                <a:gd name="T22" fmla="*/ 40189 w 453"/>
                <a:gd name="T23" fmla="*/ 193910 h 661"/>
                <a:gd name="T24" fmla="*/ 27362 w 453"/>
                <a:gd name="T25" fmla="*/ 200779 h 661"/>
                <a:gd name="T26" fmla="*/ 18812 w 453"/>
                <a:gd name="T27" fmla="*/ 212932 h 661"/>
                <a:gd name="T28" fmla="*/ 8978 w 453"/>
                <a:gd name="T29" fmla="*/ 239878 h 661"/>
                <a:gd name="T30" fmla="*/ 2993 w 453"/>
                <a:gd name="T31" fmla="*/ 254672 h 661"/>
                <a:gd name="T32" fmla="*/ 428 w 453"/>
                <a:gd name="T33" fmla="*/ 264183 h 661"/>
                <a:gd name="T34" fmla="*/ 3420 w 453"/>
                <a:gd name="T35" fmla="*/ 273165 h 661"/>
                <a:gd name="T36" fmla="*/ 8551 w 453"/>
                <a:gd name="T37" fmla="*/ 277921 h 661"/>
                <a:gd name="T38" fmla="*/ 23515 w 453"/>
                <a:gd name="T39" fmla="*/ 277921 h 661"/>
                <a:gd name="T40" fmla="*/ 30355 w 453"/>
                <a:gd name="T41" fmla="*/ 289545 h 661"/>
                <a:gd name="T42" fmla="*/ 31210 w 453"/>
                <a:gd name="T43" fmla="*/ 311736 h 661"/>
                <a:gd name="T44" fmla="*/ 28645 w 453"/>
                <a:gd name="T45" fmla="*/ 332871 h 661"/>
                <a:gd name="T46" fmla="*/ 185124 w 453"/>
                <a:gd name="T47" fmla="*/ 349250 h 661"/>
                <a:gd name="T48" fmla="*/ 188972 w 453"/>
                <a:gd name="T49" fmla="*/ 307509 h 661"/>
                <a:gd name="T50" fmla="*/ 177429 w 453"/>
                <a:gd name="T51" fmla="*/ 300112 h 661"/>
                <a:gd name="T52" fmla="*/ 159472 w 453"/>
                <a:gd name="T53" fmla="*/ 294300 h 661"/>
                <a:gd name="T54" fmla="*/ 150921 w 453"/>
                <a:gd name="T55" fmla="*/ 290073 h 661"/>
                <a:gd name="T56" fmla="*/ 145363 w 453"/>
                <a:gd name="T57" fmla="*/ 283733 h 661"/>
                <a:gd name="T58" fmla="*/ 142370 w 453"/>
                <a:gd name="T59" fmla="*/ 272109 h 661"/>
                <a:gd name="T60" fmla="*/ 142370 w 453"/>
                <a:gd name="T61" fmla="*/ 245162 h 661"/>
                <a:gd name="T62" fmla="*/ 144081 w 453"/>
                <a:gd name="T63" fmla="*/ 226141 h 661"/>
                <a:gd name="T64" fmla="*/ 150066 w 453"/>
                <a:gd name="T65" fmla="*/ 209761 h 661"/>
                <a:gd name="T66" fmla="*/ 159472 w 453"/>
                <a:gd name="T67" fmla="*/ 192325 h 661"/>
                <a:gd name="T68" fmla="*/ 167595 w 453"/>
                <a:gd name="T69" fmla="*/ 174361 h 661"/>
                <a:gd name="T70" fmla="*/ 170588 w 453"/>
                <a:gd name="T71" fmla="*/ 156925 h 661"/>
                <a:gd name="T72" fmla="*/ 166313 w 453"/>
                <a:gd name="T73" fmla="*/ 141074 h 661"/>
                <a:gd name="T74" fmla="*/ 159472 w 453"/>
                <a:gd name="T75" fmla="*/ 129978 h 661"/>
                <a:gd name="T76" fmla="*/ 146646 w 453"/>
                <a:gd name="T77" fmla="*/ 114655 h 661"/>
                <a:gd name="T78" fmla="*/ 142370 w 453"/>
                <a:gd name="T79" fmla="*/ 101446 h 661"/>
                <a:gd name="T80" fmla="*/ 143225 w 453"/>
                <a:gd name="T81" fmla="*/ 91407 h 661"/>
                <a:gd name="T82" fmla="*/ 150921 w 453"/>
                <a:gd name="T83" fmla="*/ 86652 h 661"/>
                <a:gd name="T84" fmla="*/ 173581 w 453"/>
                <a:gd name="T85" fmla="*/ 85595 h 661"/>
                <a:gd name="T86" fmla="*/ 168878 w 453"/>
                <a:gd name="T87" fmla="*/ 79783 h 661"/>
                <a:gd name="T88" fmla="*/ 162037 w 453"/>
                <a:gd name="T89" fmla="*/ 61819 h 661"/>
                <a:gd name="T90" fmla="*/ 158617 w 453"/>
                <a:gd name="T91" fmla="*/ 38571 h 661"/>
                <a:gd name="T92" fmla="*/ 159472 w 453"/>
                <a:gd name="T93" fmla="*/ 23776 h 661"/>
                <a:gd name="T94" fmla="*/ 156907 w 453"/>
                <a:gd name="T95" fmla="*/ 5812 h 661"/>
                <a:gd name="T96" fmla="*/ 148356 w 453"/>
                <a:gd name="T97" fmla="*/ 0 h 6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3" h="661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2" name="Freeform 291"/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6677025" y="3386804"/>
              <a:ext cx="55563" cy="57150"/>
            </a:xfrm>
            <a:custGeom>
              <a:avLst/>
              <a:gdLst>
                <a:gd name="T0" fmla="*/ 0 w 126"/>
                <a:gd name="T1" fmla="*/ 30480 h 105"/>
                <a:gd name="T2" fmla="*/ 1764 w 126"/>
                <a:gd name="T3" fmla="*/ 26670 h 105"/>
                <a:gd name="T4" fmla="*/ 4410 w 126"/>
                <a:gd name="T5" fmla="*/ 22316 h 105"/>
                <a:gd name="T6" fmla="*/ 7056 w 126"/>
                <a:gd name="T7" fmla="*/ 17961 h 105"/>
                <a:gd name="T8" fmla="*/ 10583 w 126"/>
                <a:gd name="T9" fmla="*/ 13607 h 105"/>
                <a:gd name="T10" fmla="*/ 16316 w 126"/>
                <a:gd name="T11" fmla="*/ 5987 h 105"/>
                <a:gd name="T12" fmla="*/ 20726 w 126"/>
                <a:gd name="T13" fmla="*/ 0 h 105"/>
                <a:gd name="T14" fmla="*/ 49830 w 126"/>
                <a:gd name="T15" fmla="*/ 0 h 105"/>
                <a:gd name="T16" fmla="*/ 50271 w 126"/>
                <a:gd name="T17" fmla="*/ 2177 h 105"/>
                <a:gd name="T18" fmla="*/ 50712 w 126"/>
                <a:gd name="T19" fmla="*/ 4354 h 105"/>
                <a:gd name="T20" fmla="*/ 51594 w 126"/>
                <a:gd name="T21" fmla="*/ 6531 h 105"/>
                <a:gd name="T22" fmla="*/ 52476 w 126"/>
                <a:gd name="T23" fmla="*/ 7620 h 105"/>
                <a:gd name="T24" fmla="*/ 54681 w 126"/>
                <a:gd name="T25" fmla="*/ 10886 h 105"/>
                <a:gd name="T26" fmla="*/ 55563 w 126"/>
                <a:gd name="T27" fmla="*/ 13063 h 105"/>
                <a:gd name="T28" fmla="*/ 55563 w 126"/>
                <a:gd name="T29" fmla="*/ 17417 h 105"/>
                <a:gd name="T30" fmla="*/ 55122 w 126"/>
                <a:gd name="T31" fmla="*/ 22316 h 105"/>
                <a:gd name="T32" fmla="*/ 54681 w 126"/>
                <a:gd name="T33" fmla="*/ 26126 h 105"/>
                <a:gd name="T34" fmla="*/ 53799 w 126"/>
                <a:gd name="T35" fmla="*/ 29936 h 105"/>
                <a:gd name="T36" fmla="*/ 52476 w 126"/>
                <a:gd name="T37" fmla="*/ 33746 h 105"/>
                <a:gd name="T38" fmla="*/ 51153 w 126"/>
                <a:gd name="T39" fmla="*/ 37556 h 105"/>
                <a:gd name="T40" fmla="*/ 49389 w 126"/>
                <a:gd name="T41" fmla="*/ 40821 h 105"/>
                <a:gd name="T42" fmla="*/ 47625 w 126"/>
                <a:gd name="T43" fmla="*/ 44087 h 105"/>
                <a:gd name="T44" fmla="*/ 45862 w 126"/>
                <a:gd name="T45" fmla="*/ 46809 h 105"/>
                <a:gd name="T46" fmla="*/ 43657 w 126"/>
                <a:gd name="T47" fmla="*/ 48986 h 105"/>
                <a:gd name="T48" fmla="*/ 41011 w 126"/>
                <a:gd name="T49" fmla="*/ 51163 h 105"/>
                <a:gd name="T50" fmla="*/ 38806 w 126"/>
                <a:gd name="T51" fmla="*/ 53884 h 105"/>
                <a:gd name="T52" fmla="*/ 35719 w 126"/>
                <a:gd name="T53" fmla="*/ 54973 h 105"/>
                <a:gd name="T54" fmla="*/ 32632 w 126"/>
                <a:gd name="T55" fmla="*/ 56061 h 105"/>
                <a:gd name="T56" fmla="*/ 29545 w 126"/>
                <a:gd name="T57" fmla="*/ 57150 h 105"/>
                <a:gd name="T58" fmla="*/ 26459 w 126"/>
                <a:gd name="T59" fmla="*/ 57150 h 105"/>
                <a:gd name="T60" fmla="*/ 21167 w 126"/>
                <a:gd name="T61" fmla="*/ 56606 h 105"/>
                <a:gd name="T62" fmla="*/ 16757 w 126"/>
                <a:gd name="T63" fmla="*/ 55517 h 105"/>
                <a:gd name="T64" fmla="*/ 13670 w 126"/>
                <a:gd name="T65" fmla="*/ 53340 h 105"/>
                <a:gd name="T66" fmla="*/ 10583 w 126"/>
                <a:gd name="T67" fmla="*/ 50074 h 105"/>
                <a:gd name="T68" fmla="*/ 8820 w 126"/>
                <a:gd name="T69" fmla="*/ 46809 h 105"/>
                <a:gd name="T70" fmla="*/ 7056 w 126"/>
                <a:gd name="T71" fmla="*/ 42454 h 105"/>
                <a:gd name="T72" fmla="*/ 6174 w 126"/>
                <a:gd name="T73" fmla="*/ 38100 h 105"/>
                <a:gd name="T74" fmla="*/ 5733 w 126"/>
                <a:gd name="T75" fmla="*/ 33746 h 105"/>
                <a:gd name="T76" fmla="*/ 0 w 126"/>
                <a:gd name="T77" fmla="*/ 30480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6" h="105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3" name="Freeform 292"/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2032000" y="3650329"/>
              <a:ext cx="298450" cy="523875"/>
            </a:xfrm>
            <a:custGeom>
              <a:avLst/>
              <a:gdLst>
                <a:gd name="T0" fmla="*/ 292778 w 684"/>
                <a:gd name="T1" fmla="*/ 300782 h 998"/>
                <a:gd name="T2" fmla="*/ 296705 w 684"/>
                <a:gd name="T3" fmla="*/ 288709 h 998"/>
                <a:gd name="T4" fmla="*/ 292778 w 684"/>
                <a:gd name="T5" fmla="*/ 257738 h 998"/>
                <a:gd name="T6" fmla="*/ 287542 w 684"/>
                <a:gd name="T7" fmla="*/ 222043 h 998"/>
                <a:gd name="T8" fmla="*/ 295832 w 684"/>
                <a:gd name="T9" fmla="*/ 204196 h 998"/>
                <a:gd name="T10" fmla="*/ 243036 w 684"/>
                <a:gd name="T11" fmla="*/ 189498 h 998"/>
                <a:gd name="T12" fmla="*/ 232564 w 684"/>
                <a:gd name="T13" fmla="*/ 171126 h 998"/>
                <a:gd name="T14" fmla="*/ 201585 w 684"/>
                <a:gd name="T15" fmla="*/ 162727 h 998"/>
                <a:gd name="T16" fmla="*/ 175405 w 684"/>
                <a:gd name="T17" fmla="*/ 141730 h 998"/>
                <a:gd name="T18" fmla="*/ 163624 w 684"/>
                <a:gd name="T19" fmla="*/ 105510 h 998"/>
                <a:gd name="T20" fmla="*/ 163624 w 684"/>
                <a:gd name="T21" fmla="*/ 69815 h 998"/>
                <a:gd name="T22" fmla="*/ 172351 w 684"/>
                <a:gd name="T23" fmla="*/ 44094 h 998"/>
                <a:gd name="T24" fmla="*/ 189804 w 684"/>
                <a:gd name="T25" fmla="*/ 25196 h 998"/>
                <a:gd name="T26" fmla="*/ 202021 w 684"/>
                <a:gd name="T27" fmla="*/ 5774 h 998"/>
                <a:gd name="T28" fmla="*/ 169733 w 684"/>
                <a:gd name="T29" fmla="*/ 20472 h 998"/>
                <a:gd name="T30" fmla="*/ 146171 w 684"/>
                <a:gd name="T31" fmla="*/ 35695 h 998"/>
                <a:gd name="T32" fmla="*/ 132644 w 684"/>
                <a:gd name="T33" fmla="*/ 40944 h 998"/>
                <a:gd name="T34" fmla="*/ 121300 w 684"/>
                <a:gd name="T35" fmla="*/ 44094 h 998"/>
                <a:gd name="T36" fmla="*/ 105156 w 684"/>
                <a:gd name="T37" fmla="*/ 42519 h 998"/>
                <a:gd name="T38" fmla="*/ 94684 w 684"/>
                <a:gd name="T39" fmla="*/ 56692 h 998"/>
                <a:gd name="T40" fmla="*/ 85521 w 684"/>
                <a:gd name="T41" fmla="*/ 91862 h 998"/>
                <a:gd name="T42" fmla="*/ 68504 w 684"/>
                <a:gd name="T43" fmla="*/ 119158 h 998"/>
                <a:gd name="T44" fmla="*/ 46687 w 684"/>
                <a:gd name="T45" fmla="*/ 149079 h 998"/>
                <a:gd name="T46" fmla="*/ 39270 w 684"/>
                <a:gd name="T47" fmla="*/ 166401 h 998"/>
                <a:gd name="T48" fmla="*/ 37524 w 684"/>
                <a:gd name="T49" fmla="*/ 186873 h 998"/>
                <a:gd name="T50" fmla="*/ 42324 w 684"/>
                <a:gd name="T51" fmla="*/ 200521 h 998"/>
                <a:gd name="T52" fmla="*/ 42324 w 684"/>
                <a:gd name="T53" fmla="*/ 236741 h 998"/>
                <a:gd name="T54" fmla="*/ 41451 w 684"/>
                <a:gd name="T55" fmla="*/ 275586 h 998"/>
                <a:gd name="T56" fmla="*/ 31416 w 684"/>
                <a:gd name="T57" fmla="*/ 295533 h 998"/>
                <a:gd name="T58" fmla="*/ 16144 w 684"/>
                <a:gd name="T59" fmla="*/ 310756 h 998"/>
                <a:gd name="T60" fmla="*/ 4800 w 684"/>
                <a:gd name="T61" fmla="*/ 321254 h 998"/>
                <a:gd name="T62" fmla="*/ 13090 w 684"/>
                <a:gd name="T63" fmla="*/ 350650 h 998"/>
                <a:gd name="T64" fmla="*/ 53669 w 684"/>
                <a:gd name="T65" fmla="*/ 380571 h 998"/>
                <a:gd name="T66" fmla="*/ 76358 w 684"/>
                <a:gd name="T67" fmla="*/ 382145 h 998"/>
                <a:gd name="T68" fmla="*/ 102101 w 684"/>
                <a:gd name="T69" fmla="*/ 391594 h 998"/>
                <a:gd name="T70" fmla="*/ 130463 w 684"/>
                <a:gd name="T71" fmla="*/ 417315 h 998"/>
                <a:gd name="T72" fmla="*/ 147043 w 684"/>
                <a:gd name="T73" fmla="*/ 446186 h 998"/>
                <a:gd name="T74" fmla="*/ 160133 w 684"/>
                <a:gd name="T75" fmla="*/ 462459 h 998"/>
                <a:gd name="T76" fmla="*/ 179768 w 684"/>
                <a:gd name="T77" fmla="*/ 465083 h 998"/>
                <a:gd name="T78" fmla="*/ 201585 w 684"/>
                <a:gd name="T79" fmla="*/ 459834 h 998"/>
                <a:gd name="T80" fmla="*/ 214675 w 684"/>
                <a:gd name="T81" fmla="*/ 460884 h 998"/>
                <a:gd name="T82" fmla="*/ 224710 w 684"/>
                <a:gd name="T83" fmla="*/ 474532 h 998"/>
                <a:gd name="T84" fmla="*/ 223838 w 684"/>
                <a:gd name="T85" fmla="*/ 483981 h 998"/>
                <a:gd name="T86" fmla="*/ 212929 w 684"/>
                <a:gd name="T87" fmla="*/ 491855 h 998"/>
                <a:gd name="T88" fmla="*/ 212929 w 684"/>
                <a:gd name="T89" fmla="*/ 505503 h 998"/>
                <a:gd name="T90" fmla="*/ 222965 w 684"/>
                <a:gd name="T91" fmla="*/ 521775 h 998"/>
                <a:gd name="T92" fmla="*/ 236491 w 684"/>
                <a:gd name="T93" fmla="*/ 504978 h 998"/>
                <a:gd name="T94" fmla="*/ 246963 w 684"/>
                <a:gd name="T95" fmla="*/ 451960 h 998"/>
                <a:gd name="T96" fmla="*/ 249145 w 684"/>
                <a:gd name="T97" fmla="*/ 421515 h 998"/>
                <a:gd name="T98" fmla="*/ 242163 w 684"/>
                <a:gd name="T99" fmla="*/ 404717 h 998"/>
                <a:gd name="T100" fmla="*/ 228201 w 684"/>
                <a:gd name="T101" fmla="*/ 393169 h 998"/>
                <a:gd name="T102" fmla="*/ 227328 w 684"/>
                <a:gd name="T103" fmla="*/ 379521 h 998"/>
                <a:gd name="T104" fmla="*/ 246963 w 684"/>
                <a:gd name="T105" fmla="*/ 367447 h 998"/>
                <a:gd name="T106" fmla="*/ 242600 w 684"/>
                <a:gd name="T107" fmla="*/ 349075 h 998"/>
                <a:gd name="T108" fmla="*/ 242600 w 684"/>
                <a:gd name="T109" fmla="*/ 340676 h 998"/>
                <a:gd name="T110" fmla="*/ 285796 w 684"/>
                <a:gd name="T111" fmla="*/ 329653 h 9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4" h="998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4" name="Freeform 293"/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4284663" y="3918616"/>
              <a:ext cx="187325" cy="274638"/>
            </a:xfrm>
            <a:custGeom>
              <a:avLst/>
              <a:gdLst>
                <a:gd name="T0" fmla="*/ 187325 w 429"/>
                <a:gd name="T1" fmla="*/ 11531 h 524"/>
                <a:gd name="T2" fmla="*/ 186888 w 429"/>
                <a:gd name="T3" fmla="*/ 22537 h 524"/>
                <a:gd name="T4" fmla="*/ 185142 w 429"/>
                <a:gd name="T5" fmla="*/ 28302 h 524"/>
                <a:gd name="T6" fmla="*/ 181212 w 429"/>
                <a:gd name="T7" fmla="*/ 35116 h 524"/>
                <a:gd name="T8" fmla="*/ 180339 w 429"/>
                <a:gd name="T9" fmla="*/ 42454 h 524"/>
                <a:gd name="T10" fmla="*/ 180775 w 429"/>
                <a:gd name="T11" fmla="*/ 83859 h 524"/>
                <a:gd name="T12" fmla="*/ 178155 w 429"/>
                <a:gd name="T13" fmla="*/ 108492 h 524"/>
                <a:gd name="T14" fmla="*/ 172915 w 429"/>
                <a:gd name="T15" fmla="*/ 126313 h 524"/>
                <a:gd name="T16" fmla="*/ 162436 w 429"/>
                <a:gd name="T17" fmla="*/ 145705 h 524"/>
                <a:gd name="T18" fmla="*/ 147589 w 429"/>
                <a:gd name="T19" fmla="*/ 161953 h 524"/>
                <a:gd name="T20" fmla="*/ 139293 w 429"/>
                <a:gd name="T21" fmla="*/ 174531 h 524"/>
                <a:gd name="T22" fmla="*/ 136236 w 429"/>
                <a:gd name="T23" fmla="*/ 215937 h 524"/>
                <a:gd name="T24" fmla="*/ 132743 w 429"/>
                <a:gd name="T25" fmla="*/ 230088 h 524"/>
                <a:gd name="T26" fmla="*/ 126630 w 429"/>
                <a:gd name="T27" fmla="*/ 234805 h 524"/>
                <a:gd name="T28" fmla="*/ 117460 w 429"/>
                <a:gd name="T29" fmla="*/ 238474 h 524"/>
                <a:gd name="T30" fmla="*/ 110474 w 429"/>
                <a:gd name="T31" fmla="*/ 247384 h 524"/>
                <a:gd name="T32" fmla="*/ 102177 w 429"/>
                <a:gd name="T33" fmla="*/ 262059 h 524"/>
                <a:gd name="T34" fmla="*/ 97374 w 429"/>
                <a:gd name="T35" fmla="*/ 264680 h 524"/>
                <a:gd name="T36" fmla="*/ 87768 w 429"/>
                <a:gd name="T37" fmla="*/ 264156 h 524"/>
                <a:gd name="T38" fmla="*/ 82528 w 429"/>
                <a:gd name="T39" fmla="*/ 261011 h 524"/>
                <a:gd name="T40" fmla="*/ 63315 w 429"/>
                <a:gd name="T41" fmla="*/ 262059 h 524"/>
                <a:gd name="T42" fmla="*/ 53709 w 429"/>
                <a:gd name="T43" fmla="*/ 262059 h 524"/>
                <a:gd name="T44" fmla="*/ 49342 w 429"/>
                <a:gd name="T45" fmla="*/ 258914 h 524"/>
                <a:gd name="T46" fmla="*/ 41482 w 429"/>
                <a:gd name="T47" fmla="*/ 258390 h 524"/>
                <a:gd name="T48" fmla="*/ 34059 w 429"/>
                <a:gd name="T49" fmla="*/ 263107 h 524"/>
                <a:gd name="T50" fmla="*/ 27073 w 429"/>
                <a:gd name="T51" fmla="*/ 272017 h 524"/>
                <a:gd name="T52" fmla="*/ 11790 w 429"/>
                <a:gd name="T53" fmla="*/ 257342 h 524"/>
                <a:gd name="T54" fmla="*/ 2620 w 429"/>
                <a:gd name="T55" fmla="*/ 234281 h 524"/>
                <a:gd name="T56" fmla="*/ 10916 w 429"/>
                <a:gd name="T57" fmla="*/ 225371 h 524"/>
                <a:gd name="T58" fmla="*/ 18340 w 429"/>
                <a:gd name="T59" fmla="*/ 222226 h 524"/>
                <a:gd name="T60" fmla="*/ 26636 w 429"/>
                <a:gd name="T61" fmla="*/ 224323 h 524"/>
                <a:gd name="T62" fmla="*/ 25326 w 429"/>
                <a:gd name="T63" fmla="*/ 219081 h 524"/>
                <a:gd name="T64" fmla="*/ 19649 w 429"/>
                <a:gd name="T65" fmla="*/ 202310 h 524"/>
                <a:gd name="T66" fmla="*/ 20523 w 429"/>
                <a:gd name="T67" fmla="*/ 191827 h 524"/>
                <a:gd name="T68" fmla="*/ 24889 w 429"/>
                <a:gd name="T69" fmla="*/ 186586 h 524"/>
                <a:gd name="T70" fmla="*/ 31003 w 429"/>
                <a:gd name="T71" fmla="*/ 184490 h 524"/>
                <a:gd name="T72" fmla="*/ 38862 w 429"/>
                <a:gd name="T73" fmla="*/ 176628 h 524"/>
                <a:gd name="T74" fmla="*/ 45412 w 429"/>
                <a:gd name="T75" fmla="*/ 174531 h 524"/>
                <a:gd name="T76" fmla="*/ 50215 w 429"/>
                <a:gd name="T77" fmla="*/ 179248 h 524"/>
                <a:gd name="T78" fmla="*/ 58948 w 429"/>
                <a:gd name="T79" fmla="*/ 188158 h 524"/>
                <a:gd name="T80" fmla="*/ 67245 w 429"/>
                <a:gd name="T81" fmla="*/ 183966 h 524"/>
                <a:gd name="T82" fmla="*/ 79035 w 429"/>
                <a:gd name="T83" fmla="*/ 185014 h 524"/>
                <a:gd name="T84" fmla="*/ 86894 w 429"/>
                <a:gd name="T85" fmla="*/ 178200 h 524"/>
                <a:gd name="T86" fmla="*/ 91698 w 429"/>
                <a:gd name="T87" fmla="*/ 165097 h 524"/>
                <a:gd name="T88" fmla="*/ 93008 w 429"/>
                <a:gd name="T89" fmla="*/ 151994 h 524"/>
                <a:gd name="T90" fmla="*/ 93881 w 429"/>
                <a:gd name="T91" fmla="*/ 140988 h 524"/>
                <a:gd name="T92" fmla="*/ 87768 w 429"/>
                <a:gd name="T93" fmla="*/ 123692 h 524"/>
                <a:gd name="T94" fmla="*/ 82091 w 429"/>
                <a:gd name="T95" fmla="*/ 106396 h 524"/>
                <a:gd name="T96" fmla="*/ 90388 w 429"/>
                <a:gd name="T97" fmla="*/ 92769 h 524"/>
                <a:gd name="T98" fmla="*/ 91698 w 429"/>
                <a:gd name="T99" fmla="*/ 85955 h 524"/>
                <a:gd name="T100" fmla="*/ 87331 w 429"/>
                <a:gd name="T101" fmla="*/ 81238 h 524"/>
                <a:gd name="T102" fmla="*/ 86021 w 429"/>
                <a:gd name="T103" fmla="*/ 71804 h 524"/>
                <a:gd name="T104" fmla="*/ 82091 w 429"/>
                <a:gd name="T105" fmla="*/ 67611 h 524"/>
                <a:gd name="T106" fmla="*/ 70301 w 429"/>
                <a:gd name="T107" fmla="*/ 69184 h 524"/>
                <a:gd name="T108" fmla="*/ 59822 w 429"/>
                <a:gd name="T109" fmla="*/ 68660 h 524"/>
                <a:gd name="T110" fmla="*/ 54582 w 429"/>
                <a:gd name="T111" fmla="*/ 62370 h 524"/>
                <a:gd name="T112" fmla="*/ 53709 w 429"/>
                <a:gd name="T113" fmla="*/ 53984 h 524"/>
                <a:gd name="T114" fmla="*/ 57638 w 429"/>
                <a:gd name="T115" fmla="*/ 39833 h 524"/>
                <a:gd name="T116" fmla="*/ 133616 w 429"/>
                <a:gd name="T117" fmla="*/ 19916 h 524"/>
                <a:gd name="T118" fmla="*/ 141040 w 429"/>
                <a:gd name="T119" fmla="*/ 8910 h 524"/>
                <a:gd name="T120" fmla="*/ 149773 w 429"/>
                <a:gd name="T121" fmla="*/ 3669 h 524"/>
                <a:gd name="T122" fmla="*/ 163309 w 429"/>
                <a:gd name="T123" fmla="*/ 2621 h 524"/>
                <a:gd name="T124" fmla="*/ 178155 w 429"/>
                <a:gd name="T125" fmla="*/ 2096 h 5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9" h="524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5" name="Freeform 294"/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4316413" y="2561304"/>
              <a:ext cx="127000" cy="114300"/>
            </a:xfrm>
            <a:custGeom>
              <a:avLst/>
              <a:gdLst>
                <a:gd name="T0" fmla="*/ 112647 w 292"/>
                <a:gd name="T1" fmla="*/ 47668 h 223"/>
                <a:gd name="T2" fmla="*/ 72199 w 292"/>
                <a:gd name="T3" fmla="*/ 39467 h 223"/>
                <a:gd name="T4" fmla="*/ 66110 w 292"/>
                <a:gd name="T5" fmla="*/ 40492 h 223"/>
                <a:gd name="T6" fmla="*/ 60455 w 292"/>
                <a:gd name="T7" fmla="*/ 40492 h 223"/>
                <a:gd name="T8" fmla="*/ 54801 w 292"/>
                <a:gd name="T9" fmla="*/ 39467 h 223"/>
                <a:gd name="T10" fmla="*/ 51757 w 292"/>
                <a:gd name="T11" fmla="*/ 47668 h 223"/>
                <a:gd name="T12" fmla="*/ 62630 w 292"/>
                <a:gd name="T13" fmla="*/ 67145 h 223"/>
                <a:gd name="T14" fmla="*/ 73068 w 292"/>
                <a:gd name="T15" fmla="*/ 80471 h 223"/>
                <a:gd name="T16" fmla="*/ 82202 w 292"/>
                <a:gd name="T17" fmla="*/ 94823 h 223"/>
                <a:gd name="T18" fmla="*/ 85682 w 292"/>
                <a:gd name="T19" fmla="*/ 103536 h 223"/>
                <a:gd name="T20" fmla="*/ 89161 w 292"/>
                <a:gd name="T21" fmla="*/ 113787 h 223"/>
                <a:gd name="T22" fmla="*/ 76113 w 292"/>
                <a:gd name="T23" fmla="*/ 114300 h 223"/>
                <a:gd name="T24" fmla="*/ 70024 w 292"/>
                <a:gd name="T25" fmla="*/ 113787 h 223"/>
                <a:gd name="T26" fmla="*/ 63500 w 292"/>
                <a:gd name="T27" fmla="*/ 110712 h 223"/>
                <a:gd name="T28" fmla="*/ 58281 w 292"/>
                <a:gd name="T29" fmla="*/ 107124 h 223"/>
                <a:gd name="T30" fmla="*/ 55236 w 292"/>
                <a:gd name="T31" fmla="*/ 101486 h 223"/>
                <a:gd name="T32" fmla="*/ 52627 w 292"/>
                <a:gd name="T33" fmla="*/ 95848 h 223"/>
                <a:gd name="T34" fmla="*/ 49147 w 292"/>
                <a:gd name="T35" fmla="*/ 92260 h 223"/>
                <a:gd name="T36" fmla="*/ 39579 w 292"/>
                <a:gd name="T37" fmla="*/ 74321 h 223"/>
                <a:gd name="T38" fmla="*/ 29575 w 292"/>
                <a:gd name="T39" fmla="*/ 57919 h 223"/>
                <a:gd name="T40" fmla="*/ 23921 w 292"/>
                <a:gd name="T41" fmla="*/ 50743 h 223"/>
                <a:gd name="T42" fmla="*/ 18267 w 292"/>
                <a:gd name="T43" fmla="*/ 44592 h 223"/>
                <a:gd name="T44" fmla="*/ 11743 w 292"/>
                <a:gd name="T45" fmla="*/ 40492 h 223"/>
                <a:gd name="T46" fmla="*/ 5654 w 292"/>
                <a:gd name="T47" fmla="*/ 38442 h 223"/>
                <a:gd name="T48" fmla="*/ 1740 w 292"/>
                <a:gd name="T49" fmla="*/ 33316 h 223"/>
                <a:gd name="T50" fmla="*/ 435 w 292"/>
                <a:gd name="T51" fmla="*/ 29728 h 223"/>
                <a:gd name="T52" fmla="*/ 0 w 292"/>
                <a:gd name="T53" fmla="*/ 25115 h 223"/>
                <a:gd name="T54" fmla="*/ 17397 w 292"/>
                <a:gd name="T55" fmla="*/ 28191 h 223"/>
                <a:gd name="T56" fmla="*/ 30445 w 292"/>
                <a:gd name="T57" fmla="*/ 28191 h 223"/>
                <a:gd name="T58" fmla="*/ 39579 w 292"/>
                <a:gd name="T59" fmla="*/ 25628 h 223"/>
                <a:gd name="T60" fmla="*/ 46103 w 292"/>
                <a:gd name="T61" fmla="*/ 21015 h 223"/>
                <a:gd name="T62" fmla="*/ 55236 w 292"/>
                <a:gd name="T63" fmla="*/ 10251 h 223"/>
                <a:gd name="T64" fmla="*/ 60021 w 292"/>
                <a:gd name="T65" fmla="*/ 4613 h 223"/>
                <a:gd name="T66" fmla="*/ 66110 w 292"/>
                <a:gd name="T67" fmla="*/ 0 h 223"/>
                <a:gd name="T68" fmla="*/ 74808 w 292"/>
                <a:gd name="T69" fmla="*/ 7176 h 223"/>
                <a:gd name="T70" fmla="*/ 84377 w 292"/>
                <a:gd name="T71" fmla="*/ 13326 h 223"/>
                <a:gd name="T72" fmla="*/ 94815 w 292"/>
                <a:gd name="T73" fmla="*/ 17427 h 223"/>
                <a:gd name="T74" fmla="*/ 106993 w 292"/>
                <a:gd name="T75" fmla="*/ 18965 h 223"/>
                <a:gd name="T76" fmla="*/ 113952 w 292"/>
                <a:gd name="T77" fmla="*/ 17427 h 223"/>
                <a:gd name="T78" fmla="*/ 121346 w 292"/>
                <a:gd name="T79" fmla="*/ 15889 h 223"/>
                <a:gd name="T80" fmla="*/ 123955 w 292"/>
                <a:gd name="T81" fmla="*/ 24090 h 223"/>
                <a:gd name="T82" fmla="*/ 124825 w 292"/>
                <a:gd name="T83" fmla="*/ 25115 h 223"/>
                <a:gd name="T84" fmla="*/ 127000 w 292"/>
                <a:gd name="T85" fmla="*/ 35366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2" h="223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6" name="Freeform 295"/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4267200" y="2420016"/>
              <a:ext cx="168275" cy="77788"/>
            </a:xfrm>
            <a:custGeom>
              <a:avLst/>
              <a:gdLst>
                <a:gd name="T0" fmla="*/ 166499 w 379"/>
                <a:gd name="T1" fmla="*/ 49742 h 147"/>
                <a:gd name="T2" fmla="*/ 159839 w 379"/>
                <a:gd name="T3" fmla="*/ 53446 h 147"/>
                <a:gd name="T4" fmla="*/ 157175 w 379"/>
                <a:gd name="T5" fmla="*/ 57150 h 147"/>
                <a:gd name="T6" fmla="*/ 154067 w 379"/>
                <a:gd name="T7" fmla="*/ 61913 h 147"/>
                <a:gd name="T8" fmla="*/ 147851 w 379"/>
                <a:gd name="T9" fmla="*/ 67205 h 147"/>
                <a:gd name="T10" fmla="*/ 142079 w 379"/>
                <a:gd name="T11" fmla="*/ 69321 h 147"/>
                <a:gd name="T12" fmla="*/ 138083 w 379"/>
                <a:gd name="T13" fmla="*/ 69850 h 147"/>
                <a:gd name="T14" fmla="*/ 133643 w 379"/>
                <a:gd name="T15" fmla="*/ 68792 h 147"/>
                <a:gd name="T16" fmla="*/ 129203 w 379"/>
                <a:gd name="T17" fmla="*/ 66675 h 147"/>
                <a:gd name="T18" fmla="*/ 124763 w 379"/>
                <a:gd name="T19" fmla="*/ 62971 h 147"/>
                <a:gd name="T20" fmla="*/ 122099 w 379"/>
                <a:gd name="T21" fmla="*/ 61384 h 147"/>
                <a:gd name="T22" fmla="*/ 119435 w 379"/>
                <a:gd name="T23" fmla="*/ 62442 h 147"/>
                <a:gd name="T24" fmla="*/ 118547 w 379"/>
                <a:gd name="T25" fmla="*/ 65088 h 147"/>
                <a:gd name="T26" fmla="*/ 118103 w 379"/>
                <a:gd name="T27" fmla="*/ 74084 h 147"/>
                <a:gd name="T28" fmla="*/ 114107 w 379"/>
                <a:gd name="T29" fmla="*/ 76730 h 147"/>
                <a:gd name="T30" fmla="*/ 108335 w 379"/>
                <a:gd name="T31" fmla="*/ 74084 h 147"/>
                <a:gd name="T32" fmla="*/ 101675 w 379"/>
                <a:gd name="T33" fmla="*/ 69321 h 147"/>
                <a:gd name="T34" fmla="*/ 50172 w 379"/>
                <a:gd name="T35" fmla="*/ 74613 h 147"/>
                <a:gd name="T36" fmla="*/ 35520 w 379"/>
                <a:gd name="T37" fmla="*/ 65617 h 147"/>
                <a:gd name="T38" fmla="*/ 25752 w 379"/>
                <a:gd name="T39" fmla="*/ 57680 h 147"/>
                <a:gd name="T40" fmla="*/ 19980 w 379"/>
                <a:gd name="T41" fmla="*/ 49742 h 147"/>
                <a:gd name="T42" fmla="*/ 16428 w 379"/>
                <a:gd name="T43" fmla="*/ 43392 h 147"/>
                <a:gd name="T44" fmla="*/ 11544 w 379"/>
                <a:gd name="T45" fmla="*/ 31221 h 147"/>
                <a:gd name="T46" fmla="*/ 7104 w 379"/>
                <a:gd name="T47" fmla="*/ 25400 h 147"/>
                <a:gd name="T48" fmla="*/ 0 w 379"/>
                <a:gd name="T49" fmla="*/ 19050 h 147"/>
                <a:gd name="T50" fmla="*/ 12876 w 379"/>
                <a:gd name="T51" fmla="*/ 21167 h 147"/>
                <a:gd name="T52" fmla="*/ 23088 w 379"/>
                <a:gd name="T53" fmla="*/ 20108 h 147"/>
                <a:gd name="T54" fmla="*/ 31968 w 379"/>
                <a:gd name="T55" fmla="*/ 17463 h 147"/>
                <a:gd name="T56" fmla="*/ 38628 w 379"/>
                <a:gd name="T57" fmla="*/ 13229 h 147"/>
                <a:gd name="T58" fmla="*/ 52836 w 379"/>
                <a:gd name="T59" fmla="*/ 4233 h 147"/>
                <a:gd name="T60" fmla="*/ 61272 w 379"/>
                <a:gd name="T61" fmla="*/ 1058 h 147"/>
                <a:gd name="T62" fmla="*/ 70596 w 379"/>
                <a:gd name="T63" fmla="*/ 0 h 147"/>
                <a:gd name="T64" fmla="*/ 88799 w 379"/>
                <a:gd name="T65" fmla="*/ 12171 h 147"/>
                <a:gd name="T66" fmla="*/ 108335 w 379"/>
                <a:gd name="T67" fmla="*/ 23813 h 147"/>
                <a:gd name="T68" fmla="*/ 129647 w 379"/>
                <a:gd name="T69" fmla="*/ 35454 h 147"/>
                <a:gd name="T70" fmla="*/ 147851 w 379"/>
                <a:gd name="T71" fmla="*/ 42334 h 147"/>
                <a:gd name="T72" fmla="*/ 157175 w 379"/>
                <a:gd name="T73" fmla="*/ 45509 h 147"/>
                <a:gd name="T74" fmla="*/ 168275 w 379"/>
                <a:gd name="T75" fmla="*/ 48684 h 14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9" h="147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7" name="Freeform 296"/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4230688" y="2275554"/>
              <a:ext cx="30162" cy="60325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8103 h 67"/>
                <a:gd name="T4" fmla="*/ 0 w 61"/>
                <a:gd name="T5" fmla="*/ 16207 h 67"/>
                <a:gd name="T6" fmla="*/ 494 w 61"/>
                <a:gd name="T7" fmla="*/ 21609 h 67"/>
                <a:gd name="T8" fmla="*/ 989 w 61"/>
                <a:gd name="T9" fmla="*/ 27011 h 67"/>
                <a:gd name="T10" fmla="*/ 1483 w 61"/>
                <a:gd name="T11" fmla="*/ 32413 h 67"/>
                <a:gd name="T12" fmla="*/ 2967 w 61"/>
                <a:gd name="T13" fmla="*/ 37816 h 67"/>
                <a:gd name="T14" fmla="*/ 5934 w 61"/>
                <a:gd name="T15" fmla="*/ 49521 h 67"/>
                <a:gd name="T16" fmla="*/ 10384 w 61"/>
                <a:gd name="T17" fmla="*/ 60325 h 67"/>
                <a:gd name="T18" fmla="*/ 13845 w 61"/>
                <a:gd name="T19" fmla="*/ 58524 h 67"/>
                <a:gd name="T20" fmla="*/ 17306 w 61"/>
                <a:gd name="T21" fmla="*/ 54923 h 67"/>
                <a:gd name="T22" fmla="*/ 20767 w 61"/>
                <a:gd name="T23" fmla="*/ 52222 h 67"/>
                <a:gd name="T24" fmla="*/ 23734 w 61"/>
                <a:gd name="T25" fmla="*/ 47720 h 67"/>
                <a:gd name="T26" fmla="*/ 26206 w 61"/>
                <a:gd name="T27" fmla="*/ 42318 h 67"/>
                <a:gd name="T28" fmla="*/ 28184 w 61"/>
                <a:gd name="T29" fmla="*/ 36015 h 67"/>
                <a:gd name="T30" fmla="*/ 29173 w 61"/>
                <a:gd name="T31" fmla="*/ 28812 h 67"/>
                <a:gd name="T32" fmla="*/ 30162 w 61"/>
                <a:gd name="T33" fmla="*/ 21609 h 67"/>
                <a:gd name="T34" fmla="*/ 26206 w 61"/>
                <a:gd name="T35" fmla="*/ 12605 h 67"/>
                <a:gd name="T36" fmla="*/ 20273 w 61"/>
                <a:gd name="T37" fmla="*/ 0 h 67"/>
                <a:gd name="T38" fmla="*/ 13845 w 61"/>
                <a:gd name="T39" fmla="*/ 2701 h 67"/>
                <a:gd name="T40" fmla="*/ 8900 w 61"/>
                <a:gd name="T41" fmla="*/ 3601 h 67"/>
                <a:gd name="T42" fmla="*/ 6428 w 61"/>
                <a:gd name="T43" fmla="*/ 3601 h 67"/>
                <a:gd name="T44" fmla="*/ 4945 w 61"/>
                <a:gd name="T45" fmla="*/ 2701 h 67"/>
                <a:gd name="T46" fmla="*/ 2967 w 61"/>
                <a:gd name="T47" fmla="*/ 1801 h 67"/>
                <a:gd name="T48" fmla="*/ 0 w 61"/>
                <a:gd name="T49" fmla="*/ 0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1" h="67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8" name="Freeform 297"/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4202113" y="2280316"/>
              <a:ext cx="25400" cy="58738"/>
            </a:xfrm>
            <a:custGeom>
              <a:avLst/>
              <a:gdLst>
                <a:gd name="T0" fmla="*/ 0 w 60"/>
                <a:gd name="T1" fmla="*/ 6408 h 55"/>
                <a:gd name="T2" fmla="*/ 0 w 60"/>
                <a:gd name="T3" fmla="*/ 25631 h 55"/>
                <a:gd name="T4" fmla="*/ 2117 w 60"/>
                <a:gd name="T5" fmla="*/ 34175 h 55"/>
                <a:gd name="T6" fmla="*/ 4233 w 60"/>
                <a:gd name="T7" fmla="*/ 42719 h 55"/>
                <a:gd name="T8" fmla="*/ 6773 w 60"/>
                <a:gd name="T9" fmla="*/ 48058 h 55"/>
                <a:gd name="T10" fmla="*/ 8890 w 60"/>
                <a:gd name="T11" fmla="*/ 52330 h 55"/>
                <a:gd name="T12" fmla="*/ 11430 w 60"/>
                <a:gd name="T13" fmla="*/ 55534 h 55"/>
                <a:gd name="T14" fmla="*/ 13970 w 60"/>
                <a:gd name="T15" fmla="*/ 57670 h 55"/>
                <a:gd name="T16" fmla="*/ 16933 w 60"/>
                <a:gd name="T17" fmla="*/ 58738 h 55"/>
                <a:gd name="T18" fmla="*/ 19473 w 60"/>
                <a:gd name="T19" fmla="*/ 58738 h 55"/>
                <a:gd name="T20" fmla="*/ 22437 w 60"/>
                <a:gd name="T21" fmla="*/ 55534 h 55"/>
                <a:gd name="T22" fmla="*/ 25400 w 60"/>
                <a:gd name="T23" fmla="*/ 52330 h 55"/>
                <a:gd name="T24" fmla="*/ 21167 w 60"/>
                <a:gd name="T25" fmla="*/ 36311 h 55"/>
                <a:gd name="T26" fmla="*/ 17780 w 60"/>
                <a:gd name="T27" fmla="*/ 23495 h 55"/>
                <a:gd name="T28" fmla="*/ 16510 w 60"/>
                <a:gd name="T29" fmla="*/ 18155 h 55"/>
                <a:gd name="T30" fmla="*/ 14817 w 60"/>
                <a:gd name="T31" fmla="*/ 12816 h 55"/>
                <a:gd name="T32" fmla="*/ 14393 w 60"/>
                <a:gd name="T33" fmla="*/ 6408 h 55"/>
                <a:gd name="T34" fmla="*/ 13970 w 60"/>
                <a:gd name="T35" fmla="*/ 0 h 55"/>
                <a:gd name="T36" fmla="*/ 9737 w 60"/>
                <a:gd name="T37" fmla="*/ 1068 h 55"/>
                <a:gd name="T38" fmla="*/ 6350 w 60"/>
                <a:gd name="T39" fmla="*/ 3204 h 55"/>
                <a:gd name="T40" fmla="*/ 2963 w 60"/>
                <a:gd name="T41" fmla="*/ 5340 h 55"/>
                <a:gd name="T42" fmla="*/ 0 w 60"/>
                <a:gd name="T43" fmla="*/ 6408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" h="55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298"/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4171950" y="2226341"/>
              <a:ext cx="52388" cy="77788"/>
            </a:xfrm>
            <a:custGeom>
              <a:avLst/>
              <a:gdLst>
                <a:gd name="T0" fmla="*/ 32306 w 120"/>
                <a:gd name="T1" fmla="*/ 67802 h 148"/>
                <a:gd name="T2" fmla="*/ 30560 w 120"/>
                <a:gd name="T3" fmla="*/ 68853 h 148"/>
                <a:gd name="T4" fmla="*/ 29250 w 120"/>
                <a:gd name="T5" fmla="*/ 69378 h 148"/>
                <a:gd name="T6" fmla="*/ 27940 w 120"/>
                <a:gd name="T7" fmla="*/ 69904 h 148"/>
                <a:gd name="T8" fmla="*/ 26194 w 120"/>
                <a:gd name="T9" fmla="*/ 69904 h 148"/>
                <a:gd name="T10" fmla="*/ 24448 w 120"/>
                <a:gd name="T11" fmla="*/ 69904 h 148"/>
                <a:gd name="T12" fmla="*/ 23138 w 120"/>
                <a:gd name="T13" fmla="*/ 69378 h 148"/>
                <a:gd name="T14" fmla="*/ 21828 w 120"/>
                <a:gd name="T15" fmla="*/ 68853 h 148"/>
                <a:gd name="T16" fmla="*/ 20519 w 120"/>
                <a:gd name="T17" fmla="*/ 67802 h 148"/>
                <a:gd name="T18" fmla="*/ 17899 w 120"/>
                <a:gd name="T19" fmla="*/ 67276 h 148"/>
                <a:gd name="T20" fmla="*/ 14843 w 120"/>
                <a:gd name="T21" fmla="*/ 65699 h 148"/>
                <a:gd name="T22" fmla="*/ 11351 w 120"/>
                <a:gd name="T23" fmla="*/ 63071 h 148"/>
                <a:gd name="T24" fmla="*/ 8295 w 120"/>
                <a:gd name="T25" fmla="*/ 60443 h 148"/>
                <a:gd name="T26" fmla="*/ 4802 w 120"/>
                <a:gd name="T27" fmla="*/ 56764 h 148"/>
                <a:gd name="T28" fmla="*/ 2619 w 120"/>
                <a:gd name="T29" fmla="*/ 53085 h 148"/>
                <a:gd name="T30" fmla="*/ 1310 w 120"/>
                <a:gd name="T31" fmla="*/ 50983 h 148"/>
                <a:gd name="T32" fmla="*/ 873 w 120"/>
                <a:gd name="T33" fmla="*/ 49406 h 148"/>
                <a:gd name="T34" fmla="*/ 437 w 120"/>
                <a:gd name="T35" fmla="*/ 47304 h 148"/>
                <a:gd name="T36" fmla="*/ 0 w 120"/>
                <a:gd name="T37" fmla="*/ 45727 h 148"/>
                <a:gd name="T38" fmla="*/ 873 w 120"/>
                <a:gd name="T39" fmla="*/ 38368 h 148"/>
                <a:gd name="T40" fmla="*/ 3493 w 120"/>
                <a:gd name="T41" fmla="*/ 28908 h 148"/>
                <a:gd name="T42" fmla="*/ 6112 w 120"/>
                <a:gd name="T43" fmla="*/ 18396 h 148"/>
                <a:gd name="T44" fmla="*/ 8731 w 120"/>
                <a:gd name="T45" fmla="*/ 9461 h 148"/>
                <a:gd name="T46" fmla="*/ 13970 w 120"/>
                <a:gd name="T47" fmla="*/ 8935 h 148"/>
                <a:gd name="T48" fmla="*/ 18336 w 120"/>
                <a:gd name="T49" fmla="*/ 8410 h 148"/>
                <a:gd name="T50" fmla="*/ 22265 w 120"/>
                <a:gd name="T51" fmla="*/ 7358 h 148"/>
                <a:gd name="T52" fmla="*/ 25321 w 120"/>
                <a:gd name="T53" fmla="*/ 5782 h 148"/>
                <a:gd name="T54" fmla="*/ 30560 w 120"/>
                <a:gd name="T55" fmla="*/ 2628 h 148"/>
                <a:gd name="T56" fmla="*/ 34925 w 120"/>
                <a:gd name="T57" fmla="*/ 0 h 148"/>
                <a:gd name="T58" fmla="*/ 37108 w 120"/>
                <a:gd name="T59" fmla="*/ 1051 h 148"/>
                <a:gd name="T60" fmla="*/ 40601 w 120"/>
                <a:gd name="T61" fmla="*/ 3679 h 148"/>
                <a:gd name="T62" fmla="*/ 42784 w 120"/>
                <a:gd name="T63" fmla="*/ 5256 h 148"/>
                <a:gd name="T64" fmla="*/ 44530 w 120"/>
                <a:gd name="T65" fmla="*/ 6833 h 148"/>
                <a:gd name="T66" fmla="*/ 46276 w 120"/>
                <a:gd name="T67" fmla="*/ 8410 h 148"/>
                <a:gd name="T68" fmla="*/ 46713 w 120"/>
                <a:gd name="T69" fmla="*/ 9461 h 148"/>
                <a:gd name="T70" fmla="*/ 43657 w 120"/>
                <a:gd name="T71" fmla="*/ 14717 h 148"/>
                <a:gd name="T72" fmla="*/ 40601 w 120"/>
                <a:gd name="T73" fmla="*/ 19447 h 148"/>
                <a:gd name="T74" fmla="*/ 41474 w 120"/>
                <a:gd name="T75" fmla="*/ 22075 h 148"/>
                <a:gd name="T76" fmla="*/ 42784 w 120"/>
                <a:gd name="T77" fmla="*/ 25754 h 148"/>
                <a:gd name="T78" fmla="*/ 44530 w 120"/>
                <a:gd name="T79" fmla="*/ 29433 h 148"/>
                <a:gd name="T80" fmla="*/ 46713 w 120"/>
                <a:gd name="T81" fmla="*/ 33112 h 148"/>
                <a:gd name="T82" fmla="*/ 50205 w 120"/>
                <a:gd name="T83" fmla="*/ 39420 h 148"/>
                <a:gd name="T84" fmla="*/ 52388 w 120"/>
                <a:gd name="T85" fmla="*/ 41522 h 148"/>
                <a:gd name="T86" fmla="*/ 49332 w 120"/>
                <a:gd name="T87" fmla="*/ 42573 h 148"/>
                <a:gd name="T88" fmla="*/ 46713 w 120"/>
                <a:gd name="T89" fmla="*/ 44150 h 148"/>
                <a:gd name="T90" fmla="*/ 43657 w 120"/>
                <a:gd name="T91" fmla="*/ 45727 h 148"/>
                <a:gd name="T92" fmla="*/ 41910 w 120"/>
                <a:gd name="T93" fmla="*/ 47829 h 148"/>
                <a:gd name="T94" fmla="*/ 39291 w 120"/>
                <a:gd name="T95" fmla="*/ 49931 h 148"/>
                <a:gd name="T96" fmla="*/ 37981 w 120"/>
                <a:gd name="T97" fmla="*/ 52034 h 148"/>
                <a:gd name="T98" fmla="*/ 35798 w 120"/>
                <a:gd name="T99" fmla="*/ 54662 h 148"/>
                <a:gd name="T100" fmla="*/ 34925 w 120"/>
                <a:gd name="T101" fmla="*/ 57290 h 148"/>
                <a:gd name="T102" fmla="*/ 34052 w 120"/>
                <a:gd name="T103" fmla="*/ 59918 h 148"/>
                <a:gd name="T104" fmla="*/ 33616 w 120"/>
                <a:gd name="T105" fmla="*/ 63071 h 148"/>
                <a:gd name="T106" fmla="*/ 33179 w 120"/>
                <a:gd name="T107" fmla="*/ 65699 h 148"/>
                <a:gd name="T108" fmla="*/ 32743 w 120"/>
                <a:gd name="T109" fmla="*/ 68327 h 148"/>
                <a:gd name="T110" fmla="*/ 33179 w 120"/>
                <a:gd name="T111" fmla="*/ 70955 h 148"/>
                <a:gd name="T112" fmla="*/ 33616 w 120"/>
                <a:gd name="T113" fmla="*/ 73583 h 148"/>
                <a:gd name="T114" fmla="*/ 34052 w 120"/>
                <a:gd name="T115" fmla="*/ 75686 h 148"/>
                <a:gd name="T116" fmla="*/ 34925 w 120"/>
                <a:gd name="T117" fmla="*/ 77788 h 148"/>
                <a:gd name="T118" fmla="*/ 32306 w 120"/>
                <a:gd name="T119" fmla="*/ 67802 h 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0" h="148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299"/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4603750" y="3031204"/>
              <a:ext cx="273050" cy="307975"/>
            </a:xfrm>
            <a:custGeom>
              <a:avLst/>
              <a:gdLst>
                <a:gd name="T0" fmla="*/ 9087 w 631"/>
                <a:gd name="T1" fmla="*/ 1040 h 592"/>
                <a:gd name="T2" fmla="*/ 13847 w 631"/>
                <a:gd name="T3" fmla="*/ 2081 h 592"/>
                <a:gd name="T4" fmla="*/ 23367 w 631"/>
                <a:gd name="T5" fmla="*/ 4162 h 592"/>
                <a:gd name="T6" fmla="*/ 33753 w 631"/>
                <a:gd name="T7" fmla="*/ 5723 h 592"/>
                <a:gd name="T8" fmla="*/ 45003 w 631"/>
                <a:gd name="T9" fmla="*/ 9884 h 592"/>
                <a:gd name="T10" fmla="*/ 56254 w 631"/>
                <a:gd name="T11" fmla="*/ 16647 h 592"/>
                <a:gd name="T12" fmla="*/ 63178 w 631"/>
                <a:gd name="T13" fmla="*/ 20809 h 592"/>
                <a:gd name="T14" fmla="*/ 68803 w 631"/>
                <a:gd name="T15" fmla="*/ 22370 h 592"/>
                <a:gd name="T16" fmla="*/ 81785 w 631"/>
                <a:gd name="T17" fmla="*/ 22370 h 592"/>
                <a:gd name="T18" fmla="*/ 98229 w 631"/>
                <a:gd name="T19" fmla="*/ 19248 h 592"/>
                <a:gd name="T20" fmla="*/ 119865 w 631"/>
                <a:gd name="T21" fmla="*/ 11965 h 592"/>
                <a:gd name="T22" fmla="*/ 172658 w 631"/>
                <a:gd name="T23" fmla="*/ 19769 h 592"/>
                <a:gd name="T24" fmla="*/ 174389 w 631"/>
                <a:gd name="T25" fmla="*/ 35896 h 592"/>
                <a:gd name="T26" fmla="*/ 177418 w 631"/>
                <a:gd name="T27" fmla="*/ 49422 h 592"/>
                <a:gd name="T28" fmla="*/ 180447 w 631"/>
                <a:gd name="T29" fmla="*/ 61907 h 592"/>
                <a:gd name="T30" fmla="*/ 184774 w 631"/>
                <a:gd name="T31" fmla="*/ 72832 h 592"/>
                <a:gd name="T32" fmla="*/ 194727 w 631"/>
                <a:gd name="T33" fmla="*/ 91040 h 592"/>
                <a:gd name="T34" fmla="*/ 204247 w 631"/>
                <a:gd name="T35" fmla="*/ 106127 h 592"/>
                <a:gd name="T36" fmla="*/ 208574 w 631"/>
                <a:gd name="T37" fmla="*/ 115491 h 592"/>
                <a:gd name="T38" fmla="*/ 209872 w 631"/>
                <a:gd name="T39" fmla="*/ 124855 h 592"/>
                <a:gd name="T40" fmla="*/ 212468 w 631"/>
                <a:gd name="T41" fmla="*/ 132658 h 592"/>
                <a:gd name="T42" fmla="*/ 214632 w 631"/>
                <a:gd name="T43" fmla="*/ 135780 h 592"/>
                <a:gd name="T44" fmla="*/ 218527 w 631"/>
                <a:gd name="T45" fmla="*/ 138381 h 592"/>
                <a:gd name="T46" fmla="*/ 221988 w 631"/>
                <a:gd name="T47" fmla="*/ 140462 h 592"/>
                <a:gd name="T48" fmla="*/ 224585 w 631"/>
                <a:gd name="T49" fmla="*/ 144623 h 592"/>
                <a:gd name="T50" fmla="*/ 230643 w 631"/>
                <a:gd name="T51" fmla="*/ 157629 h 592"/>
                <a:gd name="T52" fmla="*/ 234105 w 631"/>
                <a:gd name="T53" fmla="*/ 172195 h 592"/>
                <a:gd name="T54" fmla="*/ 235836 w 631"/>
                <a:gd name="T55" fmla="*/ 186242 h 592"/>
                <a:gd name="T56" fmla="*/ 237134 w 631"/>
                <a:gd name="T57" fmla="*/ 191444 h 592"/>
                <a:gd name="T58" fmla="*/ 241028 w 631"/>
                <a:gd name="T59" fmla="*/ 198207 h 592"/>
                <a:gd name="T60" fmla="*/ 252279 w 631"/>
                <a:gd name="T61" fmla="*/ 215895 h 592"/>
                <a:gd name="T62" fmla="*/ 264828 w 631"/>
                <a:gd name="T63" fmla="*/ 232542 h 592"/>
                <a:gd name="T64" fmla="*/ 273050 w 631"/>
                <a:gd name="T65" fmla="*/ 240866 h 592"/>
                <a:gd name="T66" fmla="*/ 264828 w 631"/>
                <a:gd name="T67" fmla="*/ 250230 h 592"/>
                <a:gd name="T68" fmla="*/ 270021 w 631"/>
                <a:gd name="T69" fmla="*/ 258033 h 592"/>
                <a:gd name="T70" fmla="*/ 270886 w 631"/>
                <a:gd name="T71" fmla="*/ 263756 h 592"/>
                <a:gd name="T72" fmla="*/ 270886 w 631"/>
                <a:gd name="T73" fmla="*/ 268438 h 592"/>
                <a:gd name="T74" fmla="*/ 273050 w 631"/>
                <a:gd name="T75" fmla="*/ 276241 h 592"/>
                <a:gd name="T76" fmla="*/ 270886 w 631"/>
                <a:gd name="T77" fmla="*/ 280403 h 592"/>
                <a:gd name="T78" fmla="*/ 266992 w 631"/>
                <a:gd name="T79" fmla="*/ 285085 h 592"/>
                <a:gd name="T80" fmla="*/ 256174 w 631"/>
                <a:gd name="T81" fmla="*/ 296010 h 592"/>
                <a:gd name="T82" fmla="*/ 241461 w 631"/>
                <a:gd name="T83" fmla="*/ 307975 h 592"/>
                <a:gd name="T84" fmla="*/ 19905 w 631"/>
                <a:gd name="T85" fmla="*/ 90520 h 592"/>
                <a:gd name="T86" fmla="*/ 10818 w 631"/>
                <a:gd name="T87" fmla="*/ 81676 h 592"/>
                <a:gd name="T88" fmla="*/ 4760 w 631"/>
                <a:gd name="T89" fmla="*/ 71791 h 592"/>
                <a:gd name="T90" fmla="*/ 865 w 631"/>
                <a:gd name="T91" fmla="*/ 60867 h 592"/>
                <a:gd name="T92" fmla="*/ 0 w 631"/>
                <a:gd name="T93" fmla="*/ 48381 h 592"/>
                <a:gd name="T94" fmla="*/ 1298 w 631"/>
                <a:gd name="T95" fmla="*/ 46300 h 592"/>
                <a:gd name="T96" fmla="*/ 4327 w 631"/>
                <a:gd name="T97" fmla="*/ 43179 h 592"/>
                <a:gd name="T98" fmla="*/ 7356 w 631"/>
                <a:gd name="T99" fmla="*/ 40058 h 592"/>
                <a:gd name="T100" fmla="*/ 8655 w 631"/>
                <a:gd name="T101" fmla="*/ 35896 h 592"/>
                <a:gd name="T102" fmla="*/ 7789 w 631"/>
                <a:gd name="T103" fmla="*/ 27572 h 592"/>
                <a:gd name="T104" fmla="*/ 5625 w 631"/>
                <a:gd name="T105" fmla="*/ 21850 h 592"/>
                <a:gd name="T106" fmla="*/ 3895 w 631"/>
                <a:gd name="T107" fmla="*/ 17688 h 592"/>
                <a:gd name="T108" fmla="*/ 3029 w 631"/>
                <a:gd name="T109" fmla="*/ 13526 h 592"/>
                <a:gd name="T110" fmla="*/ 5625 w 631"/>
                <a:gd name="T111" fmla="*/ 0 h 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1" h="592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300"/>
            <p:cNvSpPr>
              <a:spLocks/>
            </p:cNvSpPr>
            <p:nvPr>
              <p:custDataLst>
                <p:tags r:id="rId295"/>
              </p:custDataLst>
            </p:nvPr>
          </p:nvSpPr>
          <p:spPr bwMode="auto">
            <a:xfrm>
              <a:off x="4198938" y="2666079"/>
              <a:ext cx="17462" cy="57150"/>
            </a:xfrm>
            <a:custGeom>
              <a:avLst/>
              <a:gdLst>
                <a:gd name="T0" fmla="*/ 3056 w 40"/>
                <a:gd name="T1" fmla="*/ 19050 h 93"/>
                <a:gd name="T2" fmla="*/ 4366 w 40"/>
                <a:gd name="T3" fmla="*/ 18435 h 93"/>
                <a:gd name="T4" fmla="*/ 6112 w 40"/>
                <a:gd name="T5" fmla="*/ 15977 h 93"/>
                <a:gd name="T6" fmla="*/ 8731 w 40"/>
                <a:gd name="T7" fmla="*/ 12290 h 93"/>
                <a:gd name="T8" fmla="*/ 10914 w 40"/>
                <a:gd name="T9" fmla="*/ 9218 h 93"/>
                <a:gd name="T10" fmla="*/ 15279 w 40"/>
                <a:gd name="T11" fmla="*/ 2458 h 93"/>
                <a:gd name="T12" fmla="*/ 17462 w 40"/>
                <a:gd name="T13" fmla="*/ 0 h 93"/>
                <a:gd name="T14" fmla="*/ 16152 w 40"/>
                <a:gd name="T15" fmla="*/ 15977 h 93"/>
                <a:gd name="T16" fmla="*/ 15279 w 40"/>
                <a:gd name="T17" fmla="*/ 32569 h 93"/>
                <a:gd name="T18" fmla="*/ 14843 w 40"/>
                <a:gd name="T19" fmla="*/ 39944 h 93"/>
                <a:gd name="T20" fmla="*/ 14843 w 40"/>
                <a:gd name="T21" fmla="*/ 47318 h 93"/>
                <a:gd name="T22" fmla="*/ 15279 w 40"/>
                <a:gd name="T23" fmla="*/ 50390 h 93"/>
                <a:gd name="T24" fmla="*/ 15716 w 40"/>
                <a:gd name="T25" fmla="*/ 52848 h 93"/>
                <a:gd name="T26" fmla="*/ 16152 w 40"/>
                <a:gd name="T27" fmla="*/ 55306 h 93"/>
                <a:gd name="T28" fmla="*/ 17462 w 40"/>
                <a:gd name="T29" fmla="*/ 57150 h 93"/>
                <a:gd name="T30" fmla="*/ 11350 w 40"/>
                <a:gd name="T31" fmla="*/ 57150 h 93"/>
                <a:gd name="T32" fmla="*/ 5675 w 40"/>
                <a:gd name="T33" fmla="*/ 57150 h 93"/>
                <a:gd name="T34" fmla="*/ 4802 w 40"/>
                <a:gd name="T35" fmla="*/ 56535 h 93"/>
                <a:gd name="T36" fmla="*/ 3492 w 40"/>
                <a:gd name="T37" fmla="*/ 55921 h 93"/>
                <a:gd name="T38" fmla="*/ 2619 w 40"/>
                <a:gd name="T39" fmla="*/ 54077 h 93"/>
                <a:gd name="T40" fmla="*/ 1746 w 40"/>
                <a:gd name="T41" fmla="*/ 52848 h 93"/>
                <a:gd name="T42" fmla="*/ 437 w 40"/>
                <a:gd name="T43" fmla="*/ 49161 h 93"/>
                <a:gd name="T44" fmla="*/ 0 w 40"/>
                <a:gd name="T45" fmla="*/ 44860 h 93"/>
                <a:gd name="T46" fmla="*/ 437 w 40"/>
                <a:gd name="T47" fmla="*/ 39329 h 93"/>
                <a:gd name="T48" fmla="*/ 1310 w 40"/>
                <a:gd name="T49" fmla="*/ 30726 h 93"/>
                <a:gd name="T50" fmla="*/ 2619 w 40"/>
                <a:gd name="T51" fmla="*/ 22737 h 93"/>
                <a:gd name="T52" fmla="*/ 3056 w 40"/>
                <a:gd name="T53" fmla="*/ 19050 h 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0" h="93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301"/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3892367" y="2416840"/>
              <a:ext cx="295275" cy="273050"/>
            </a:xfrm>
            <a:custGeom>
              <a:avLst/>
              <a:gdLst>
                <a:gd name="T0" fmla="*/ 66259 w 664"/>
                <a:gd name="T1" fmla="*/ 234570 h 518"/>
                <a:gd name="T2" fmla="*/ 67148 w 664"/>
                <a:gd name="T3" fmla="*/ 227190 h 518"/>
                <a:gd name="T4" fmla="*/ 64925 w 664"/>
                <a:gd name="T5" fmla="*/ 210849 h 518"/>
                <a:gd name="T6" fmla="*/ 67148 w 664"/>
                <a:gd name="T7" fmla="*/ 186075 h 518"/>
                <a:gd name="T8" fmla="*/ 64925 w 664"/>
                <a:gd name="T9" fmla="*/ 157083 h 518"/>
                <a:gd name="T10" fmla="*/ 59589 w 664"/>
                <a:gd name="T11" fmla="*/ 132308 h 518"/>
                <a:gd name="T12" fmla="*/ 48471 w 664"/>
                <a:gd name="T13" fmla="*/ 127037 h 518"/>
                <a:gd name="T14" fmla="*/ 8894 w 664"/>
                <a:gd name="T15" fmla="*/ 101208 h 518"/>
                <a:gd name="T16" fmla="*/ 10673 w 664"/>
                <a:gd name="T17" fmla="*/ 90138 h 518"/>
                <a:gd name="T18" fmla="*/ 16009 w 664"/>
                <a:gd name="T19" fmla="*/ 83813 h 518"/>
                <a:gd name="T20" fmla="*/ 21345 w 664"/>
                <a:gd name="T21" fmla="*/ 78014 h 518"/>
                <a:gd name="T22" fmla="*/ 44469 w 664"/>
                <a:gd name="T23" fmla="*/ 81704 h 518"/>
                <a:gd name="T24" fmla="*/ 55586 w 664"/>
                <a:gd name="T25" fmla="*/ 80123 h 518"/>
                <a:gd name="T26" fmla="*/ 65370 w 664"/>
                <a:gd name="T27" fmla="*/ 82758 h 518"/>
                <a:gd name="T28" fmla="*/ 73374 w 664"/>
                <a:gd name="T29" fmla="*/ 49550 h 518"/>
                <a:gd name="T30" fmla="*/ 82268 w 664"/>
                <a:gd name="T31" fmla="*/ 57456 h 518"/>
                <a:gd name="T32" fmla="*/ 92051 w 664"/>
                <a:gd name="T33" fmla="*/ 57984 h 518"/>
                <a:gd name="T34" fmla="*/ 104947 w 664"/>
                <a:gd name="T35" fmla="*/ 52185 h 518"/>
                <a:gd name="T36" fmla="*/ 117398 w 664"/>
                <a:gd name="T37" fmla="*/ 42170 h 518"/>
                <a:gd name="T38" fmla="*/ 128516 w 664"/>
                <a:gd name="T39" fmla="*/ 30046 h 518"/>
                <a:gd name="T40" fmla="*/ 136965 w 664"/>
                <a:gd name="T41" fmla="*/ 16868 h 518"/>
                <a:gd name="T42" fmla="*/ 141412 w 664"/>
                <a:gd name="T43" fmla="*/ 6325 h 518"/>
                <a:gd name="T44" fmla="*/ 164536 w 664"/>
                <a:gd name="T45" fmla="*/ 2108 h 518"/>
                <a:gd name="T46" fmla="*/ 179655 w 664"/>
                <a:gd name="T47" fmla="*/ 16868 h 518"/>
                <a:gd name="T48" fmla="*/ 203224 w 664"/>
                <a:gd name="T49" fmla="*/ 32155 h 518"/>
                <a:gd name="T50" fmla="*/ 227237 w 664"/>
                <a:gd name="T51" fmla="*/ 47441 h 518"/>
                <a:gd name="T52" fmla="*/ 245470 w 664"/>
                <a:gd name="T53" fmla="*/ 56402 h 518"/>
                <a:gd name="T54" fmla="*/ 257032 w 664"/>
                <a:gd name="T55" fmla="*/ 61146 h 518"/>
                <a:gd name="T56" fmla="*/ 277043 w 664"/>
                <a:gd name="T57" fmla="*/ 63782 h 518"/>
                <a:gd name="T58" fmla="*/ 292607 w 664"/>
                <a:gd name="T59" fmla="*/ 71689 h 518"/>
                <a:gd name="T60" fmla="*/ 286826 w 664"/>
                <a:gd name="T61" fmla="*/ 87503 h 518"/>
                <a:gd name="T62" fmla="*/ 275709 w 664"/>
                <a:gd name="T63" fmla="*/ 124401 h 518"/>
                <a:gd name="T64" fmla="*/ 265925 w 664"/>
                <a:gd name="T65" fmla="*/ 143378 h 518"/>
                <a:gd name="T66" fmla="*/ 260144 w 664"/>
                <a:gd name="T67" fmla="*/ 150757 h 518"/>
                <a:gd name="T68" fmla="*/ 266370 w 664"/>
                <a:gd name="T69" fmla="*/ 157083 h 518"/>
                <a:gd name="T70" fmla="*/ 274819 w 664"/>
                <a:gd name="T71" fmla="*/ 161827 h 518"/>
                <a:gd name="T72" fmla="*/ 277043 w 664"/>
                <a:gd name="T73" fmla="*/ 176059 h 518"/>
                <a:gd name="T74" fmla="*/ 275709 w 664"/>
                <a:gd name="T75" fmla="*/ 182912 h 518"/>
                <a:gd name="T76" fmla="*/ 274819 w 664"/>
                <a:gd name="T77" fmla="*/ 196090 h 518"/>
                <a:gd name="T78" fmla="*/ 276598 w 664"/>
                <a:gd name="T79" fmla="*/ 210322 h 518"/>
                <a:gd name="T80" fmla="*/ 281045 w 664"/>
                <a:gd name="T81" fmla="*/ 222973 h 518"/>
                <a:gd name="T82" fmla="*/ 270372 w 664"/>
                <a:gd name="T83" fmla="*/ 240895 h 518"/>
                <a:gd name="T84" fmla="*/ 253029 w 664"/>
                <a:gd name="T85" fmla="*/ 255128 h 518"/>
                <a:gd name="T86" fmla="*/ 241023 w 664"/>
                <a:gd name="T87" fmla="*/ 257763 h 518"/>
                <a:gd name="T88" fmla="*/ 226348 w 664"/>
                <a:gd name="T89" fmla="*/ 253546 h 518"/>
                <a:gd name="T90" fmla="*/ 212118 w 664"/>
                <a:gd name="T91" fmla="*/ 242477 h 518"/>
                <a:gd name="T92" fmla="*/ 205892 w 664"/>
                <a:gd name="T93" fmla="*/ 240368 h 518"/>
                <a:gd name="T94" fmla="*/ 196998 w 664"/>
                <a:gd name="T95" fmla="*/ 240895 h 518"/>
                <a:gd name="T96" fmla="*/ 188104 w 664"/>
                <a:gd name="T97" fmla="*/ 245112 h 518"/>
                <a:gd name="T98" fmla="*/ 180545 w 664"/>
                <a:gd name="T99" fmla="*/ 251438 h 518"/>
                <a:gd name="T100" fmla="*/ 172540 w 664"/>
                <a:gd name="T101" fmla="*/ 265143 h 518"/>
                <a:gd name="T102" fmla="*/ 171206 w 664"/>
                <a:gd name="T103" fmla="*/ 272523 h 518"/>
                <a:gd name="T104" fmla="*/ 148082 w 664"/>
                <a:gd name="T105" fmla="*/ 271469 h 518"/>
                <a:gd name="T106" fmla="*/ 140967 w 664"/>
                <a:gd name="T107" fmla="*/ 267252 h 518"/>
                <a:gd name="T108" fmla="*/ 136520 w 664"/>
                <a:gd name="T109" fmla="*/ 263562 h 518"/>
                <a:gd name="T110" fmla="*/ 131629 w 664"/>
                <a:gd name="T111" fmla="*/ 267779 h 518"/>
                <a:gd name="T112" fmla="*/ 127626 w 664"/>
                <a:gd name="T113" fmla="*/ 271996 h 518"/>
                <a:gd name="T114" fmla="*/ 119177 w 664"/>
                <a:gd name="T115" fmla="*/ 271996 h 518"/>
                <a:gd name="T116" fmla="*/ 100945 w 664"/>
                <a:gd name="T117" fmla="*/ 266725 h 518"/>
                <a:gd name="T118" fmla="*/ 82268 w 664"/>
                <a:gd name="T119" fmla="*/ 256709 h 518"/>
                <a:gd name="T120" fmla="*/ 71151 w 664"/>
                <a:gd name="T121" fmla="*/ 247221 h 518"/>
                <a:gd name="T122" fmla="*/ 64925 w 664"/>
                <a:gd name="T123" fmla="*/ 237206 h 5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4" h="518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302"/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4919663" y="2651791"/>
              <a:ext cx="150812" cy="82550"/>
            </a:xfrm>
            <a:custGeom>
              <a:avLst/>
              <a:gdLst>
                <a:gd name="T0" fmla="*/ 142243 w 352"/>
                <a:gd name="T1" fmla="*/ 49098 h 153"/>
                <a:gd name="T2" fmla="*/ 150812 w 352"/>
                <a:gd name="T3" fmla="*/ 82550 h 153"/>
                <a:gd name="T4" fmla="*/ 139672 w 352"/>
                <a:gd name="T5" fmla="*/ 76075 h 153"/>
                <a:gd name="T6" fmla="*/ 128105 w 352"/>
                <a:gd name="T7" fmla="*/ 69601 h 153"/>
                <a:gd name="T8" fmla="*/ 113966 w 352"/>
                <a:gd name="T9" fmla="*/ 76075 h 153"/>
                <a:gd name="T10" fmla="*/ 99399 w 352"/>
                <a:gd name="T11" fmla="*/ 76075 h 153"/>
                <a:gd name="T12" fmla="*/ 97257 w 352"/>
                <a:gd name="T13" fmla="*/ 72838 h 153"/>
                <a:gd name="T14" fmla="*/ 96828 w 352"/>
                <a:gd name="T15" fmla="*/ 72838 h 153"/>
                <a:gd name="T16" fmla="*/ 93829 w 352"/>
                <a:gd name="T17" fmla="*/ 69601 h 153"/>
                <a:gd name="T18" fmla="*/ 91258 w 352"/>
                <a:gd name="T19" fmla="*/ 67443 h 153"/>
                <a:gd name="T20" fmla="*/ 87831 w 352"/>
                <a:gd name="T21" fmla="*/ 65285 h 153"/>
                <a:gd name="T22" fmla="*/ 84403 w 352"/>
                <a:gd name="T23" fmla="*/ 63666 h 153"/>
                <a:gd name="T24" fmla="*/ 77548 w 352"/>
                <a:gd name="T25" fmla="*/ 60968 h 153"/>
                <a:gd name="T26" fmla="*/ 69836 w 352"/>
                <a:gd name="T27" fmla="*/ 59350 h 153"/>
                <a:gd name="T28" fmla="*/ 53984 w 352"/>
                <a:gd name="T29" fmla="*/ 57731 h 153"/>
                <a:gd name="T30" fmla="*/ 36846 w 352"/>
                <a:gd name="T31" fmla="*/ 56112 h 153"/>
                <a:gd name="T32" fmla="*/ 36418 w 352"/>
                <a:gd name="T33" fmla="*/ 50717 h 153"/>
                <a:gd name="T34" fmla="*/ 35132 w 352"/>
                <a:gd name="T35" fmla="*/ 45322 h 153"/>
                <a:gd name="T36" fmla="*/ 34275 w 352"/>
                <a:gd name="T37" fmla="*/ 40466 h 153"/>
                <a:gd name="T38" fmla="*/ 32133 w 352"/>
                <a:gd name="T39" fmla="*/ 36149 h 153"/>
                <a:gd name="T40" fmla="*/ 30419 w 352"/>
                <a:gd name="T41" fmla="*/ 31833 h 153"/>
                <a:gd name="T42" fmla="*/ 28706 w 352"/>
                <a:gd name="T43" fmla="*/ 28056 h 153"/>
                <a:gd name="T44" fmla="*/ 26135 w 352"/>
                <a:gd name="T45" fmla="*/ 23740 h 153"/>
                <a:gd name="T46" fmla="*/ 23993 w 352"/>
                <a:gd name="T47" fmla="*/ 19963 h 153"/>
                <a:gd name="T48" fmla="*/ 18852 w 352"/>
                <a:gd name="T49" fmla="*/ 14028 h 153"/>
                <a:gd name="T50" fmla="*/ 12425 w 352"/>
                <a:gd name="T51" fmla="*/ 8633 h 153"/>
                <a:gd name="T52" fmla="*/ 6427 w 352"/>
                <a:gd name="T53" fmla="*/ 3777 h 153"/>
                <a:gd name="T54" fmla="*/ 0 w 352"/>
                <a:gd name="T55" fmla="*/ 0 h 153"/>
                <a:gd name="T56" fmla="*/ 2999 w 352"/>
                <a:gd name="T57" fmla="*/ 0 h 153"/>
                <a:gd name="T58" fmla="*/ 25707 w 352"/>
                <a:gd name="T59" fmla="*/ 9712 h 153"/>
                <a:gd name="T60" fmla="*/ 45415 w 352"/>
                <a:gd name="T61" fmla="*/ 16186 h 153"/>
                <a:gd name="T62" fmla="*/ 57411 w 352"/>
                <a:gd name="T63" fmla="*/ 9712 h 153"/>
                <a:gd name="T64" fmla="*/ 77120 w 352"/>
                <a:gd name="T65" fmla="*/ 19424 h 153"/>
                <a:gd name="T66" fmla="*/ 88259 w 352"/>
                <a:gd name="T67" fmla="*/ 29675 h 153"/>
                <a:gd name="T68" fmla="*/ 105397 w 352"/>
                <a:gd name="T69" fmla="*/ 26438 h 153"/>
                <a:gd name="T70" fmla="*/ 122535 w 352"/>
                <a:gd name="T71" fmla="*/ 32912 h 153"/>
                <a:gd name="T72" fmla="*/ 134103 w 352"/>
                <a:gd name="T73" fmla="*/ 42624 h 153"/>
                <a:gd name="T74" fmla="*/ 142243 w 352"/>
                <a:gd name="T75" fmla="*/ 49098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303"/>
            <p:cNvSpPr>
              <a:spLocks/>
            </p:cNvSpPr>
            <p:nvPr>
              <p:custDataLst>
                <p:tags r:id="rId298"/>
              </p:custDataLst>
            </p:nvPr>
          </p:nvSpPr>
          <p:spPr bwMode="auto">
            <a:xfrm>
              <a:off x="4468813" y="2712116"/>
              <a:ext cx="147637" cy="173038"/>
            </a:xfrm>
            <a:custGeom>
              <a:avLst/>
              <a:gdLst>
                <a:gd name="T0" fmla="*/ 102588 w 331"/>
                <a:gd name="T1" fmla="*/ 21167 h 327"/>
                <a:gd name="T2" fmla="*/ 86084 w 331"/>
                <a:gd name="T3" fmla="*/ 29633 h 327"/>
                <a:gd name="T4" fmla="*/ 81178 w 331"/>
                <a:gd name="T5" fmla="*/ 35454 h 327"/>
                <a:gd name="T6" fmla="*/ 80732 w 331"/>
                <a:gd name="T7" fmla="*/ 42863 h 327"/>
                <a:gd name="T8" fmla="*/ 82070 w 331"/>
                <a:gd name="T9" fmla="*/ 49742 h 327"/>
                <a:gd name="T10" fmla="*/ 78948 w 331"/>
                <a:gd name="T11" fmla="*/ 53975 h 327"/>
                <a:gd name="T12" fmla="*/ 74934 w 331"/>
                <a:gd name="T13" fmla="*/ 55563 h 327"/>
                <a:gd name="T14" fmla="*/ 71365 w 331"/>
                <a:gd name="T15" fmla="*/ 51858 h 327"/>
                <a:gd name="T16" fmla="*/ 66459 w 331"/>
                <a:gd name="T17" fmla="*/ 44979 h 327"/>
                <a:gd name="T18" fmla="*/ 56200 w 331"/>
                <a:gd name="T19" fmla="*/ 39158 h 327"/>
                <a:gd name="T20" fmla="*/ 56646 w 331"/>
                <a:gd name="T21" fmla="*/ 50800 h 327"/>
                <a:gd name="T22" fmla="*/ 61999 w 331"/>
                <a:gd name="T23" fmla="*/ 61384 h 327"/>
                <a:gd name="T24" fmla="*/ 68689 w 331"/>
                <a:gd name="T25" fmla="*/ 68263 h 327"/>
                <a:gd name="T26" fmla="*/ 70919 w 331"/>
                <a:gd name="T27" fmla="*/ 68792 h 327"/>
                <a:gd name="T28" fmla="*/ 70919 w 331"/>
                <a:gd name="T29" fmla="*/ 93663 h 327"/>
                <a:gd name="T30" fmla="*/ 70919 w 331"/>
                <a:gd name="T31" fmla="*/ 125413 h 327"/>
                <a:gd name="T32" fmla="*/ 69581 w 331"/>
                <a:gd name="T33" fmla="*/ 132821 h 327"/>
                <a:gd name="T34" fmla="*/ 65567 w 331"/>
                <a:gd name="T35" fmla="*/ 137055 h 327"/>
                <a:gd name="T36" fmla="*/ 64675 w 331"/>
                <a:gd name="T37" fmla="*/ 139700 h 327"/>
                <a:gd name="T38" fmla="*/ 72257 w 331"/>
                <a:gd name="T39" fmla="*/ 146050 h 327"/>
                <a:gd name="T40" fmla="*/ 74488 w 331"/>
                <a:gd name="T41" fmla="*/ 151342 h 327"/>
                <a:gd name="T42" fmla="*/ 69135 w 331"/>
                <a:gd name="T43" fmla="*/ 156105 h 327"/>
                <a:gd name="T44" fmla="*/ 62445 w 331"/>
                <a:gd name="T45" fmla="*/ 157163 h 327"/>
                <a:gd name="T46" fmla="*/ 57984 w 331"/>
                <a:gd name="T47" fmla="*/ 162455 h 327"/>
                <a:gd name="T48" fmla="*/ 56200 w 331"/>
                <a:gd name="T49" fmla="*/ 169863 h 327"/>
                <a:gd name="T50" fmla="*/ 53970 w 331"/>
                <a:gd name="T51" fmla="*/ 158750 h 327"/>
                <a:gd name="T52" fmla="*/ 55308 w 331"/>
                <a:gd name="T53" fmla="*/ 152400 h 327"/>
                <a:gd name="T54" fmla="*/ 48618 w 331"/>
                <a:gd name="T55" fmla="*/ 151342 h 327"/>
                <a:gd name="T56" fmla="*/ 41481 w 331"/>
                <a:gd name="T57" fmla="*/ 154517 h 327"/>
                <a:gd name="T58" fmla="*/ 35237 w 331"/>
                <a:gd name="T59" fmla="*/ 156634 h 327"/>
                <a:gd name="T60" fmla="*/ 32560 w 331"/>
                <a:gd name="T61" fmla="*/ 128059 h 327"/>
                <a:gd name="T62" fmla="*/ 35237 w 331"/>
                <a:gd name="T63" fmla="*/ 114300 h 327"/>
                <a:gd name="T64" fmla="*/ 21410 w 331"/>
                <a:gd name="T65" fmla="*/ 111654 h 327"/>
                <a:gd name="T66" fmla="*/ 12489 w 331"/>
                <a:gd name="T67" fmla="*/ 104775 h 327"/>
                <a:gd name="T68" fmla="*/ 5798 w 331"/>
                <a:gd name="T69" fmla="*/ 91546 h 327"/>
                <a:gd name="T70" fmla="*/ 0 w 331"/>
                <a:gd name="T71" fmla="*/ 68792 h 327"/>
                <a:gd name="T72" fmla="*/ 12489 w 331"/>
                <a:gd name="T73" fmla="*/ 58738 h 327"/>
                <a:gd name="T74" fmla="*/ 22302 w 331"/>
                <a:gd name="T75" fmla="*/ 42863 h 327"/>
                <a:gd name="T76" fmla="*/ 32560 w 331"/>
                <a:gd name="T77" fmla="*/ 29104 h 327"/>
                <a:gd name="T78" fmla="*/ 51294 w 331"/>
                <a:gd name="T79" fmla="*/ 21696 h 327"/>
                <a:gd name="T80" fmla="*/ 80286 w 331"/>
                <a:gd name="T81" fmla="*/ 7408 h 327"/>
                <a:gd name="T82" fmla="*/ 97235 w 331"/>
                <a:gd name="T83" fmla="*/ 3704 h 327"/>
                <a:gd name="T84" fmla="*/ 111062 w 331"/>
                <a:gd name="T85" fmla="*/ 7408 h 327"/>
                <a:gd name="T86" fmla="*/ 120875 w 331"/>
                <a:gd name="T87" fmla="*/ 14288 h 327"/>
                <a:gd name="T88" fmla="*/ 130242 w 331"/>
                <a:gd name="T89" fmla="*/ 15875 h 327"/>
                <a:gd name="T90" fmla="*/ 136932 w 331"/>
                <a:gd name="T91" fmla="*/ 10583 h 327"/>
                <a:gd name="T92" fmla="*/ 145853 w 331"/>
                <a:gd name="T93" fmla="*/ 3175 h 327"/>
                <a:gd name="T94" fmla="*/ 147191 w 331"/>
                <a:gd name="T95" fmla="*/ 16933 h 3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31" h="327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5" name="Freeform 304"/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4552950" y="2904204"/>
              <a:ext cx="69850" cy="57150"/>
            </a:xfrm>
            <a:custGeom>
              <a:avLst/>
              <a:gdLst>
                <a:gd name="T0" fmla="*/ 0 w 153"/>
                <a:gd name="T1" fmla="*/ 0 h 49"/>
                <a:gd name="T2" fmla="*/ 20088 w 153"/>
                <a:gd name="T3" fmla="*/ 2333 h 49"/>
                <a:gd name="T4" fmla="*/ 37892 w 153"/>
                <a:gd name="T5" fmla="*/ 6998 h 49"/>
                <a:gd name="T6" fmla="*/ 47023 w 153"/>
                <a:gd name="T7" fmla="*/ 9331 h 49"/>
                <a:gd name="T8" fmla="*/ 55241 w 153"/>
                <a:gd name="T9" fmla="*/ 8164 h 49"/>
                <a:gd name="T10" fmla="*/ 59350 w 153"/>
                <a:gd name="T11" fmla="*/ 6998 h 49"/>
                <a:gd name="T12" fmla="*/ 62545 w 153"/>
                <a:gd name="T13" fmla="*/ 5832 h 49"/>
                <a:gd name="T14" fmla="*/ 66198 w 153"/>
                <a:gd name="T15" fmla="*/ 3499 h 49"/>
                <a:gd name="T16" fmla="*/ 69850 w 153"/>
                <a:gd name="T17" fmla="*/ 0 h 49"/>
                <a:gd name="T18" fmla="*/ 69850 w 153"/>
                <a:gd name="T19" fmla="*/ 10497 h 49"/>
                <a:gd name="T20" fmla="*/ 69850 w 153"/>
                <a:gd name="T21" fmla="*/ 29158 h 49"/>
                <a:gd name="T22" fmla="*/ 65285 w 153"/>
                <a:gd name="T23" fmla="*/ 36156 h 49"/>
                <a:gd name="T24" fmla="*/ 60719 w 153"/>
                <a:gd name="T25" fmla="*/ 41988 h 49"/>
                <a:gd name="T26" fmla="*/ 56610 w 153"/>
                <a:gd name="T27" fmla="*/ 46653 h 49"/>
                <a:gd name="T28" fmla="*/ 52045 w 153"/>
                <a:gd name="T29" fmla="*/ 51318 h 49"/>
                <a:gd name="T30" fmla="*/ 48393 w 153"/>
                <a:gd name="T31" fmla="*/ 53651 h 49"/>
                <a:gd name="T32" fmla="*/ 45197 w 153"/>
                <a:gd name="T33" fmla="*/ 55984 h 49"/>
                <a:gd name="T34" fmla="*/ 42001 w 153"/>
                <a:gd name="T35" fmla="*/ 57150 h 49"/>
                <a:gd name="T36" fmla="*/ 39719 w 153"/>
                <a:gd name="T37" fmla="*/ 57150 h 49"/>
                <a:gd name="T38" fmla="*/ 32871 w 153"/>
                <a:gd name="T39" fmla="*/ 55984 h 49"/>
                <a:gd name="T40" fmla="*/ 27392 w 153"/>
                <a:gd name="T41" fmla="*/ 53651 h 49"/>
                <a:gd name="T42" fmla="*/ 22827 w 153"/>
                <a:gd name="T43" fmla="*/ 50152 h 49"/>
                <a:gd name="T44" fmla="*/ 18718 w 153"/>
                <a:gd name="T45" fmla="*/ 44320 h 49"/>
                <a:gd name="T46" fmla="*/ 10044 w 153"/>
                <a:gd name="T47" fmla="*/ 33823 h 49"/>
                <a:gd name="T48" fmla="*/ 0 w 153"/>
                <a:gd name="T49" fmla="*/ 22160 h 49"/>
                <a:gd name="T50" fmla="*/ 0 w 153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6" name="Freeform 305"/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3632200" y="3636041"/>
              <a:ext cx="187325" cy="158750"/>
            </a:xfrm>
            <a:custGeom>
              <a:avLst/>
              <a:gdLst>
                <a:gd name="T0" fmla="*/ 85308 w 426"/>
                <a:gd name="T1" fmla="*/ 8495 h 299"/>
                <a:gd name="T2" fmla="*/ 94982 w 426"/>
                <a:gd name="T3" fmla="*/ 11681 h 299"/>
                <a:gd name="T4" fmla="*/ 101138 w 426"/>
                <a:gd name="T5" fmla="*/ 15397 h 299"/>
                <a:gd name="T6" fmla="*/ 111252 w 426"/>
                <a:gd name="T7" fmla="*/ 18583 h 299"/>
                <a:gd name="T8" fmla="*/ 122685 w 426"/>
                <a:gd name="T9" fmla="*/ 19645 h 299"/>
                <a:gd name="T10" fmla="*/ 131919 w 426"/>
                <a:gd name="T11" fmla="*/ 19645 h 299"/>
                <a:gd name="T12" fmla="*/ 140274 w 426"/>
                <a:gd name="T13" fmla="*/ 18052 h 299"/>
                <a:gd name="T14" fmla="*/ 144671 w 426"/>
                <a:gd name="T15" fmla="*/ 15397 h 299"/>
                <a:gd name="T16" fmla="*/ 160501 w 426"/>
                <a:gd name="T17" fmla="*/ 13273 h 299"/>
                <a:gd name="T18" fmla="*/ 163580 w 426"/>
                <a:gd name="T19" fmla="*/ 26016 h 299"/>
                <a:gd name="T20" fmla="*/ 168417 w 426"/>
                <a:gd name="T21" fmla="*/ 39289 h 299"/>
                <a:gd name="T22" fmla="*/ 171934 w 426"/>
                <a:gd name="T23" fmla="*/ 44599 h 299"/>
                <a:gd name="T24" fmla="*/ 175892 w 426"/>
                <a:gd name="T25" fmla="*/ 48846 h 299"/>
                <a:gd name="T26" fmla="*/ 181169 w 426"/>
                <a:gd name="T27" fmla="*/ 51501 h 299"/>
                <a:gd name="T28" fmla="*/ 186885 w 426"/>
                <a:gd name="T29" fmla="*/ 52563 h 299"/>
                <a:gd name="T30" fmla="*/ 186885 w 426"/>
                <a:gd name="T31" fmla="*/ 63712 h 299"/>
                <a:gd name="T32" fmla="*/ 186885 w 426"/>
                <a:gd name="T33" fmla="*/ 75393 h 299"/>
                <a:gd name="T34" fmla="*/ 182928 w 426"/>
                <a:gd name="T35" fmla="*/ 83888 h 299"/>
                <a:gd name="T36" fmla="*/ 181169 w 426"/>
                <a:gd name="T37" fmla="*/ 90259 h 299"/>
                <a:gd name="T38" fmla="*/ 181169 w 426"/>
                <a:gd name="T39" fmla="*/ 96099 h 299"/>
                <a:gd name="T40" fmla="*/ 182488 w 426"/>
                <a:gd name="T41" fmla="*/ 100878 h 299"/>
                <a:gd name="T42" fmla="*/ 186006 w 426"/>
                <a:gd name="T43" fmla="*/ 112028 h 299"/>
                <a:gd name="T44" fmla="*/ 187325 w 426"/>
                <a:gd name="T45" fmla="*/ 119992 h 299"/>
                <a:gd name="T46" fmla="*/ 186885 w 426"/>
                <a:gd name="T47" fmla="*/ 131141 h 299"/>
                <a:gd name="T48" fmla="*/ 187325 w 426"/>
                <a:gd name="T49" fmla="*/ 145477 h 299"/>
                <a:gd name="T50" fmla="*/ 186006 w 426"/>
                <a:gd name="T51" fmla="*/ 151317 h 299"/>
                <a:gd name="T52" fmla="*/ 181169 w 426"/>
                <a:gd name="T53" fmla="*/ 157157 h 299"/>
                <a:gd name="T54" fmla="*/ 167097 w 426"/>
                <a:gd name="T55" fmla="*/ 158219 h 299"/>
                <a:gd name="T56" fmla="*/ 162700 w 426"/>
                <a:gd name="T57" fmla="*/ 158750 h 299"/>
                <a:gd name="T58" fmla="*/ 158303 w 426"/>
                <a:gd name="T59" fmla="*/ 157157 h 299"/>
                <a:gd name="T60" fmla="*/ 154345 w 426"/>
                <a:gd name="T61" fmla="*/ 153972 h 299"/>
                <a:gd name="T62" fmla="*/ 148629 w 426"/>
                <a:gd name="T63" fmla="*/ 147600 h 299"/>
                <a:gd name="T64" fmla="*/ 142473 w 426"/>
                <a:gd name="T65" fmla="*/ 138574 h 299"/>
                <a:gd name="T66" fmla="*/ 136756 w 426"/>
                <a:gd name="T67" fmla="*/ 134327 h 299"/>
                <a:gd name="T68" fmla="*/ 129281 w 426"/>
                <a:gd name="T69" fmla="*/ 133265 h 299"/>
                <a:gd name="T70" fmla="*/ 122245 w 426"/>
                <a:gd name="T71" fmla="*/ 123177 h 299"/>
                <a:gd name="T72" fmla="*/ 120486 w 426"/>
                <a:gd name="T73" fmla="*/ 111497 h 299"/>
                <a:gd name="T74" fmla="*/ 118287 w 426"/>
                <a:gd name="T75" fmla="*/ 104594 h 299"/>
                <a:gd name="T76" fmla="*/ 114770 w 426"/>
                <a:gd name="T77" fmla="*/ 97692 h 299"/>
                <a:gd name="T78" fmla="*/ 110372 w 426"/>
                <a:gd name="T79" fmla="*/ 91852 h 299"/>
                <a:gd name="T80" fmla="*/ 104656 w 426"/>
                <a:gd name="T81" fmla="*/ 87605 h 299"/>
                <a:gd name="T82" fmla="*/ 97620 w 426"/>
                <a:gd name="T83" fmla="*/ 85481 h 299"/>
                <a:gd name="T84" fmla="*/ 89705 w 426"/>
                <a:gd name="T85" fmla="*/ 85481 h 299"/>
                <a:gd name="T86" fmla="*/ 82669 w 426"/>
                <a:gd name="T87" fmla="*/ 86543 h 299"/>
                <a:gd name="T88" fmla="*/ 76073 w 426"/>
                <a:gd name="T89" fmla="*/ 89197 h 299"/>
                <a:gd name="T90" fmla="*/ 70357 w 426"/>
                <a:gd name="T91" fmla="*/ 93445 h 299"/>
                <a:gd name="T92" fmla="*/ 62002 w 426"/>
                <a:gd name="T93" fmla="*/ 101409 h 299"/>
                <a:gd name="T94" fmla="*/ 51888 w 426"/>
                <a:gd name="T95" fmla="*/ 114151 h 299"/>
                <a:gd name="T96" fmla="*/ 46172 w 426"/>
                <a:gd name="T97" fmla="*/ 115744 h 299"/>
                <a:gd name="T98" fmla="*/ 43973 w 426"/>
                <a:gd name="T99" fmla="*/ 106718 h 299"/>
                <a:gd name="T100" fmla="*/ 39576 w 426"/>
                <a:gd name="T101" fmla="*/ 98754 h 299"/>
                <a:gd name="T102" fmla="*/ 33419 w 426"/>
                <a:gd name="T103" fmla="*/ 90790 h 299"/>
                <a:gd name="T104" fmla="*/ 21987 w 426"/>
                <a:gd name="T105" fmla="*/ 81233 h 299"/>
                <a:gd name="T106" fmla="*/ 10554 w 426"/>
                <a:gd name="T107" fmla="*/ 71145 h 299"/>
                <a:gd name="T108" fmla="*/ 3518 w 426"/>
                <a:gd name="T109" fmla="*/ 63181 h 299"/>
                <a:gd name="T110" fmla="*/ 6596 w 426"/>
                <a:gd name="T111" fmla="*/ 53625 h 299"/>
                <a:gd name="T112" fmla="*/ 20228 w 426"/>
                <a:gd name="T113" fmla="*/ 40882 h 299"/>
                <a:gd name="T114" fmla="*/ 32980 w 426"/>
                <a:gd name="T115" fmla="*/ 25485 h 299"/>
                <a:gd name="T116" fmla="*/ 43094 w 426"/>
                <a:gd name="T117" fmla="*/ 9026 h 299"/>
                <a:gd name="T118" fmla="*/ 78712 w 426"/>
                <a:gd name="T119" fmla="*/ 6902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26" h="299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 306"/>
            <p:cNvSpPr>
              <a:spLocks/>
            </p:cNvSpPr>
            <p:nvPr>
              <p:custDataLst>
                <p:tags r:id="rId301"/>
              </p:custDataLst>
            </p:nvPr>
          </p:nvSpPr>
          <p:spPr bwMode="auto">
            <a:xfrm>
              <a:off x="5676900" y="2899441"/>
              <a:ext cx="692150" cy="874713"/>
            </a:xfrm>
            <a:custGeom>
              <a:avLst/>
              <a:gdLst>
                <a:gd name="T0" fmla="*/ 207124 w 1594"/>
                <a:gd name="T1" fmla="*/ 56044 h 1670"/>
                <a:gd name="T2" fmla="*/ 210598 w 1594"/>
                <a:gd name="T3" fmla="*/ 96899 h 1670"/>
                <a:gd name="T4" fmla="*/ 250980 w 1594"/>
                <a:gd name="T5" fmla="*/ 150325 h 1670"/>
                <a:gd name="T6" fmla="*/ 304390 w 1594"/>
                <a:gd name="T7" fmla="*/ 240415 h 1670"/>
                <a:gd name="T8" fmla="*/ 345207 w 1594"/>
                <a:gd name="T9" fmla="*/ 261366 h 1670"/>
                <a:gd name="T10" fmla="*/ 380813 w 1594"/>
                <a:gd name="T11" fmla="*/ 258224 h 1670"/>
                <a:gd name="T12" fmla="*/ 403827 w 1594"/>
                <a:gd name="T13" fmla="*/ 281270 h 1670"/>
                <a:gd name="T14" fmla="*/ 478513 w 1594"/>
                <a:gd name="T15" fmla="*/ 296983 h 1670"/>
                <a:gd name="T16" fmla="*/ 486763 w 1594"/>
                <a:gd name="T17" fmla="*/ 241463 h 1670"/>
                <a:gd name="T18" fmla="*/ 511948 w 1594"/>
                <a:gd name="T19" fmla="*/ 282318 h 1670"/>
                <a:gd name="T20" fmla="*/ 539738 w 1594"/>
                <a:gd name="T21" fmla="*/ 293841 h 1670"/>
                <a:gd name="T22" fmla="*/ 564054 w 1594"/>
                <a:gd name="T23" fmla="*/ 260843 h 1670"/>
                <a:gd name="T24" fmla="*/ 609648 w 1594"/>
                <a:gd name="T25" fmla="*/ 214226 h 1670"/>
                <a:gd name="T26" fmla="*/ 672610 w 1594"/>
                <a:gd name="T27" fmla="*/ 224178 h 1670"/>
                <a:gd name="T28" fmla="*/ 685637 w 1594"/>
                <a:gd name="T29" fmla="*/ 260843 h 1670"/>
                <a:gd name="T30" fmla="*/ 653070 w 1594"/>
                <a:gd name="T31" fmla="*/ 283889 h 1670"/>
                <a:gd name="T32" fmla="*/ 644820 w 1594"/>
                <a:gd name="T33" fmla="*/ 355647 h 1670"/>
                <a:gd name="T34" fmla="*/ 620503 w 1594"/>
                <a:gd name="T35" fmla="*/ 368741 h 1670"/>
                <a:gd name="T36" fmla="*/ 611385 w 1594"/>
                <a:gd name="T37" fmla="*/ 426357 h 1670"/>
                <a:gd name="T38" fmla="*/ 573607 w 1594"/>
                <a:gd name="T39" fmla="*/ 394930 h 1670"/>
                <a:gd name="T40" fmla="*/ 574476 w 1594"/>
                <a:gd name="T41" fmla="*/ 365599 h 1670"/>
                <a:gd name="T42" fmla="*/ 531922 w 1594"/>
                <a:gd name="T43" fmla="*/ 334172 h 1670"/>
                <a:gd name="T44" fmla="*/ 515422 w 1594"/>
                <a:gd name="T45" fmla="*/ 307983 h 1670"/>
                <a:gd name="T46" fmla="*/ 491105 w 1594"/>
                <a:gd name="T47" fmla="*/ 301174 h 1670"/>
                <a:gd name="T48" fmla="*/ 489368 w 1594"/>
                <a:gd name="T49" fmla="*/ 327363 h 1670"/>
                <a:gd name="T50" fmla="*/ 485026 w 1594"/>
                <a:gd name="T51" fmla="*/ 357742 h 1670"/>
                <a:gd name="T52" fmla="*/ 503698 w 1594"/>
                <a:gd name="T53" fmla="*/ 384978 h 1670"/>
                <a:gd name="T54" fmla="*/ 498921 w 1594"/>
                <a:gd name="T55" fmla="*/ 441547 h 1670"/>
                <a:gd name="T56" fmla="*/ 466789 w 1594"/>
                <a:gd name="T57" fmla="*/ 452546 h 1670"/>
                <a:gd name="T58" fmla="*/ 455499 w 1594"/>
                <a:gd name="T59" fmla="*/ 490782 h 1670"/>
                <a:gd name="T60" fmla="*/ 414248 w 1594"/>
                <a:gd name="T61" fmla="*/ 524304 h 1670"/>
                <a:gd name="T62" fmla="*/ 396011 w 1594"/>
                <a:gd name="T63" fmla="*/ 549969 h 1670"/>
                <a:gd name="T64" fmla="*/ 338693 w 1594"/>
                <a:gd name="T65" fmla="*/ 622251 h 1670"/>
                <a:gd name="T66" fmla="*/ 313943 w 1594"/>
                <a:gd name="T67" fmla="*/ 645821 h 1670"/>
                <a:gd name="T68" fmla="*/ 323061 w 1594"/>
                <a:gd name="T69" fmla="*/ 703961 h 1670"/>
                <a:gd name="T70" fmla="*/ 309166 w 1594"/>
                <a:gd name="T71" fmla="*/ 756862 h 1670"/>
                <a:gd name="T72" fmla="*/ 313508 w 1594"/>
                <a:gd name="T73" fmla="*/ 798241 h 1670"/>
                <a:gd name="T74" fmla="*/ 300916 w 1594"/>
                <a:gd name="T75" fmla="*/ 825478 h 1670"/>
                <a:gd name="T76" fmla="*/ 258362 w 1594"/>
                <a:gd name="T77" fmla="*/ 871047 h 1670"/>
                <a:gd name="T78" fmla="*/ 224059 w 1594"/>
                <a:gd name="T79" fmla="*/ 800860 h 1670"/>
                <a:gd name="T80" fmla="*/ 181939 w 1594"/>
                <a:gd name="T81" fmla="*/ 698723 h 1670"/>
                <a:gd name="T82" fmla="*/ 130701 w 1594"/>
                <a:gd name="T83" fmla="*/ 583491 h 1670"/>
                <a:gd name="T84" fmla="*/ 112464 w 1594"/>
                <a:gd name="T85" fmla="*/ 450975 h 1670"/>
                <a:gd name="T86" fmla="*/ 99871 w 1594"/>
                <a:gd name="T87" fmla="*/ 426357 h 1670"/>
                <a:gd name="T88" fmla="*/ 71212 w 1594"/>
                <a:gd name="T89" fmla="*/ 471402 h 1670"/>
                <a:gd name="T90" fmla="*/ 39080 w 1594"/>
                <a:gd name="T91" fmla="*/ 458831 h 1670"/>
                <a:gd name="T92" fmla="*/ 22145 w 1594"/>
                <a:gd name="T93" fmla="*/ 417977 h 1670"/>
                <a:gd name="T94" fmla="*/ 13027 w 1594"/>
                <a:gd name="T95" fmla="*/ 403835 h 1670"/>
                <a:gd name="T96" fmla="*/ 13895 w 1594"/>
                <a:gd name="T97" fmla="*/ 370836 h 1670"/>
                <a:gd name="T98" fmla="*/ 69041 w 1594"/>
                <a:gd name="T99" fmla="*/ 345171 h 1670"/>
                <a:gd name="T100" fmla="*/ 39948 w 1594"/>
                <a:gd name="T101" fmla="*/ 298031 h 1670"/>
                <a:gd name="T102" fmla="*/ 25619 w 1594"/>
                <a:gd name="T103" fmla="*/ 261890 h 1670"/>
                <a:gd name="T104" fmla="*/ 70344 w 1594"/>
                <a:gd name="T105" fmla="*/ 240415 h 1670"/>
                <a:gd name="T106" fmla="*/ 117240 w 1594"/>
                <a:gd name="T107" fmla="*/ 153991 h 1670"/>
                <a:gd name="T108" fmla="*/ 118977 w 1594"/>
                <a:gd name="T109" fmla="*/ 120469 h 1670"/>
                <a:gd name="T110" fmla="*/ 98568 w 1594"/>
                <a:gd name="T111" fmla="*/ 74377 h 1670"/>
                <a:gd name="T112" fmla="*/ 139820 w 1594"/>
                <a:gd name="T113" fmla="*/ 28284 h 16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307"/>
            <p:cNvSpPr>
              <a:spLocks/>
            </p:cNvSpPr>
            <p:nvPr>
              <p:custDataLst>
                <p:tags r:id="rId302"/>
              </p:custDataLst>
            </p:nvPr>
          </p:nvSpPr>
          <p:spPr bwMode="auto">
            <a:xfrm>
              <a:off x="3798888" y="3694779"/>
              <a:ext cx="158750" cy="206375"/>
            </a:xfrm>
            <a:custGeom>
              <a:avLst/>
              <a:gdLst>
                <a:gd name="T0" fmla="*/ 23437 w 359"/>
                <a:gd name="T1" fmla="*/ 200089 h 394"/>
                <a:gd name="T2" fmla="*/ 23437 w 359"/>
                <a:gd name="T3" fmla="*/ 187518 h 394"/>
                <a:gd name="T4" fmla="*/ 23437 w 359"/>
                <a:gd name="T5" fmla="*/ 174424 h 394"/>
                <a:gd name="T6" fmla="*/ 22110 w 359"/>
                <a:gd name="T7" fmla="*/ 163424 h 394"/>
                <a:gd name="T8" fmla="*/ 19015 w 359"/>
                <a:gd name="T9" fmla="*/ 153472 h 394"/>
                <a:gd name="T10" fmla="*/ 15477 w 359"/>
                <a:gd name="T11" fmla="*/ 145091 h 394"/>
                <a:gd name="T12" fmla="*/ 5749 w 359"/>
                <a:gd name="T13" fmla="*/ 128330 h 394"/>
                <a:gd name="T14" fmla="*/ 0 w 359"/>
                <a:gd name="T15" fmla="*/ 96902 h 394"/>
                <a:gd name="T16" fmla="*/ 14593 w 359"/>
                <a:gd name="T17" fmla="*/ 94807 h 394"/>
                <a:gd name="T18" fmla="*/ 17688 w 359"/>
                <a:gd name="T19" fmla="*/ 88521 h 394"/>
                <a:gd name="T20" fmla="*/ 18130 w 359"/>
                <a:gd name="T21" fmla="*/ 78569 h 394"/>
                <a:gd name="T22" fmla="*/ 16804 w 359"/>
                <a:gd name="T23" fmla="*/ 56046 h 394"/>
                <a:gd name="T24" fmla="*/ 13708 w 359"/>
                <a:gd name="T25" fmla="*/ 34047 h 394"/>
                <a:gd name="T26" fmla="*/ 14150 w 359"/>
                <a:gd name="T27" fmla="*/ 24618 h 394"/>
                <a:gd name="T28" fmla="*/ 15919 w 359"/>
                <a:gd name="T29" fmla="*/ 18857 h 394"/>
                <a:gd name="T30" fmla="*/ 53064 w 359"/>
                <a:gd name="T31" fmla="*/ 16238 h 394"/>
                <a:gd name="T32" fmla="*/ 53948 w 359"/>
                <a:gd name="T33" fmla="*/ 11523 h 394"/>
                <a:gd name="T34" fmla="*/ 56602 w 359"/>
                <a:gd name="T35" fmla="*/ 7333 h 394"/>
                <a:gd name="T36" fmla="*/ 61908 w 359"/>
                <a:gd name="T37" fmla="*/ 0 h 394"/>
                <a:gd name="T38" fmla="*/ 62792 w 359"/>
                <a:gd name="T39" fmla="*/ 9428 h 394"/>
                <a:gd name="T40" fmla="*/ 62792 w 359"/>
                <a:gd name="T41" fmla="*/ 13619 h 394"/>
                <a:gd name="T42" fmla="*/ 61908 w 359"/>
                <a:gd name="T43" fmla="*/ 16238 h 394"/>
                <a:gd name="T44" fmla="*/ 74290 w 359"/>
                <a:gd name="T45" fmla="*/ 16238 h 394"/>
                <a:gd name="T46" fmla="*/ 82249 w 359"/>
                <a:gd name="T47" fmla="*/ 16238 h 394"/>
                <a:gd name="T48" fmla="*/ 94631 w 359"/>
                <a:gd name="T49" fmla="*/ 19904 h 394"/>
                <a:gd name="T50" fmla="*/ 103033 w 359"/>
                <a:gd name="T51" fmla="*/ 25666 h 394"/>
                <a:gd name="T52" fmla="*/ 108781 w 359"/>
                <a:gd name="T53" fmla="*/ 30380 h 394"/>
                <a:gd name="T54" fmla="*/ 114530 w 359"/>
                <a:gd name="T55" fmla="*/ 31951 h 394"/>
                <a:gd name="T56" fmla="*/ 118510 w 359"/>
                <a:gd name="T57" fmla="*/ 30904 h 394"/>
                <a:gd name="T58" fmla="*/ 121605 w 359"/>
                <a:gd name="T59" fmla="*/ 28285 h 394"/>
                <a:gd name="T60" fmla="*/ 126469 w 359"/>
                <a:gd name="T61" fmla="*/ 19380 h 394"/>
                <a:gd name="T62" fmla="*/ 137967 w 359"/>
                <a:gd name="T63" fmla="*/ 27237 h 394"/>
                <a:gd name="T64" fmla="*/ 143715 w 359"/>
                <a:gd name="T65" fmla="*/ 30904 h 394"/>
                <a:gd name="T66" fmla="*/ 149464 w 359"/>
                <a:gd name="T67" fmla="*/ 31951 h 394"/>
                <a:gd name="T68" fmla="*/ 156097 w 359"/>
                <a:gd name="T69" fmla="*/ 84331 h 394"/>
                <a:gd name="T70" fmla="*/ 149464 w 359"/>
                <a:gd name="T71" fmla="*/ 96902 h 394"/>
                <a:gd name="T72" fmla="*/ 142831 w 359"/>
                <a:gd name="T73" fmla="*/ 107902 h 394"/>
                <a:gd name="T74" fmla="*/ 139293 w 359"/>
                <a:gd name="T75" fmla="*/ 117330 h 394"/>
                <a:gd name="T76" fmla="*/ 138409 w 359"/>
                <a:gd name="T77" fmla="*/ 125187 h 394"/>
                <a:gd name="T78" fmla="*/ 138409 w 359"/>
                <a:gd name="T79" fmla="*/ 133568 h 394"/>
                <a:gd name="T80" fmla="*/ 141946 w 359"/>
                <a:gd name="T81" fmla="*/ 142996 h 394"/>
                <a:gd name="T82" fmla="*/ 146368 w 359"/>
                <a:gd name="T83" fmla="*/ 153472 h 394"/>
                <a:gd name="T84" fmla="*/ 149022 w 359"/>
                <a:gd name="T85" fmla="*/ 161852 h 394"/>
                <a:gd name="T86" fmla="*/ 149022 w 359"/>
                <a:gd name="T87" fmla="*/ 168138 h 394"/>
                <a:gd name="T88" fmla="*/ 145926 w 359"/>
                <a:gd name="T89" fmla="*/ 176519 h 394"/>
                <a:gd name="T90" fmla="*/ 144157 w 359"/>
                <a:gd name="T91" fmla="*/ 183852 h 394"/>
                <a:gd name="T92" fmla="*/ 141062 w 359"/>
                <a:gd name="T93" fmla="*/ 187518 h 394"/>
                <a:gd name="T94" fmla="*/ 136198 w 359"/>
                <a:gd name="T95" fmla="*/ 186471 h 394"/>
                <a:gd name="T96" fmla="*/ 131776 w 359"/>
                <a:gd name="T97" fmla="*/ 183328 h 394"/>
                <a:gd name="T98" fmla="*/ 126912 w 359"/>
                <a:gd name="T99" fmla="*/ 178090 h 394"/>
                <a:gd name="T100" fmla="*/ 122490 w 359"/>
                <a:gd name="T101" fmla="*/ 175471 h 394"/>
                <a:gd name="T102" fmla="*/ 117625 w 359"/>
                <a:gd name="T103" fmla="*/ 174424 h 394"/>
                <a:gd name="T104" fmla="*/ 108781 w 359"/>
                <a:gd name="T105" fmla="*/ 174424 h 394"/>
                <a:gd name="T106" fmla="*/ 97726 w 359"/>
                <a:gd name="T107" fmla="*/ 175995 h 394"/>
                <a:gd name="T108" fmla="*/ 80038 w 359"/>
                <a:gd name="T109" fmla="*/ 179661 h 394"/>
                <a:gd name="T110" fmla="*/ 57928 w 359"/>
                <a:gd name="T111" fmla="*/ 188042 h 394"/>
                <a:gd name="T112" fmla="*/ 38029 w 359"/>
                <a:gd name="T113" fmla="*/ 196423 h 394"/>
                <a:gd name="T114" fmla="*/ 23437 w 359"/>
                <a:gd name="T115" fmla="*/ 206375 h 3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59" h="394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308"/>
            <p:cNvSpPr>
              <a:spLocks/>
            </p:cNvSpPr>
            <p:nvPr>
              <p:custDataLst>
                <p:tags r:id="rId303"/>
              </p:custDataLst>
            </p:nvPr>
          </p:nvSpPr>
          <p:spPr bwMode="auto">
            <a:xfrm>
              <a:off x="4867275" y="3890041"/>
              <a:ext cx="192088" cy="271463"/>
            </a:xfrm>
            <a:custGeom>
              <a:avLst/>
              <a:gdLst>
                <a:gd name="T0" fmla="*/ 175403 w 449"/>
                <a:gd name="T1" fmla="*/ 54500 h 523"/>
                <a:gd name="T2" fmla="*/ 173264 w 449"/>
                <a:gd name="T3" fmla="*/ 50867 h 523"/>
                <a:gd name="T4" fmla="*/ 174548 w 449"/>
                <a:gd name="T5" fmla="*/ 47753 h 523"/>
                <a:gd name="T6" fmla="*/ 180537 w 449"/>
                <a:gd name="T7" fmla="*/ 39967 h 523"/>
                <a:gd name="T8" fmla="*/ 188665 w 449"/>
                <a:gd name="T9" fmla="*/ 31143 h 523"/>
                <a:gd name="T10" fmla="*/ 191232 w 449"/>
                <a:gd name="T11" fmla="*/ 25952 h 523"/>
                <a:gd name="T12" fmla="*/ 192088 w 449"/>
                <a:gd name="T13" fmla="*/ 19205 h 523"/>
                <a:gd name="T14" fmla="*/ 184815 w 449"/>
                <a:gd name="T15" fmla="*/ 17648 h 523"/>
                <a:gd name="T16" fmla="*/ 180537 w 449"/>
                <a:gd name="T17" fmla="*/ 14014 h 523"/>
                <a:gd name="T18" fmla="*/ 175831 w 449"/>
                <a:gd name="T19" fmla="*/ 10900 h 523"/>
                <a:gd name="T20" fmla="*/ 166847 w 449"/>
                <a:gd name="T21" fmla="*/ 9343 h 523"/>
                <a:gd name="T22" fmla="*/ 161285 w 449"/>
                <a:gd name="T23" fmla="*/ 10381 h 523"/>
                <a:gd name="T24" fmla="*/ 157435 w 449"/>
                <a:gd name="T25" fmla="*/ 12457 h 523"/>
                <a:gd name="T26" fmla="*/ 151874 w 449"/>
                <a:gd name="T27" fmla="*/ 19205 h 523"/>
                <a:gd name="T28" fmla="*/ 145456 w 449"/>
                <a:gd name="T29" fmla="*/ 25952 h 523"/>
                <a:gd name="T30" fmla="*/ 139467 w 449"/>
                <a:gd name="T31" fmla="*/ 28029 h 523"/>
                <a:gd name="T32" fmla="*/ 132622 w 449"/>
                <a:gd name="T33" fmla="*/ 28548 h 523"/>
                <a:gd name="T34" fmla="*/ 122782 w 449"/>
                <a:gd name="T35" fmla="*/ 28029 h 523"/>
                <a:gd name="T36" fmla="*/ 114226 w 449"/>
                <a:gd name="T37" fmla="*/ 25952 h 523"/>
                <a:gd name="T38" fmla="*/ 100536 w 449"/>
                <a:gd name="T39" fmla="*/ 18686 h 523"/>
                <a:gd name="T40" fmla="*/ 88129 w 449"/>
                <a:gd name="T41" fmla="*/ 9862 h 523"/>
                <a:gd name="T42" fmla="*/ 80857 w 449"/>
                <a:gd name="T43" fmla="*/ 6229 h 523"/>
                <a:gd name="T44" fmla="*/ 72728 w 449"/>
                <a:gd name="T45" fmla="*/ 3114 h 523"/>
                <a:gd name="T46" fmla="*/ 57327 w 449"/>
                <a:gd name="T47" fmla="*/ 4152 h 523"/>
                <a:gd name="T48" fmla="*/ 50910 w 449"/>
                <a:gd name="T49" fmla="*/ 3114 h 523"/>
                <a:gd name="T50" fmla="*/ 44065 w 449"/>
                <a:gd name="T51" fmla="*/ 0 h 523"/>
                <a:gd name="T52" fmla="*/ 22246 w 449"/>
                <a:gd name="T53" fmla="*/ 0 h 523"/>
                <a:gd name="T54" fmla="*/ 2139 w 449"/>
                <a:gd name="T55" fmla="*/ 0 h 523"/>
                <a:gd name="T56" fmla="*/ 2139 w 449"/>
                <a:gd name="T57" fmla="*/ 9343 h 523"/>
                <a:gd name="T58" fmla="*/ 2139 w 449"/>
                <a:gd name="T59" fmla="*/ 19205 h 523"/>
                <a:gd name="T60" fmla="*/ 6417 w 449"/>
                <a:gd name="T61" fmla="*/ 31143 h 523"/>
                <a:gd name="T62" fmla="*/ 9840 w 449"/>
                <a:gd name="T63" fmla="*/ 47234 h 523"/>
                <a:gd name="T64" fmla="*/ 13262 w 449"/>
                <a:gd name="T65" fmla="*/ 66438 h 523"/>
                <a:gd name="T66" fmla="*/ 16257 w 449"/>
                <a:gd name="T67" fmla="*/ 89277 h 523"/>
                <a:gd name="T68" fmla="*/ 15829 w 449"/>
                <a:gd name="T69" fmla="*/ 106924 h 523"/>
                <a:gd name="T70" fmla="*/ 12407 w 449"/>
                <a:gd name="T71" fmla="*/ 119381 h 523"/>
                <a:gd name="T72" fmla="*/ 2995 w 449"/>
                <a:gd name="T73" fmla="*/ 139624 h 523"/>
                <a:gd name="T74" fmla="*/ 4278 w 449"/>
                <a:gd name="T75" fmla="*/ 166615 h 523"/>
                <a:gd name="T76" fmla="*/ 11979 w 449"/>
                <a:gd name="T77" fmla="*/ 175958 h 523"/>
                <a:gd name="T78" fmla="*/ 35936 w 449"/>
                <a:gd name="T79" fmla="*/ 190491 h 523"/>
                <a:gd name="T80" fmla="*/ 58183 w 449"/>
                <a:gd name="T81" fmla="*/ 205544 h 523"/>
                <a:gd name="T82" fmla="*/ 72728 w 449"/>
                <a:gd name="T83" fmla="*/ 218001 h 523"/>
                <a:gd name="T84" fmla="*/ 80857 w 449"/>
                <a:gd name="T85" fmla="*/ 226306 h 523"/>
                <a:gd name="T86" fmla="*/ 84707 w 449"/>
                <a:gd name="T87" fmla="*/ 234091 h 523"/>
                <a:gd name="T88" fmla="*/ 85990 w 449"/>
                <a:gd name="T89" fmla="*/ 240839 h 523"/>
                <a:gd name="T90" fmla="*/ 89413 w 449"/>
                <a:gd name="T91" fmla="*/ 248625 h 523"/>
                <a:gd name="T92" fmla="*/ 94119 w 449"/>
                <a:gd name="T93" fmla="*/ 255372 h 523"/>
                <a:gd name="T94" fmla="*/ 99680 w 449"/>
                <a:gd name="T95" fmla="*/ 261082 h 523"/>
                <a:gd name="T96" fmla="*/ 105670 w 449"/>
                <a:gd name="T97" fmla="*/ 265753 h 523"/>
                <a:gd name="T98" fmla="*/ 112943 w 449"/>
                <a:gd name="T99" fmla="*/ 269387 h 523"/>
                <a:gd name="T100" fmla="*/ 120215 w 449"/>
                <a:gd name="T101" fmla="*/ 271463 h 523"/>
                <a:gd name="T102" fmla="*/ 130055 w 449"/>
                <a:gd name="T103" fmla="*/ 260563 h 523"/>
                <a:gd name="T104" fmla="*/ 143317 w 449"/>
                <a:gd name="T105" fmla="*/ 239801 h 523"/>
                <a:gd name="T106" fmla="*/ 156152 w 449"/>
                <a:gd name="T107" fmla="*/ 221634 h 523"/>
                <a:gd name="T108" fmla="*/ 168558 w 449"/>
                <a:gd name="T109" fmla="*/ 202429 h 5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49" h="523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0" name="Freeform 309"/>
            <p:cNvSpPr>
              <a:spLocks/>
            </p:cNvSpPr>
            <p:nvPr>
              <p:custDataLst>
                <p:tags r:id="rId304"/>
              </p:custDataLst>
            </p:nvPr>
          </p:nvSpPr>
          <p:spPr bwMode="auto">
            <a:xfrm>
              <a:off x="4849813" y="2975641"/>
              <a:ext cx="101600" cy="130175"/>
            </a:xfrm>
            <a:custGeom>
              <a:avLst/>
              <a:gdLst>
                <a:gd name="T0" fmla="*/ 5395 w 226"/>
                <a:gd name="T1" fmla="*/ 120650 h 246"/>
                <a:gd name="T2" fmla="*/ 16184 w 226"/>
                <a:gd name="T3" fmla="*/ 127000 h 246"/>
                <a:gd name="T4" fmla="*/ 23827 w 226"/>
                <a:gd name="T5" fmla="*/ 129646 h 246"/>
                <a:gd name="T6" fmla="*/ 30570 w 226"/>
                <a:gd name="T7" fmla="*/ 129646 h 246"/>
                <a:gd name="T8" fmla="*/ 38212 w 226"/>
                <a:gd name="T9" fmla="*/ 127529 h 246"/>
                <a:gd name="T10" fmla="*/ 49451 w 226"/>
                <a:gd name="T11" fmla="*/ 120650 h 246"/>
                <a:gd name="T12" fmla="*/ 63388 w 226"/>
                <a:gd name="T13" fmla="*/ 108479 h 246"/>
                <a:gd name="T14" fmla="*/ 72379 w 226"/>
                <a:gd name="T15" fmla="*/ 97367 h 246"/>
                <a:gd name="T16" fmla="*/ 71480 w 226"/>
                <a:gd name="T17" fmla="*/ 91546 h 246"/>
                <a:gd name="T18" fmla="*/ 66984 w 226"/>
                <a:gd name="T19" fmla="*/ 84667 h 246"/>
                <a:gd name="T20" fmla="*/ 64287 w 226"/>
                <a:gd name="T21" fmla="*/ 76729 h 246"/>
                <a:gd name="T22" fmla="*/ 63388 w 226"/>
                <a:gd name="T23" fmla="*/ 68792 h 246"/>
                <a:gd name="T24" fmla="*/ 63388 w 226"/>
                <a:gd name="T25" fmla="*/ 61383 h 246"/>
                <a:gd name="T26" fmla="*/ 65635 w 226"/>
                <a:gd name="T27" fmla="*/ 55562 h 246"/>
                <a:gd name="T28" fmla="*/ 70131 w 226"/>
                <a:gd name="T29" fmla="*/ 49742 h 246"/>
                <a:gd name="T30" fmla="*/ 75526 w 226"/>
                <a:gd name="T31" fmla="*/ 45508 h 246"/>
                <a:gd name="T32" fmla="*/ 91710 w 226"/>
                <a:gd name="T33" fmla="*/ 37571 h 246"/>
                <a:gd name="T34" fmla="*/ 101150 w 226"/>
                <a:gd name="T35" fmla="*/ 25929 h 246"/>
                <a:gd name="T36" fmla="*/ 99352 w 226"/>
                <a:gd name="T37" fmla="*/ 15875 h 246"/>
                <a:gd name="T38" fmla="*/ 96205 w 226"/>
                <a:gd name="T39" fmla="*/ 8996 h 246"/>
                <a:gd name="T40" fmla="*/ 95306 w 226"/>
                <a:gd name="T41" fmla="*/ 3175 h 246"/>
                <a:gd name="T42" fmla="*/ 90811 w 226"/>
                <a:gd name="T43" fmla="*/ 529 h 246"/>
                <a:gd name="T44" fmla="*/ 81370 w 226"/>
                <a:gd name="T45" fmla="*/ 3704 h 246"/>
                <a:gd name="T46" fmla="*/ 69232 w 226"/>
                <a:gd name="T47" fmla="*/ 10583 h 246"/>
                <a:gd name="T48" fmla="*/ 54396 w 226"/>
                <a:gd name="T49" fmla="*/ 20108 h 246"/>
                <a:gd name="T50" fmla="*/ 44956 w 226"/>
                <a:gd name="T51" fmla="*/ 26987 h 246"/>
                <a:gd name="T52" fmla="*/ 39112 w 226"/>
                <a:gd name="T53" fmla="*/ 29104 h 246"/>
                <a:gd name="T54" fmla="*/ 33717 w 226"/>
                <a:gd name="T55" fmla="*/ 28575 h 246"/>
                <a:gd name="T56" fmla="*/ 26524 w 226"/>
                <a:gd name="T57" fmla="*/ 24871 h 246"/>
                <a:gd name="T58" fmla="*/ 16184 w 226"/>
                <a:gd name="T59" fmla="*/ 16404 h 246"/>
                <a:gd name="T60" fmla="*/ 10789 w 226"/>
                <a:gd name="T61" fmla="*/ 20638 h 246"/>
                <a:gd name="T62" fmla="*/ 8092 w 226"/>
                <a:gd name="T63" fmla="*/ 50271 h 246"/>
                <a:gd name="T64" fmla="*/ 4496 w 226"/>
                <a:gd name="T65" fmla="*/ 86254 h 246"/>
                <a:gd name="T66" fmla="*/ 1349 w 226"/>
                <a:gd name="T67" fmla="*/ 112183 h 2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6" h="246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1" name="Freeform 310"/>
            <p:cNvSpPr>
              <a:spLocks/>
            </p:cNvSpPr>
            <p:nvPr>
              <p:custDataLst>
                <p:tags r:id="rId305"/>
              </p:custDataLst>
            </p:nvPr>
          </p:nvSpPr>
          <p:spPr bwMode="auto">
            <a:xfrm>
              <a:off x="5148263" y="3078829"/>
              <a:ext cx="22225" cy="55562"/>
            </a:xfrm>
            <a:custGeom>
              <a:avLst/>
              <a:gdLst>
                <a:gd name="T0" fmla="*/ 10001 w 60"/>
                <a:gd name="T1" fmla="*/ 0 h 81"/>
                <a:gd name="T2" fmla="*/ 10742 w 60"/>
                <a:gd name="T3" fmla="*/ 1372 h 81"/>
                <a:gd name="T4" fmla="*/ 11853 w 60"/>
                <a:gd name="T5" fmla="*/ 2058 h 81"/>
                <a:gd name="T6" fmla="*/ 13335 w 60"/>
                <a:gd name="T7" fmla="*/ 2058 h 81"/>
                <a:gd name="T8" fmla="*/ 14817 w 60"/>
                <a:gd name="T9" fmla="*/ 1372 h 81"/>
                <a:gd name="T10" fmla="*/ 17410 w 60"/>
                <a:gd name="T11" fmla="*/ 686 h 81"/>
                <a:gd name="T12" fmla="*/ 19632 w 60"/>
                <a:gd name="T13" fmla="*/ 0 h 81"/>
                <a:gd name="T14" fmla="*/ 19632 w 60"/>
                <a:gd name="T15" fmla="*/ 17835 h 81"/>
                <a:gd name="T16" fmla="*/ 20003 w 60"/>
                <a:gd name="T17" fmla="*/ 32240 h 81"/>
                <a:gd name="T18" fmla="*/ 20003 w 60"/>
                <a:gd name="T19" fmla="*/ 39099 h 81"/>
                <a:gd name="T20" fmla="*/ 20743 w 60"/>
                <a:gd name="T21" fmla="*/ 44587 h 81"/>
                <a:gd name="T22" fmla="*/ 21484 w 60"/>
                <a:gd name="T23" fmla="*/ 50074 h 81"/>
                <a:gd name="T24" fmla="*/ 22225 w 60"/>
                <a:gd name="T25" fmla="*/ 55562 h 81"/>
                <a:gd name="T26" fmla="*/ 7408 w 60"/>
                <a:gd name="T27" fmla="*/ 55562 h 81"/>
                <a:gd name="T28" fmla="*/ 5186 w 60"/>
                <a:gd name="T29" fmla="*/ 54876 h 81"/>
                <a:gd name="T30" fmla="*/ 2593 w 60"/>
                <a:gd name="T31" fmla="*/ 52818 h 81"/>
                <a:gd name="T32" fmla="*/ 1852 w 60"/>
                <a:gd name="T33" fmla="*/ 50760 h 81"/>
                <a:gd name="T34" fmla="*/ 741 w 60"/>
                <a:gd name="T35" fmla="*/ 49388 h 81"/>
                <a:gd name="T36" fmla="*/ 370 w 60"/>
                <a:gd name="T37" fmla="*/ 48017 h 81"/>
                <a:gd name="T38" fmla="*/ 0 w 60"/>
                <a:gd name="T39" fmla="*/ 46645 h 81"/>
                <a:gd name="T40" fmla="*/ 2593 w 60"/>
                <a:gd name="T41" fmla="*/ 8231 h 81"/>
                <a:gd name="T42" fmla="*/ 7408 w 60"/>
                <a:gd name="T43" fmla="*/ 4116 h 81"/>
                <a:gd name="T44" fmla="*/ 12594 w 60"/>
                <a:gd name="T45" fmla="*/ 0 h 81"/>
                <a:gd name="T46" fmla="*/ 10001 w 60"/>
                <a:gd name="T47" fmla="*/ 0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" h="81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2" name="Freeform 311"/>
            <p:cNvSpPr>
              <a:spLocks/>
            </p:cNvSpPr>
            <p:nvPr>
              <p:custDataLst>
                <p:tags r:id="rId306"/>
              </p:custDataLst>
            </p:nvPr>
          </p:nvSpPr>
          <p:spPr bwMode="auto">
            <a:xfrm>
              <a:off x="4435475" y="2213641"/>
              <a:ext cx="161925" cy="66675"/>
            </a:xfrm>
            <a:custGeom>
              <a:avLst/>
              <a:gdLst>
                <a:gd name="T0" fmla="*/ 109409 w 370"/>
                <a:gd name="T1" fmla="*/ 60473 h 129"/>
                <a:gd name="T2" fmla="*/ 112910 w 370"/>
                <a:gd name="T3" fmla="*/ 61506 h 129"/>
                <a:gd name="T4" fmla="*/ 121225 w 370"/>
                <a:gd name="T5" fmla="*/ 63574 h 129"/>
                <a:gd name="T6" fmla="*/ 129102 w 370"/>
                <a:gd name="T7" fmla="*/ 65641 h 129"/>
                <a:gd name="T8" fmla="*/ 132603 w 370"/>
                <a:gd name="T9" fmla="*/ 66675 h 129"/>
                <a:gd name="T10" fmla="*/ 161925 w 370"/>
                <a:gd name="T11" fmla="*/ 50135 h 129"/>
                <a:gd name="T12" fmla="*/ 156673 w 370"/>
                <a:gd name="T13" fmla="*/ 38765 h 129"/>
                <a:gd name="T14" fmla="*/ 150984 w 370"/>
                <a:gd name="T15" fmla="*/ 24809 h 129"/>
                <a:gd name="T16" fmla="*/ 146608 w 370"/>
                <a:gd name="T17" fmla="*/ 13955 h 129"/>
                <a:gd name="T18" fmla="*/ 144420 w 370"/>
                <a:gd name="T19" fmla="*/ 9303 h 129"/>
                <a:gd name="T20" fmla="*/ 131291 w 370"/>
                <a:gd name="T21" fmla="*/ 7753 h 129"/>
                <a:gd name="T22" fmla="*/ 112472 w 370"/>
                <a:gd name="T23" fmla="*/ 4652 h 129"/>
                <a:gd name="T24" fmla="*/ 93654 w 370"/>
                <a:gd name="T25" fmla="*/ 1034 h 129"/>
                <a:gd name="T26" fmla="*/ 80087 w 370"/>
                <a:gd name="T27" fmla="*/ 0 h 129"/>
                <a:gd name="T28" fmla="*/ 78337 w 370"/>
                <a:gd name="T29" fmla="*/ 0 h 129"/>
                <a:gd name="T30" fmla="*/ 77024 w 370"/>
                <a:gd name="T31" fmla="*/ 517 h 129"/>
                <a:gd name="T32" fmla="*/ 75273 w 370"/>
                <a:gd name="T33" fmla="*/ 1034 h 129"/>
                <a:gd name="T34" fmla="*/ 74398 w 370"/>
                <a:gd name="T35" fmla="*/ 1551 h 129"/>
                <a:gd name="T36" fmla="*/ 70897 w 370"/>
                <a:gd name="T37" fmla="*/ 3618 h 129"/>
                <a:gd name="T38" fmla="*/ 65645 w 370"/>
                <a:gd name="T39" fmla="*/ 6202 h 129"/>
                <a:gd name="T40" fmla="*/ 64332 w 370"/>
                <a:gd name="T41" fmla="*/ 10854 h 129"/>
                <a:gd name="T42" fmla="*/ 61269 w 370"/>
                <a:gd name="T43" fmla="*/ 18090 h 129"/>
                <a:gd name="T44" fmla="*/ 58643 w 370"/>
                <a:gd name="T45" fmla="*/ 24809 h 129"/>
                <a:gd name="T46" fmla="*/ 57330 w 370"/>
                <a:gd name="T47" fmla="*/ 28427 h 129"/>
                <a:gd name="T48" fmla="*/ 53391 w 370"/>
                <a:gd name="T49" fmla="*/ 27910 h 129"/>
                <a:gd name="T50" fmla="*/ 48578 w 370"/>
                <a:gd name="T51" fmla="*/ 25326 h 129"/>
                <a:gd name="T52" fmla="*/ 42888 w 370"/>
                <a:gd name="T53" fmla="*/ 22742 h 129"/>
                <a:gd name="T54" fmla="*/ 36761 w 370"/>
                <a:gd name="T55" fmla="*/ 19641 h 129"/>
                <a:gd name="T56" fmla="*/ 26258 w 370"/>
                <a:gd name="T57" fmla="*/ 13438 h 129"/>
                <a:gd name="T58" fmla="*/ 19256 w 370"/>
                <a:gd name="T59" fmla="*/ 9303 h 129"/>
                <a:gd name="T60" fmla="*/ 14004 w 370"/>
                <a:gd name="T61" fmla="*/ 12922 h 129"/>
                <a:gd name="T62" fmla="*/ 9190 w 370"/>
                <a:gd name="T63" fmla="*/ 17056 h 129"/>
                <a:gd name="T64" fmla="*/ 7002 w 370"/>
                <a:gd name="T65" fmla="*/ 19124 h 129"/>
                <a:gd name="T66" fmla="*/ 5252 w 370"/>
                <a:gd name="T67" fmla="*/ 21191 h 129"/>
                <a:gd name="T68" fmla="*/ 3939 w 370"/>
                <a:gd name="T69" fmla="*/ 23776 h 129"/>
                <a:gd name="T70" fmla="*/ 2188 w 370"/>
                <a:gd name="T71" fmla="*/ 26877 h 129"/>
                <a:gd name="T72" fmla="*/ 1313 w 370"/>
                <a:gd name="T73" fmla="*/ 29461 h 129"/>
                <a:gd name="T74" fmla="*/ 438 w 370"/>
                <a:gd name="T75" fmla="*/ 32562 h 129"/>
                <a:gd name="T76" fmla="*/ 0 w 370"/>
                <a:gd name="T77" fmla="*/ 35663 h 129"/>
                <a:gd name="T78" fmla="*/ 0 w 370"/>
                <a:gd name="T79" fmla="*/ 38765 h 129"/>
                <a:gd name="T80" fmla="*/ 438 w 370"/>
                <a:gd name="T81" fmla="*/ 42383 h 129"/>
                <a:gd name="T82" fmla="*/ 1313 w 370"/>
                <a:gd name="T83" fmla="*/ 45484 h 129"/>
                <a:gd name="T84" fmla="*/ 2626 w 370"/>
                <a:gd name="T85" fmla="*/ 49619 h 129"/>
                <a:gd name="T86" fmla="*/ 4814 w 370"/>
                <a:gd name="T87" fmla="*/ 53237 h 129"/>
                <a:gd name="T88" fmla="*/ 8753 w 370"/>
                <a:gd name="T89" fmla="*/ 52203 h 129"/>
                <a:gd name="T90" fmla="*/ 14442 w 370"/>
                <a:gd name="T91" fmla="*/ 51169 h 129"/>
                <a:gd name="T92" fmla="*/ 21882 w 370"/>
                <a:gd name="T93" fmla="*/ 50135 h 129"/>
                <a:gd name="T94" fmla="*/ 30197 w 370"/>
                <a:gd name="T95" fmla="*/ 49102 h 129"/>
                <a:gd name="T96" fmla="*/ 44639 w 370"/>
                <a:gd name="T97" fmla="*/ 47551 h 129"/>
                <a:gd name="T98" fmla="*/ 51203 w 370"/>
                <a:gd name="T99" fmla="*/ 47034 h 129"/>
                <a:gd name="T100" fmla="*/ 59956 w 370"/>
                <a:gd name="T101" fmla="*/ 47551 h 129"/>
                <a:gd name="T102" fmla="*/ 66521 w 370"/>
                <a:gd name="T103" fmla="*/ 48585 h 129"/>
                <a:gd name="T104" fmla="*/ 72647 w 370"/>
                <a:gd name="T105" fmla="*/ 50135 h 129"/>
                <a:gd name="T106" fmla="*/ 77461 w 370"/>
                <a:gd name="T107" fmla="*/ 51686 h 129"/>
                <a:gd name="T108" fmla="*/ 82713 w 370"/>
                <a:gd name="T109" fmla="*/ 53753 h 129"/>
                <a:gd name="T110" fmla="*/ 87965 w 370"/>
                <a:gd name="T111" fmla="*/ 55821 h 129"/>
                <a:gd name="T112" fmla="*/ 94967 w 370"/>
                <a:gd name="T113" fmla="*/ 56855 h 129"/>
                <a:gd name="T114" fmla="*/ 103720 w 370"/>
                <a:gd name="T115" fmla="*/ 57372 h 129"/>
                <a:gd name="T116" fmla="*/ 103720 w 370"/>
                <a:gd name="T117" fmla="*/ 60473 h 129"/>
                <a:gd name="T118" fmla="*/ 109409 w 370"/>
                <a:gd name="T119" fmla="*/ 60473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70" h="129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3" name="Freeform 312"/>
            <p:cNvSpPr>
              <a:spLocks/>
            </p:cNvSpPr>
            <p:nvPr>
              <p:custDataLst>
                <p:tags r:id="rId307"/>
              </p:custDataLst>
            </p:nvPr>
          </p:nvSpPr>
          <p:spPr bwMode="auto">
            <a:xfrm>
              <a:off x="4846638" y="2934366"/>
              <a:ext cx="30162" cy="57150"/>
            </a:xfrm>
            <a:custGeom>
              <a:avLst/>
              <a:gdLst>
                <a:gd name="T0" fmla="*/ 10180 w 80"/>
                <a:gd name="T1" fmla="*/ 608 h 94"/>
                <a:gd name="T2" fmla="*/ 12819 w 80"/>
                <a:gd name="T3" fmla="*/ 0 h 94"/>
                <a:gd name="T4" fmla="*/ 15458 w 80"/>
                <a:gd name="T5" fmla="*/ 0 h 94"/>
                <a:gd name="T6" fmla="*/ 17720 w 80"/>
                <a:gd name="T7" fmla="*/ 1216 h 94"/>
                <a:gd name="T8" fmla="*/ 20359 w 80"/>
                <a:gd name="T9" fmla="*/ 2432 h 94"/>
                <a:gd name="T10" fmla="*/ 22622 w 80"/>
                <a:gd name="T11" fmla="*/ 3648 h 94"/>
                <a:gd name="T12" fmla="*/ 24884 w 80"/>
                <a:gd name="T13" fmla="*/ 4864 h 94"/>
                <a:gd name="T14" fmla="*/ 27523 w 80"/>
                <a:gd name="T15" fmla="*/ 4864 h 94"/>
                <a:gd name="T16" fmla="*/ 30162 w 80"/>
                <a:gd name="T17" fmla="*/ 4256 h 94"/>
                <a:gd name="T18" fmla="*/ 30162 w 80"/>
                <a:gd name="T19" fmla="*/ 23103 h 94"/>
                <a:gd name="T20" fmla="*/ 28277 w 80"/>
                <a:gd name="T21" fmla="*/ 26751 h 94"/>
                <a:gd name="T22" fmla="*/ 26015 w 80"/>
                <a:gd name="T23" fmla="*/ 31007 h 94"/>
                <a:gd name="T24" fmla="*/ 24130 w 80"/>
                <a:gd name="T25" fmla="*/ 35871 h 94"/>
                <a:gd name="T26" fmla="*/ 21867 w 80"/>
                <a:gd name="T27" fmla="*/ 41343 h 94"/>
                <a:gd name="T28" fmla="*/ 19228 w 80"/>
                <a:gd name="T29" fmla="*/ 51070 h 94"/>
                <a:gd name="T30" fmla="*/ 17720 w 80"/>
                <a:gd name="T31" fmla="*/ 57150 h 94"/>
                <a:gd name="T32" fmla="*/ 16212 w 80"/>
                <a:gd name="T33" fmla="*/ 56542 h 94"/>
                <a:gd name="T34" fmla="*/ 15081 w 80"/>
                <a:gd name="T35" fmla="*/ 55934 h 94"/>
                <a:gd name="T36" fmla="*/ 13950 w 80"/>
                <a:gd name="T37" fmla="*/ 55326 h 94"/>
                <a:gd name="T38" fmla="*/ 12819 w 80"/>
                <a:gd name="T39" fmla="*/ 54110 h 94"/>
                <a:gd name="T40" fmla="*/ 10934 w 80"/>
                <a:gd name="T41" fmla="*/ 51070 h 94"/>
                <a:gd name="T42" fmla="*/ 8672 w 80"/>
                <a:gd name="T43" fmla="*/ 47422 h 94"/>
                <a:gd name="T44" fmla="*/ 7163 w 80"/>
                <a:gd name="T45" fmla="*/ 43774 h 94"/>
                <a:gd name="T46" fmla="*/ 4901 w 80"/>
                <a:gd name="T47" fmla="*/ 39519 h 94"/>
                <a:gd name="T48" fmla="*/ 2639 w 80"/>
                <a:gd name="T49" fmla="*/ 36479 h 94"/>
                <a:gd name="T50" fmla="*/ 0 w 80"/>
                <a:gd name="T51" fmla="*/ 34047 h 94"/>
                <a:gd name="T52" fmla="*/ 3016 w 80"/>
                <a:gd name="T53" fmla="*/ 24927 h 94"/>
                <a:gd name="T54" fmla="*/ 4901 w 80"/>
                <a:gd name="T55" fmla="*/ 17631 h 94"/>
                <a:gd name="T56" fmla="*/ 7163 w 80"/>
                <a:gd name="T57" fmla="*/ 10336 h 94"/>
                <a:gd name="T58" fmla="*/ 10180 w 80"/>
                <a:gd name="T59" fmla="*/ 608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" h="94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4" name="Freeform 313"/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4662488" y="4945729"/>
              <a:ext cx="61912" cy="57150"/>
            </a:xfrm>
            <a:custGeom>
              <a:avLst/>
              <a:gdLst>
                <a:gd name="T0" fmla="*/ 1376 w 135"/>
                <a:gd name="T1" fmla="*/ 32074 h 98"/>
                <a:gd name="T2" fmla="*/ 5045 w 135"/>
                <a:gd name="T3" fmla="*/ 31491 h 98"/>
                <a:gd name="T4" fmla="*/ 8255 w 135"/>
                <a:gd name="T5" fmla="*/ 30908 h 98"/>
                <a:gd name="T6" fmla="*/ 11007 w 135"/>
                <a:gd name="T7" fmla="*/ 29158 h 98"/>
                <a:gd name="T8" fmla="*/ 14217 w 135"/>
                <a:gd name="T9" fmla="*/ 27409 h 98"/>
                <a:gd name="T10" fmla="*/ 19262 w 135"/>
                <a:gd name="T11" fmla="*/ 22160 h 98"/>
                <a:gd name="T12" fmla="*/ 23848 w 135"/>
                <a:gd name="T13" fmla="*/ 16329 h 98"/>
                <a:gd name="T14" fmla="*/ 27975 w 135"/>
                <a:gd name="T15" fmla="*/ 10497 h 98"/>
                <a:gd name="T16" fmla="*/ 32561 w 135"/>
                <a:gd name="T17" fmla="*/ 4665 h 98"/>
                <a:gd name="T18" fmla="*/ 34854 w 135"/>
                <a:gd name="T19" fmla="*/ 2916 h 98"/>
                <a:gd name="T20" fmla="*/ 37606 w 135"/>
                <a:gd name="T21" fmla="*/ 1166 h 98"/>
                <a:gd name="T22" fmla="*/ 40357 w 135"/>
                <a:gd name="T23" fmla="*/ 0 h 98"/>
                <a:gd name="T24" fmla="*/ 44026 w 135"/>
                <a:gd name="T25" fmla="*/ 0 h 98"/>
                <a:gd name="T26" fmla="*/ 46778 w 135"/>
                <a:gd name="T27" fmla="*/ 0 h 98"/>
                <a:gd name="T28" fmla="*/ 50447 w 135"/>
                <a:gd name="T29" fmla="*/ 1749 h 98"/>
                <a:gd name="T30" fmla="*/ 53657 w 135"/>
                <a:gd name="T31" fmla="*/ 3499 h 98"/>
                <a:gd name="T32" fmla="*/ 56409 w 135"/>
                <a:gd name="T33" fmla="*/ 6415 h 98"/>
                <a:gd name="T34" fmla="*/ 58702 w 135"/>
                <a:gd name="T35" fmla="*/ 9331 h 98"/>
                <a:gd name="T36" fmla="*/ 60536 w 135"/>
                <a:gd name="T37" fmla="*/ 13996 h 98"/>
                <a:gd name="T38" fmla="*/ 61453 w 135"/>
                <a:gd name="T39" fmla="*/ 17495 h 98"/>
                <a:gd name="T40" fmla="*/ 61912 w 135"/>
                <a:gd name="T41" fmla="*/ 21577 h 98"/>
                <a:gd name="T42" fmla="*/ 61453 w 135"/>
                <a:gd name="T43" fmla="*/ 23327 h 98"/>
                <a:gd name="T44" fmla="*/ 60536 w 135"/>
                <a:gd name="T45" fmla="*/ 25076 h 98"/>
                <a:gd name="T46" fmla="*/ 59160 w 135"/>
                <a:gd name="T47" fmla="*/ 27409 h 98"/>
                <a:gd name="T48" fmla="*/ 56867 w 135"/>
                <a:gd name="T49" fmla="*/ 29741 h 98"/>
                <a:gd name="T50" fmla="*/ 51823 w 135"/>
                <a:gd name="T51" fmla="*/ 35573 h 98"/>
                <a:gd name="T52" fmla="*/ 45861 w 135"/>
                <a:gd name="T53" fmla="*/ 41988 h 98"/>
                <a:gd name="T54" fmla="*/ 39899 w 135"/>
                <a:gd name="T55" fmla="*/ 47819 h 98"/>
                <a:gd name="T56" fmla="*/ 33937 w 135"/>
                <a:gd name="T57" fmla="*/ 53068 h 98"/>
                <a:gd name="T58" fmla="*/ 28892 w 135"/>
                <a:gd name="T59" fmla="*/ 55984 h 98"/>
                <a:gd name="T60" fmla="*/ 25223 w 135"/>
                <a:gd name="T61" fmla="*/ 57150 h 98"/>
                <a:gd name="T62" fmla="*/ 23389 w 135"/>
                <a:gd name="T63" fmla="*/ 56567 h 98"/>
                <a:gd name="T64" fmla="*/ 19720 w 135"/>
                <a:gd name="T65" fmla="*/ 53651 h 98"/>
                <a:gd name="T66" fmla="*/ 14675 w 135"/>
                <a:gd name="T67" fmla="*/ 49569 h 98"/>
                <a:gd name="T68" fmla="*/ 9631 w 135"/>
                <a:gd name="T69" fmla="*/ 44904 h 98"/>
                <a:gd name="T70" fmla="*/ 5045 w 135"/>
                <a:gd name="T71" fmla="*/ 39655 h 98"/>
                <a:gd name="T72" fmla="*/ 2293 w 135"/>
                <a:gd name="T73" fmla="*/ 36156 h 98"/>
                <a:gd name="T74" fmla="*/ 459 w 135"/>
                <a:gd name="T75" fmla="*/ 34407 h 98"/>
                <a:gd name="T76" fmla="*/ 0 w 135"/>
                <a:gd name="T77" fmla="*/ 33240 h 98"/>
                <a:gd name="T78" fmla="*/ 0 w 135"/>
                <a:gd name="T79" fmla="*/ 32657 h 98"/>
                <a:gd name="T80" fmla="*/ 1376 w 135"/>
                <a:gd name="T81" fmla="*/ 32074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5" name="Freeform 314"/>
            <p:cNvSpPr>
              <a:spLocks/>
            </p:cNvSpPr>
            <p:nvPr>
              <p:custDataLst>
                <p:tags r:id="rId309"/>
              </p:custDataLst>
            </p:nvPr>
          </p:nvSpPr>
          <p:spPr bwMode="auto">
            <a:xfrm>
              <a:off x="4433888" y="2261266"/>
              <a:ext cx="131762" cy="84138"/>
            </a:xfrm>
            <a:custGeom>
              <a:avLst/>
              <a:gdLst>
                <a:gd name="T0" fmla="*/ 81084 w 312"/>
                <a:gd name="T1" fmla="*/ 84138 h 155"/>
                <a:gd name="T2" fmla="*/ 81929 w 312"/>
                <a:gd name="T3" fmla="*/ 81967 h 155"/>
                <a:gd name="T4" fmla="*/ 83196 w 312"/>
                <a:gd name="T5" fmla="*/ 80338 h 155"/>
                <a:gd name="T6" fmla="*/ 84463 w 312"/>
                <a:gd name="T7" fmla="*/ 78710 h 155"/>
                <a:gd name="T8" fmla="*/ 85730 w 312"/>
                <a:gd name="T9" fmla="*/ 77081 h 155"/>
                <a:gd name="T10" fmla="*/ 89108 w 312"/>
                <a:gd name="T11" fmla="*/ 74367 h 155"/>
                <a:gd name="T12" fmla="*/ 92909 w 312"/>
                <a:gd name="T13" fmla="*/ 71653 h 155"/>
                <a:gd name="T14" fmla="*/ 100511 w 312"/>
                <a:gd name="T15" fmla="*/ 66768 h 155"/>
                <a:gd name="T16" fmla="*/ 106845 w 312"/>
                <a:gd name="T17" fmla="*/ 63511 h 155"/>
                <a:gd name="T18" fmla="*/ 107690 w 312"/>
                <a:gd name="T19" fmla="*/ 59168 h 155"/>
                <a:gd name="T20" fmla="*/ 109802 w 312"/>
                <a:gd name="T21" fmla="*/ 52654 h 155"/>
                <a:gd name="T22" fmla="*/ 111491 w 312"/>
                <a:gd name="T23" fmla="*/ 49397 h 155"/>
                <a:gd name="T24" fmla="*/ 112758 w 312"/>
                <a:gd name="T25" fmla="*/ 46683 h 155"/>
                <a:gd name="T26" fmla="*/ 113602 w 312"/>
                <a:gd name="T27" fmla="*/ 44512 h 155"/>
                <a:gd name="T28" fmla="*/ 114869 w 312"/>
                <a:gd name="T29" fmla="*/ 43969 h 155"/>
                <a:gd name="T30" fmla="*/ 131762 w 312"/>
                <a:gd name="T31" fmla="*/ 23884 h 155"/>
                <a:gd name="T32" fmla="*/ 131762 w 312"/>
                <a:gd name="T33" fmla="*/ 21170 h 155"/>
                <a:gd name="T34" fmla="*/ 130917 w 312"/>
                <a:gd name="T35" fmla="*/ 18999 h 155"/>
                <a:gd name="T36" fmla="*/ 129228 w 312"/>
                <a:gd name="T37" fmla="*/ 17370 h 155"/>
                <a:gd name="T38" fmla="*/ 127539 w 312"/>
                <a:gd name="T39" fmla="*/ 16285 h 155"/>
                <a:gd name="T40" fmla="*/ 122893 w 312"/>
                <a:gd name="T41" fmla="*/ 15199 h 155"/>
                <a:gd name="T42" fmla="*/ 118248 w 312"/>
                <a:gd name="T43" fmla="*/ 14656 h 155"/>
                <a:gd name="T44" fmla="*/ 113180 w 312"/>
                <a:gd name="T45" fmla="*/ 14656 h 155"/>
                <a:gd name="T46" fmla="*/ 109379 w 312"/>
                <a:gd name="T47" fmla="*/ 14656 h 155"/>
                <a:gd name="T48" fmla="*/ 108112 w 312"/>
                <a:gd name="T49" fmla="*/ 14113 h 155"/>
                <a:gd name="T50" fmla="*/ 106845 w 312"/>
                <a:gd name="T51" fmla="*/ 13571 h 155"/>
                <a:gd name="T52" fmla="*/ 106423 w 312"/>
                <a:gd name="T53" fmla="*/ 12485 h 155"/>
                <a:gd name="T54" fmla="*/ 106845 w 312"/>
                <a:gd name="T55" fmla="*/ 10857 h 155"/>
                <a:gd name="T56" fmla="*/ 97977 w 312"/>
                <a:gd name="T57" fmla="*/ 10314 h 155"/>
                <a:gd name="T58" fmla="*/ 91220 w 312"/>
                <a:gd name="T59" fmla="*/ 9228 h 155"/>
                <a:gd name="T60" fmla="*/ 85307 w 312"/>
                <a:gd name="T61" fmla="*/ 7057 h 155"/>
                <a:gd name="T62" fmla="*/ 79817 w 312"/>
                <a:gd name="T63" fmla="*/ 4885 h 155"/>
                <a:gd name="T64" fmla="*/ 74750 w 312"/>
                <a:gd name="T65" fmla="*/ 3257 h 155"/>
                <a:gd name="T66" fmla="*/ 68837 w 312"/>
                <a:gd name="T67" fmla="*/ 1628 h 155"/>
                <a:gd name="T68" fmla="*/ 61658 w 312"/>
                <a:gd name="T69" fmla="*/ 543 h 155"/>
                <a:gd name="T70" fmla="*/ 53212 w 312"/>
                <a:gd name="T71" fmla="*/ 0 h 155"/>
                <a:gd name="T72" fmla="*/ 46455 w 312"/>
                <a:gd name="T73" fmla="*/ 543 h 155"/>
                <a:gd name="T74" fmla="*/ 31251 w 312"/>
                <a:gd name="T75" fmla="*/ 2171 h 155"/>
                <a:gd name="T76" fmla="*/ 22383 w 312"/>
                <a:gd name="T77" fmla="*/ 3257 h 155"/>
                <a:gd name="T78" fmla="*/ 14359 w 312"/>
                <a:gd name="T79" fmla="*/ 4343 h 155"/>
                <a:gd name="T80" fmla="*/ 7602 w 312"/>
                <a:gd name="T81" fmla="*/ 5428 h 155"/>
                <a:gd name="T82" fmla="*/ 2956 w 312"/>
                <a:gd name="T83" fmla="*/ 6514 h 155"/>
                <a:gd name="T84" fmla="*/ 3801 w 312"/>
                <a:gd name="T85" fmla="*/ 9228 h 155"/>
                <a:gd name="T86" fmla="*/ 4645 w 312"/>
                <a:gd name="T87" fmla="*/ 10314 h 155"/>
                <a:gd name="T88" fmla="*/ 5490 w 312"/>
                <a:gd name="T89" fmla="*/ 10314 h 155"/>
                <a:gd name="T90" fmla="*/ 6335 w 312"/>
                <a:gd name="T91" fmla="*/ 10857 h 155"/>
                <a:gd name="T92" fmla="*/ 7602 w 312"/>
                <a:gd name="T93" fmla="*/ 10857 h 155"/>
                <a:gd name="T94" fmla="*/ 8024 w 312"/>
                <a:gd name="T95" fmla="*/ 10857 h 155"/>
                <a:gd name="T96" fmla="*/ 8446 w 312"/>
                <a:gd name="T97" fmla="*/ 11942 h 155"/>
                <a:gd name="T98" fmla="*/ 8446 w 312"/>
                <a:gd name="T99" fmla="*/ 14113 h 155"/>
                <a:gd name="T100" fmla="*/ 8446 w 312"/>
                <a:gd name="T101" fmla="*/ 16285 h 155"/>
                <a:gd name="T102" fmla="*/ 8024 w 312"/>
                <a:gd name="T103" fmla="*/ 18999 h 155"/>
                <a:gd name="T104" fmla="*/ 7602 w 312"/>
                <a:gd name="T105" fmla="*/ 21170 h 155"/>
                <a:gd name="T106" fmla="*/ 6335 w 312"/>
                <a:gd name="T107" fmla="*/ 22799 h 155"/>
                <a:gd name="T108" fmla="*/ 5068 w 312"/>
                <a:gd name="T109" fmla="*/ 24427 h 155"/>
                <a:gd name="T110" fmla="*/ 3801 w 312"/>
                <a:gd name="T111" fmla="*/ 26056 h 155"/>
                <a:gd name="T112" fmla="*/ 1689 w 312"/>
                <a:gd name="T113" fmla="*/ 26598 h 155"/>
                <a:gd name="T114" fmla="*/ 0 w 312"/>
                <a:gd name="T115" fmla="*/ 27141 h 155"/>
                <a:gd name="T116" fmla="*/ 31251 w 312"/>
                <a:gd name="T117" fmla="*/ 36912 h 155"/>
                <a:gd name="T118" fmla="*/ 36741 w 312"/>
                <a:gd name="T119" fmla="*/ 60254 h 155"/>
                <a:gd name="T120" fmla="*/ 70104 w 312"/>
                <a:gd name="T121" fmla="*/ 66768 h 155"/>
                <a:gd name="T122" fmla="*/ 81084 w 312"/>
                <a:gd name="T123" fmla="*/ 84138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2" h="155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315"/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4140200" y="2447004"/>
              <a:ext cx="19050" cy="60325"/>
            </a:xfrm>
            <a:custGeom>
              <a:avLst/>
              <a:gdLst>
                <a:gd name="T0" fmla="*/ 0 w 46"/>
                <a:gd name="T1" fmla="*/ 30163 h 50"/>
                <a:gd name="T2" fmla="*/ 828 w 46"/>
                <a:gd name="T3" fmla="*/ 21717 h 50"/>
                <a:gd name="T4" fmla="*/ 414 w 46"/>
                <a:gd name="T5" fmla="*/ 16891 h 50"/>
                <a:gd name="T6" fmla="*/ 828 w 46"/>
                <a:gd name="T7" fmla="*/ 15685 h 50"/>
                <a:gd name="T8" fmla="*/ 1242 w 46"/>
                <a:gd name="T9" fmla="*/ 15685 h 50"/>
                <a:gd name="T10" fmla="*/ 2485 w 46"/>
                <a:gd name="T11" fmla="*/ 14478 h 50"/>
                <a:gd name="T12" fmla="*/ 5384 w 46"/>
                <a:gd name="T13" fmla="*/ 14478 h 50"/>
                <a:gd name="T14" fmla="*/ 19050 w 46"/>
                <a:gd name="T15" fmla="*/ 0 h 50"/>
                <a:gd name="T16" fmla="*/ 19050 w 46"/>
                <a:gd name="T17" fmla="*/ 60325 h 50"/>
                <a:gd name="T18" fmla="*/ 16565 w 46"/>
                <a:gd name="T19" fmla="*/ 59119 h 50"/>
                <a:gd name="T20" fmla="*/ 13666 w 46"/>
                <a:gd name="T21" fmla="*/ 54293 h 50"/>
                <a:gd name="T22" fmla="*/ 10353 w 46"/>
                <a:gd name="T23" fmla="*/ 49467 h 50"/>
                <a:gd name="T24" fmla="*/ 7040 w 46"/>
                <a:gd name="T25" fmla="*/ 44641 h 50"/>
                <a:gd name="T26" fmla="*/ 2071 w 46"/>
                <a:gd name="T27" fmla="*/ 33782 h 50"/>
                <a:gd name="T28" fmla="*/ 0 w 46"/>
                <a:gd name="T29" fmla="*/ 30163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5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7" name="Freeform 316"/>
            <p:cNvSpPr>
              <a:spLocks/>
            </p:cNvSpPr>
            <p:nvPr>
              <p:custDataLst>
                <p:tags r:id="rId311"/>
              </p:custDataLst>
            </p:nvPr>
          </p:nvSpPr>
          <p:spPr bwMode="auto">
            <a:xfrm>
              <a:off x="4837113" y="4331366"/>
              <a:ext cx="69850" cy="241300"/>
            </a:xfrm>
            <a:custGeom>
              <a:avLst/>
              <a:gdLst>
                <a:gd name="T0" fmla="*/ 4208 w 166"/>
                <a:gd name="T1" fmla="*/ 149225 h 456"/>
                <a:gd name="T2" fmla="*/ 7995 w 166"/>
                <a:gd name="T3" fmla="*/ 153458 h 456"/>
                <a:gd name="T4" fmla="*/ 15569 w 166"/>
                <a:gd name="T5" fmla="*/ 158750 h 456"/>
                <a:gd name="T6" fmla="*/ 24405 w 166"/>
                <a:gd name="T7" fmla="*/ 161925 h 456"/>
                <a:gd name="T8" fmla="*/ 29455 w 166"/>
                <a:gd name="T9" fmla="*/ 165100 h 456"/>
                <a:gd name="T10" fmla="*/ 33663 w 166"/>
                <a:gd name="T11" fmla="*/ 169333 h 456"/>
                <a:gd name="T12" fmla="*/ 36187 w 166"/>
                <a:gd name="T13" fmla="*/ 175154 h 456"/>
                <a:gd name="T14" fmla="*/ 36187 w 166"/>
                <a:gd name="T15" fmla="*/ 183621 h 456"/>
                <a:gd name="T16" fmla="*/ 32821 w 166"/>
                <a:gd name="T17" fmla="*/ 192088 h 456"/>
                <a:gd name="T18" fmla="*/ 28613 w 166"/>
                <a:gd name="T19" fmla="*/ 198438 h 456"/>
                <a:gd name="T20" fmla="*/ 26089 w 166"/>
                <a:gd name="T21" fmla="*/ 205317 h 456"/>
                <a:gd name="T22" fmla="*/ 25247 w 166"/>
                <a:gd name="T23" fmla="*/ 211667 h 456"/>
                <a:gd name="T24" fmla="*/ 26930 w 166"/>
                <a:gd name="T25" fmla="*/ 217487 h 456"/>
                <a:gd name="T26" fmla="*/ 31980 w 166"/>
                <a:gd name="T27" fmla="*/ 224367 h 456"/>
                <a:gd name="T28" fmla="*/ 43761 w 166"/>
                <a:gd name="T29" fmla="*/ 235479 h 456"/>
                <a:gd name="T30" fmla="*/ 50494 w 166"/>
                <a:gd name="T31" fmla="*/ 234421 h 456"/>
                <a:gd name="T32" fmla="*/ 50494 w 166"/>
                <a:gd name="T33" fmla="*/ 223837 h 456"/>
                <a:gd name="T34" fmla="*/ 55123 w 166"/>
                <a:gd name="T35" fmla="*/ 218546 h 456"/>
                <a:gd name="T36" fmla="*/ 61014 w 166"/>
                <a:gd name="T37" fmla="*/ 215371 h 456"/>
                <a:gd name="T38" fmla="*/ 64380 w 166"/>
                <a:gd name="T39" fmla="*/ 212725 h 456"/>
                <a:gd name="T40" fmla="*/ 67325 w 166"/>
                <a:gd name="T41" fmla="*/ 207962 h 456"/>
                <a:gd name="T42" fmla="*/ 69850 w 166"/>
                <a:gd name="T43" fmla="*/ 198438 h 456"/>
                <a:gd name="T44" fmla="*/ 69429 w 166"/>
                <a:gd name="T45" fmla="*/ 185208 h 456"/>
                <a:gd name="T46" fmla="*/ 66484 w 166"/>
                <a:gd name="T47" fmla="*/ 173567 h 456"/>
                <a:gd name="T48" fmla="*/ 62276 w 166"/>
                <a:gd name="T49" fmla="*/ 162454 h 456"/>
                <a:gd name="T50" fmla="*/ 59330 w 166"/>
                <a:gd name="T51" fmla="*/ 150283 h 456"/>
                <a:gd name="T52" fmla="*/ 56806 w 166"/>
                <a:gd name="T53" fmla="*/ 142346 h 456"/>
                <a:gd name="T54" fmla="*/ 49652 w 166"/>
                <a:gd name="T55" fmla="*/ 132821 h 456"/>
                <a:gd name="T56" fmla="*/ 40816 w 166"/>
                <a:gd name="T57" fmla="*/ 118533 h 456"/>
                <a:gd name="T58" fmla="*/ 35767 w 166"/>
                <a:gd name="T59" fmla="*/ 109008 h 456"/>
                <a:gd name="T60" fmla="*/ 33663 w 166"/>
                <a:gd name="T61" fmla="*/ 103187 h 456"/>
                <a:gd name="T62" fmla="*/ 34083 w 166"/>
                <a:gd name="T63" fmla="*/ 93663 h 456"/>
                <a:gd name="T64" fmla="*/ 37029 w 166"/>
                <a:gd name="T65" fmla="*/ 77788 h 456"/>
                <a:gd name="T66" fmla="*/ 40395 w 166"/>
                <a:gd name="T67" fmla="*/ 68263 h 456"/>
                <a:gd name="T68" fmla="*/ 41237 w 166"/>
                <a:gd name="T69" fmla="*/ 59796 h 456"/>
                <a:gd name="T70" fmla="*/ 39974 w 166"/>
                <a:gd name="T71" fmla="*/ 43392 h 456"/>
                <a:gd name="T72" fmla="*/ 38712 w 166"/>
                <a:gd name="T73" fmla="*/ 23813 h 456"/>
                <a:gd name="T74" fmla="*/ 37450 w 166"/>
                <a:gd name="T75" fmla="*/ 9525 h 456"/>
                <a:gd name="T76" fmla="*/ 29876 w 166"/>
                <a:gd name="T77" fmla="*/ 4233 h 456"/>
                <a:gd name="T78" fmla="*/ 13886 w 166"/>
                <a:gd name="T79" fmla="*/ 2117 h 456"/>
                <a:gd name="T80" fmla="*/ 5049 w 166"/>
                <a:gd name="T81" fmla="*/ 5292 h 456"/>
                <a:gd name="T82" fmla="*/ 9257 w 166"/>
                <a:gd name="T83" fmla="*/ 13229 h 456"/>
                <a:gd name="T84" fmla="*/ 13886 w 166"/>
                <a:gd name="T85" fmla="*/ 15875 h 456"/>
                <a:gd name="T86" fmla="*/ 16831 w 166"/>
                <a:gd name="T87" fmla="*/ 23283 h 456"/>
                <a:gd name="T88" fmla="*/ 16831 w 166"/>
                <a:gd name="T89" fmla="*/ 33867 h 456"/>
                <a:gd name="T90" fmla="*/ 16831 w 166"/>
                <a:gd name="T91" fmla="*/ 41275 h 456"/>
                <a:gd name="T92" fmla="*/ 15148 w 166"/>
                <a:gd name="T93" fmla="*/ 44979 h 456"/>
                <a:gd name="T94" fmla="*/ 12203 w 166"/>
                <a:gd name="T95" fmla="*/ 50271 h 456"/>
                <a:gd name="T96" fmla="*/ 6312 w 166"/>
                <a:gd name="T97" fmla="*/ 57679 h 456"/>
                <a:gd name="T98" fmla="*/ 1262 w 166"/>
                <a:gd name="T99" fmla="*/ 64558 h 456"/>
                <a:gd name="T100" fmla="*/ 2945 w 166"/>
                <a:gd name="T101" fmla="*/ 146579 h 4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8" name="Freeform 317"/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4329113" y="2902616"/>
              <a:ext cx="14287" cy="57150"/>
            </a:xfrm>
            <a:custGeom>
              <a:avLst/>
              <a:gdLst>
                <a:gd name="T0" fmla="*/ 14287 w 27"/>
                <a:gd name="T1" fmla="*/ 0 h 19"/>
                <a:gd name="T2" fmla="*/ 14287 w 27"/>
                <a:gd name="T3" fmla="*/ 36095 h 19"/>
                <a:gd name="T4" fmla="*/ 14287 w 27"/>
                <a:gd name="T5" fmla="*/ 57150 h 19"/>
                <a:gd name="T6" fmla="*/ 4762 w 27"/>
                <a:gd name="T7" fmla="*/ 57150 h 19"/>
                <a:gd name="T8" fmla="*/ 0 w 27"/>
                <a:gd name="T9" fmla="*/ 57150 h 19"/>
                <a:gd name="T10" fmla="*/ 4762 w 27"/>
                <a:gd name="T11" fmla="*/ 36095 h 19"/>
                <a:gd name="T12" fmla="*/ 14287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9" name="Freeform 318"/>
            <p:cNvSpPr>
              <a:spLocks/>
            </p:cNvSpPr>
            <p:nvPr>
              <p:custDataLst>
                <p:tags r:id="rId313"/>
              </p:custDataLst>
            </p:nvPr>
          </p:nvSpPr>
          <p:spPr bwMode="auto">
            <a:xfrm>
              <a:off x="4648200" y="4523454"/>
              <a:ext cx="188913" cy="217487"/>
            </a:xfrm>
            <a:custGeom>
              <a:avLst/>
              <a:gdLst>
                <a:gd name="T0" fmla="*/ 122492 w 438"/>
                <a:gd name="T1" fmla="*/ 4285 h 406"/>
                <a:gd name="T2" fmla="*/ 138019 w 438"/>
                <a:gd name="T3" fmla="*/ 14463 h 406"/>
                <a:gd name="T4" fmla="*/ 156565 w 438"/>
                <a:gd name="T5" fmla="*/ 25177 h 406"/>
                <a:gd name="T6" fmla="*/ 170367 w 438"/>
                <a:gd name="T7" fmla="*/ 31070 h 406"/>
                <a:gd name="T8" fmla="*/ 179424 w 438"/>
                <a:gd name="T9" fmla="*/ 32677 h 406"/>
                <a:gd name="T10" fmla="*/ 183306 w 438"/>
                <a:gd name="T11" fmla="*/ 43390 h 406"/>
                <a:gd name="T12" fmla="*/ 185031 w 438"/>
                <a:gd name="T13" fmla="*/ 64282 h 406"/>
                <a:gd name="T14" fmla="*/ 187188 w 438"/>
                <a:gd name="T15" fmla="*/ 84102 h 406"/>
                <a:gd name="T16" fmla="*/ 188913 w 438"/>
                <a:gd name="T17" fmla="*/ 104458 h 406"/>
                <a:gd name="T18" fmla="*/ 188913 w 438"/>
                <a:gd name="T19" fmla="*/ 119457 h 406"/>
                <a:gd name="T20" fmla="*/ 187619 w 438"/>
                <a:gd name="T21" fmla="*/ 126957 h 406"/>
                <a:gd name="T22" fmla="*/ 183306 w 438"/>
                <a:gd name="T23" fmla="*/ 138742 h 406"/>
                <a:gd name="T24" fmla="*/ 175542 w 438"/>
                <a:gd name="T25" fmla="*/ 153741 h 406"/>
                <a:gd name="T26" fmla="*/ 168642 w 438"/>
                <a:gd name="T27" fmla="*/ 164454 h 406"/>
                <a:gd name="T28" fmla="*/ 164328 w 438"/>
                <a:gd name="T29" fmla="*/ 171418 h 406"/>
                <a:gd name="T30" fmla="*/ 161309 w 438"/>
                <a:gd name="T31" fmla="*/ 177847 h 406"/>
                <a:gd name="T32" fmla="*/ 160447 w 438"/>
                <a:gd name="T33" fmla="*/ 188560 h 406"/>
                <a:gd name="T34" fmla="*/ 154840 w 438"/>
                <a:gd name="T35" fmla="*/ 199274 h 406"/>
                <a:gd name="T36" fmla="*/ 138450 w 438"/>
                <a:gd name="T37" fmla="*/ 214809 h 406"/>
                <a:gd name="T38" fmla="*/ 88418 w 438"/>
                <a:gd name="T39" fmla="*/ 207845 h 406"/>
                <a:gd name="T40" fmla="*/ 78498 w 438"/>
                <a:gd name="T41" fmla="*/ 203024 h 406"/>
                <a:gd name="T42" fmla="*/ 71166 w 438"/>
                <a:gd name="T43" fmla="*/ 198202 h 406"/>
                <a:gd name="T44" fmla="*/ 64696 w 438"/>
                <a:gd name="T45" fmla="*/ 192310 h 406"/>
                <a:gd name="T46" fmla="*/ 59952 w 438"/>
                <a:gd name="T47" fmla="*/ 185346 h 406"/>
                <a:gd name="T48" fmla="*/ 53482 w 438"/>
                <a:gd name="T49" fmla="*/ 172490 h 406"/>
                <a:gd name="T50" fmla="*/ 46581 w 438"/>
                <a:gd name="T51" fmla="*/ 158562 h 406"/>
                <a:gd name="T52" fmla="*/ 40543 w 438"/>
                <a:gd name="T53" fmla="*/ 149455 h 406"/>
                <a:gd name="T54" fmla="*/ 31054 w 438"/>
                <a:gd name="T55" fmla="*/ 138742 h 406"/>
                <a:gd name="T56" fmla="*/ 18978 w 438"/>
                <a:gd name="T57" fmla="*/ 125350 h 406"/>
                <a:gd name="T58" fmla="*/ 10351 w 438"/>
                <a:gd name="T59" fmla="*/ 114100 h 406"/>
                <a:gd name="T60" fmla="*/ 5607 w 438"/>
                <a:gd name="T61" fmla="*/ 104458 h 406"/>
                <a:gd name="T62" fmla="*/ 1725 w 438"/>
                <a:gd name="T63" fmla="*/ 94280 h 406"/>
                <a:gd name="T64" fmla="*/ 0 w 438"/>
                <a:gd name="T65" fmla="*/ 82495 h 406"/>
                <a:gd name="T66" fmla="*/ 7764 w 438"/>
                <a:gd name="T67" fmla="*/ 75531 h 406"/>
                <a:gd name="T68" fmla="*/ 17252 w 438"/>
                <a:gd name="T69" fmla="*/ 75531 h 406"/>
                <a:gd name="T70" fmla="*/ 22859 w 438"/>
                <a:gd name="T71" fmla="*/ 75531 h 406"/>
                <a:gd name="T72" fmla="*/ 27172 w 438"/>
                <a:gd name="T73" fmla="*/ 73924 h 406"/>
                <a:gd name="T74" fmla="*/ 33211 w 438"/>
                <a:gd name="T75" fmla="*/ 70174 h 406"/>
                <a:gd name="T76" fmla="*/ 42700 w 438"/>
                <a:gd name="T77" fmla="*/ 57854 h 406"/>
                <a:gd name="T78" fmla="*/ 50463 w 438"/>
                <a:gd name="T79" fmla="*/ 46604 h 406"/>
                <a:gd name="T80" fmla="*/ 56070 w 438"/>
                <a:gd name="T81" fmla="*/ 42855 h 406"/>
                <a:gd name="T82" fmla="*/ 64696 w 438"/>
                <a:gd name="T83" fmla="*/ 38033 h 406"/>
                <a:gd name="T84" fmla="*/ 77204 w 438"/>
                <a:gd name="T85" fmla="*/ 32141 h 406"/>
                <a:gd name="T86" fmla="*/ 87556 w 438"/>
                <a:gd name="T87" fmla="*/ 26784 h 406"/>
                <a:gd name="T88" fmla="*/ 91006 w 438"/>
                <a:gd name="T89" fmla="*/ 23034 h 406"/>
                <a:gd name="T90" fmla="*/ 90575 w 438"/>
                <a:gd name="T91" fmla="*/ 20356 h 406"/>
                <a:gd name="T92" fmla="*/ 91006 w 438"/>
                <a:gd name="T93" fmla="*/ 16070 h 406"/>
                <a:gd name="T94" fmla="*/ 91869 w 438"/>
                <a:gd name="T95" fmla="*/ 9107 h 406"/>
                <a:gd name="T96" fmla="*/ 93594 w 438"/>
                <a:gd name="T97" fmla="*/ 6428 h 406"/>
                <a:gd name="T98" fmla="*/ 97044 w 438"/>
                <a:gd name="T99" fmla="*/ 6428 h 406"/>
                <a:gd name="T100" fmla="*/ 100064 w 438"/>
                <a:gd name="T101" fmla="*/ 4821 h 406"/>
                <a:gd name="T102" fmla="*/ 101789 w 438"/>
                <a:gd name="T103" fmla="*/ 2143 h 406"/>
                <a:gd name="T104" fmla="*/ 105239 w 438"/>
                <a:gd name="T105" fmla="*/ 1071 h 406"/>
                <a:gd name="T106" fmla="*/ 108258 w 438"/>
                <a:gd name="T107" fmla="*/ 1607 h 406"/>
                <a:gd name="T108" fmla="*/ 113865 w 438"/>
                <a:gd name="T109" fmla="*/ 536 h 4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0" name="Freeform 319"/>
            <p:cNvSpPr>
              <a:spLocks/>
            </p:cNvSpPr>
            <p:nvPr>
              <p:custDataLst>
                <p:tags r:id="rId314"/>
              </p:custDataLst>
            </p:nvPr>
          </p:nvSpPr>
          <p:spPr bwMode="auto">
            <a:xfrm>
              <a:off x="4560888" y="4299616"/>
              <a:ext cx="293687" cy="300038"/>
            </a:xfrm>
            <a:custGeom>
              <a:avLst/>
              <a:gdLst>
                <a:gd name="T0" fmla="*/ 222215 w 678"/>
                <a:gd name="T1" fmla="*/ 4182 h 574"/>
                <a:gd name="T2" fmla="*/ 239108 w 678"/>
                <a:gd name="T3" fmla="*/ 13591 h 574"/>
                <a:gd name="T4" fmla="*/ 279393 w 678"/>
                <a:gd name="T5" fmla="*/ 32931 h 574"/>
                <a:gd name="T6" fmla="*/ 285890 w 678"/>
                <a:gd name="T7" fmla="*/ 45999 h 574"/>
                <a:gd name="T8" fmla="*/ 293687 w 678"/>
                <a:gd name="T9" fmla="*/ 49135 h 574"/>
                <a:gd name="T10" fmla="*/ 293687 w 678"/>
                <a:gd name="T11" fmla="*/ 66385 h 574"/>
                <a:gd name="T12" fmla="*/ 293254 w 678"/>
                <a:gd name="T13" fmla="*/ 75271 h 574"/>
                <a:gd name="T14" fmla="*/ 288922 w 678"/>
                <a:gd name="T15" fmla="*/ 82589 h 574"/>
                <a:gd name="T16" fmla="*/ 280259 w 678"/>
                <a:gd name="T17" fmla="*/ 93043 h 574"/>
                <a:gd name="T18" fmla="*/ 276360 w 678"/>
                <a:gd name="T19" fmla="*/ 180859 h 574"/>
                <a:gd name="T20" fmla="*/ 199690 w 678"/>
                <a:gd name="T21" fmla="*/ 202813 h 574"/>
                <a:gd name="T22" fmla="*/ 199690 w 678"/>
                <a:gd name="T23" fmla="*/ 216926 h 574"/>
                <a:gd name="T24" fmla="*/ 197091 w 678"/>
                <a:gd name="T25" fmla="*/ 227381 h 574"/>
                <a:gd name="T26" fmla="*/ 192326 w 678"/>
                <a:gd name="T27" fmla="*/ 227381 h 574"/>
                <a:gd name="T28" fmla="*/ 187994 w 678"/>
                <a:gd name="T29" fmla="*/ 229994 h 574"/>
                <a:gd name="T30" fmla="*/ 184096 w 678"/>
                <a:gd name="T31" fmla="*/ 232608 h 574"/>
                <a:gd name="T32" fmla="*/ 179331 w 678"/>
                <a:gd name="T33" fmla="*/ 233653 h 574"/>
                <a:gd name="T34" fmla="*/ 178032 w 678"/>
                <a:gd name="T35" fmla="*/ 242017 h 574"/>
                <a:gd name="T36" fmla="*/ 177598 w 678"/>
                <a:gd name="T37" fmla="*/ 247767 h 574"/>
                <a:gd name="T38" fmla="*/ 174566 w 678"/>
                <a:gd name="T39" fmla="*/ 252471 h 574"/>
                <a:gd name="T40" fmla="*/ 158106 w 678"/>
                <a:gd name="T41" fmla="*/ 260312 h 574"/>
                <a:gd name="T42" fmla="*/ 142945 w 678"/>
                <a:gd name="T43" fmla="*/ 268152 h 574"/>
                <a:gd name="T44" fmla="*/ 135581 w 678"/>
                <a:gd name="T45" fmla="*/ 274425 h 574"/>
                <a:gd name="T46" fmla="*/ 119987 w 678"/>
                <a:gd name="T47" fmla="*/ 294811 h 574"/>
                <a:gd name="T48" fmla="*/ 111757 w 678"/>
                <a:gd name="T49" fmla="*/ 299515 h 574"/>
                <a:gd name="T50" fmla="*/ 103094 w 678"/>
                <a:gd name="T51" fmla="*/ 300038 h 574"/>
                <a:gd name="T52" fmla="*/ 83601 w 678"/>
                <a:gd name="T53" fmla="*/ 300038 h 574"/>
                <a:gd name="T54" fmla="*/ 80569 w 678"/>
                <a:gd name="T55" fmla="*/ 292197 h 574"/>
                <a:gd name="T56" fmla="*/ 71473 w 678"/>
                <a:gd name="T57" fmla="*/ 285925 h 574"/>
                <a:gd name="T58" fmla="*/ 57611 w 678"/>
                <a:gd name="T59" fmla="*/ 284879 h 574"/>
                <a:gd name="T60" fmla="*/ 40285 w 678"/>
                <a:gd name="T61" fmla="*/ 290629 h 574"/>
                <a:gd name="T62" fmla="*/ 14295 w 678"/>
                <a:gd name="T63" fmla="*/ 275470 h 574"/>
                <a:gd name="T64" fmla="*/ 0 w 678"/>
                <a:gd name="T65" fmla="*/ 148974 h 574"/>
                <a:gd name="T66" fmla="*/ 31621 w 678"/>
                <a:gd name="T67" fmla="*/ 149496 h 574"/>
                <a:gd name="T68" fmla="*/ 44616 w 678"/>
                <a:gd name="T69" fmla="*/ 147405 h 574"/>
                <a:gd name="T70" fmla="*/ 51547 w 678"/>
                <a:gd name="T71" fmla="*/ 143746 h 574"/>
                <a:gd name="T72" fmla="*/ 55879 w 678"/>
                <a:gd name="T73" fmla="*/ 133815 h 574"/>
                <a:gd name="T74" fmla="*/ 56745 w 678"/>
                <a:gd name="T75" fmla="*/ 119702 h 574"/>
                <a:gd name="T76" fmla="*/ 54579 w 678"/>
                <a:gd name="T77" fmla="*/ 96702 h 574"/>
                <a:gd name="T78" fmla="*/ 56312 w 678"/>
                <a:gd name="T79" fmla="*/ 86248 h 574"/>
                <a:gd name="T80" fmla="*/ 60643 w 678"/>
                <a:gd name="T81" fmla="*/ 89384 h 574"/>
                <a:gd name="T82" fmla="*/ 75371 w 678"/>
                <a:gd name="T83" fmla="*/ 91475 h 574"/>
                <a:gd name="T84" fmla="*/ 81435 w 678"/>
                <a:gd name="T85" fmla="*/ 97225 h 574"/>
                <a:gd name="T86" fmla="*/ 84468 w 678"/>
                <a:gd name="T87" fmla="*/ 105066 h 574"/>
                <a:gd name="T88" fmla="*/ 90099 w 678"/>
                <a:gd name="T89" fmla="*/ 109770 h 574"/>
                <a:gd name="T90" fmla="*/ 104393 w 678"/>
                <a:gd name="T91" fmla="*/ 113429 h 574"/>
                <a:gd name="T92" fmla="*/ 116522 w 678"/>
                <a:gd name="T93" fmla="*/ 111861 h 574"/>
                <a:gd name="T94" fmla="*/ 130383 w 678"/>
                <a:gd name="T95" fmla="*/ 104020 h 574"/>
                <a:gd name="T96" fmla="*/ 138180 w 678"/>
                <a:gd name="T97" fmla="*/ 102452 h 574"/>
                <a:gd name="T98" fmla="*/ 143378 w 678"/>
                <a:gd name="T99" fmla="*/ 100884 h 574"/>
                <a:gd name="T100" fmla="*/ 148576 w 678"/>
                <a:gd name="T101" fmla="*/ 99316 h 574"/>
                <a:gd name="T102" fmla="*/ 154641 w 678"/>
                <a:gd name="T103" fmla="*/ 95134 h 574"/>
                <a:gd name="T104" fmla="*/ 159405 w 678"/>
                <a:gd name="T105" fmla="*/ 87816 h 574"/>
                <a:gd name="T106" fmla="*/ 165903 w 678"/>
                <a:gd name="T107" fmla="*/ 65862 h 574"/>
                <a:gd name="T108" fmla="*/ 174566 w 678"/>
                <a:gd name="T109" fmla="*/ 24568 h 574"/>
                <a:gd name="T110" fmla="*/ 179331 w 678"/>
                <a:gd name="T111" fmla="*/ 5227 h 574"/>
                <a:gd name="T112" fmla="*/ 186695 w 678"/>
                <a:gd name="T113" fmla="*/ 3136 h 574"/>
                <a:gd name="T114" fmla="*/ 196225 w 678"/>
                <a:gd name="T115" fmla="*/ 4182 h 574"/>
                <a:gd name="T116" fmla="*/ 208786 w 678"/>
                <a:gd name="T117" fmla="*/ 523 h 5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1" name="Freeform 320"/>
            <p:cNvSpPr>
              <a:spLocks/>
            </p:cNvSpPr>
            <p:nvPr>
              <p:custDataLst>
                <p:tags r:id="rId315"/>
              </p:custDataLst>
            </p:nvPr>
          </p:nvSpPr>
          <p:spPr bwMode="auto">
            <a:xfrm>
              <a:off x="4297363" y="4572666"/>
              <a:ext cx="350837" cy="381000"/>
            </a:xfrm>
            <a:custGeom>
              <a:avLst/>
              <a:gdLst>
                <a:gd name="T0" fmla="*/ 345206 w 810"/>
                <a:gd name="T1" fmla="*/ 22011 h 727"/>
                <a:gd name="T2" fmla="*/ 331779 w 810"/>
                <a:gd name="T3" fmla="*/ 13626 h 727"/>
                <a:gd name="T4" fmla="*/ 310989 w 810"/>
                <a:gd name="T5" fmla="*/ 17294 h 727"/>
                <a:gd name="T6" fmla="*/ 274606 w 810"/>
                <a:gd name="T7" fmla="*/ 23059 h 727"/>
                <a:gd name="T8" fmla="*/ 261612 w 810"/>
                <a:gd name="T9" fmla="*/ 28824 h 727"/>
                <a:gd name="T10" fmla="*/ 121277 w 810"/>
                <a:gd name="T11" fmla="*/ 20963 h 727"/>
                <a:gd name="T12" fmla="*/ 100487 w 810"/>
                <a:gd name="T13" fmla="*/ 19391 h 727"/>
                <a:gd name="T14" fmla="*/ 74499 w 810"/>
                <a:gd name="T15" fmla="*/ 8909 h 727"/>
                <a:gd name="T16" fmla="*/ 50243 w 810"/>
                <a:gd name="T17" fmla="*/ 0 h 727"/>
                <a:gd name="T18" fmla="*/ 35950 w 810"/>
                <a:gd name="T19" fmla="*/ 2620 h 727"/>
                <a:gd name="T20" fmla="*/ 22956 w 810"/>
                <a:gd name="T21" fmla="*/ 12578 h 727"/>
                <a:gd name="T22" fmla="*/ 0 w 810"/>
                <a:gd name="T23" fmla="*/ 28824 h 727"/>
                <a:gd name="T24" fmla="*/ 3032 w 810"/>
                <a:gd name="T25" fmla="*/ 35637 h 727"/>
                <a:gd name="T26" fmla="*/ 11261 w 810"/>
                <a:gd name="T27" fmla="*/ 38781 h 727"/>
                <a:gd name="T28" fmla="*/ 15593 w 810"/>
                <a:gd name="T29" fmla="*/ 67605 h 727"/>
                <a:gd name="T30" fmla="*/ 25988 w 810"/>
                <a:gd name="T31" fmla="*/ 100622 h 727"/>
                <a:gd name="T32" fmla="*/ 47211 w 810"/>
                <a:gd name="T33" fmla="*/ 144644 h 727"/>
                <a:gd name="T34" fmla="*/ 57607 w 810"/>
                <a:gd name="T35" fmla="*/ 157221 h 727"/>
                <a:gd name="T36" fmla="*/ 68868 w 810"/>
                <a:gd name="T37" fmla="*/ 158270 h 727"/>
                <a:gd name="T38" fmla="*/ 68868 w 810"/>
                <a:gd name="T39" fmla="*/ 173992 h 727"/>
                <a:gd name="T40" fmla="*/ 65836 w 810"/>
                <a:gd name="T41" fmla="*/ 188142 h 727"/>
                <a:gd name="T42" fmla="*/ 63237 w 810"/>
                <a:gd name="T43" fmla="*/ 206484 h 727"/>
                <a:gd name="T44" fmla="*/ 64970 w 810"/>
                <a:gd name="T45" fmla="*/ 222730 h 727"/>
                <a:gd name="T46" fmla="*/ 74932 w 810"/>
                <a:gd name="T47" fmla="*/ 253651 h 727"/>
                <a:gd name="T48" fmla="*/ 77531 w 810"/>
                <a:gd name="T49" fmla="*/ 271469 h 727"/>
                <a:gd name="T50" fmla="*/ 80996 w 810"/>
                <a:gd name="T51" fmla="*/ 317587 h 727"/>
                <a:gd name="T52" fmla="*/ 88359 w 810"/>
                <a:gd name="T53" fmla="*/ 339074 h 727"/>
                <a:gd name="T54" fmla="*/ 100054 w 810"/>
                <a:gd name="T55" fmla="*/ 361609 h 727"/>
                <a:gd name="T56" fmla="*/ 106117 w 810"/>
                <a:gd name="T57" fmla="*/ 366850 h 727"/>
                <a:gd name="T58" fmla="*/ 112181 w 810"/>
                <a:gd name="T59" fmla="*/ 374711 h 727"/>
                <a:gd name="T60" fmla="*/ 114780 w 810"/>
                <a:gd name="T61" fmla="*/ 355320 h 727"/>
                <a:gd name="T62" fmla="*/ 133405 w 810"/>
                <a:gd name="T63" fmla="*/ 364754 h 727"/>
                <a:gd name="T64" fmla="*/ 142067 w 810"/>
                <a:gd name="T65" fmla="*/ 373663 h 727"/>
                <a:gd name="T66" fmla="*/ 161125 w 810"/>
                <a:gd name="T67" fmla="*/ 380476 h 727"/>
                <a:gd name="T68" fmla="*/ 176285 w 810"/>
                <a:gd name="T69" fmla="*/ 378904 h 727"/>
                <a:gd name="T70" fmla="*/ 185814 w 810"/>
                <a:gd name="T71" fmla="*/ 372091 h 727"/>
                <a:gd name="T72" fmla="*/ 195776 w 810"/>
                <a:gd name="T73" fmla="*/ 353748 h 727"/>
                <a:gd name="T74" fmla="*/ 200540 w 810"/>
                <a:gd name="T75" fmla="*/ 277234 h 727"/>
                <a:gd name="T76" fmla="*/ 201406 w 810"/>
                <a:gd name="T77" fmla="*/ 251554 h 727"/>
                <a:gd name="T78" fmla="*/ 204005 w 810"/>
                <a:gd name="T79" fmla="*/ 245790 h 727"/>
                <a:gd name="T80" fmla="*/ 200540 w 810"/>
                <a:gd name="T81" fmla="*/ 223254 h 727"/>
                <a:gd name="T82" fmla="*/ 203139 w 810"/>
                <a:gd name="T83" fmla="*/ 192858 h 727"/>
                <a:gd name="T84" fmla="*/ 216566 w 810"/>
                <a:gd name="T85" fmla="*/ 172944 h 727"/>
                <a:gd name="T86" fmla="*/ 227394 w 810"/>
                <a:gd name="T87" fmla="*/ 167703 h 727"/>
                <a:gd name="T88" fmla="*/ 233025 w 810"/>
                <a:gd name="T89" fmla="*/ 121585 h 727"/>
                <a:gd name="T90" fmla="*/ 238656 w 810"/>
                <a:gd name="T91" fmla="*/ 77563 h 727"/>
                <a:gd name="T92" fmla="*/ 234324 w 810"/>
                <a:gd name="T93" fmla="*/ 64985 h 727"/>
                <a:gd name="T94" fmla="*/ 229993 w 810"/>
                <a:gd name="T95" fmla="*/ 51883 h 727"/>
                <a:gd name="T96" fmla="*/ 233458 w 810"/>
                <a:gd name="T97" fmla="*/ 45070 h 727"/>
                <a:gd name="T98" fmla="*/ 267243 w 810"/>
                <a:gd name="T99" fmla="*/ 41926 h 727"/>
                <a:gd name="T100" fmla="*/ 306658 w 810"/>
                <a:gd name="T101" fmla="*/ 33017 h 727"/>
                <a:gd name="T102" fmla="*/ 347805 w 810"/>
                <a:gd name="T103" fmla="*/ 31968 h 7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321"/>
            <p:cNvSpPr>
              <a:spLocks/>
            </p:cNvSpPr>
            <p:nvPr>
              <p:custDataLst>
                <p:tags r:id="rId316"/>
              </p:custDataLst>
            </p:nvPr>
          </p:nvSpPr>
          <p:spPr bwMode="auto">
            <a:xfrm>
              <a:off x="3576638" y="3502691"/>
              <a:ext cx="161925" cy="141288"/>
            </a:xfrm>
            <a:custGeom>
              <a:avLst/>
              <a:gdLst>
                <a:gd name="T0" fmla="*/ 90057 w 365"/>
                <a:gd name="T1" fmla="*/ 130339 h 271"/>
                <a:gd name="T2" fmla="*/ 72312 w 365"/>
                <a:gd name="T3" fmla="*/ 128254 h 271"/>
                <a:gd name="T4" fmla="*/ 53679 w 365"/>
                <a:gd name="T5" fmla="*/ 128775 h 271"/>
                <a:gd name="T6" fmla="*/ 40814 w 365"/>
                <a:gd name="T7" fmla="*/ 130339 h 271"/>
                <a:gd name="T8" fmla="*/ 32829 w 365"/>
                <a:gd name="T9" fmla="*/ 132946 h 271"/>
                <a:gd name="T10" fmla="*/ 11534 w 365"/>
                <a:gd name="T11" fmla="*/ 141288 h 271"/>
                <a:gd name="T12" fmla="*/ 8873 w 365"/>
                <a:gd name="T13" fmla="*/ 140767 h 271"/>
                <a:gd name="T14" fmla="*/ 7542 w 365"/>
                <a:gd name="T15" fmla="*/ 138681 h 271"/>
                <a:gd name="T16" fmla="*/ 7985 w 365"/>
                <a:gd name="T17" fmla="*/ 132425 h 271"/>
                <a:gd name="T18" fmla="*/ 11534 w 365"/>
                <a:gd name="T19" fmla="*/ 118870 h 271"/>
                <a:gd name="T20" fmla="*/ 27061 w 365"/>
                <a:gd name="T21" fmla="*/ 117827 h 271"/>
                <a:gd name="T22" fmla="*/ 39483 w 365"/>
                <a:gd name="T23" fmla="*/ 115741 h 271"/>
                <a:gd name="T24" fmla="*/ 51017 w 365"/>
                <a:gd name="T25" fmla="*/ 113656 h 271"/>
                <a:gd name="T26" fmla="*/ 64770 w 365"/>
                <a:gd name="T27" fmla="*/ 112613 h 271"/>
                <a:gd name="T28" fmla="*/ 80741 w 365"/>
                <a:gd name="T29" fmla="*/ 113656 h 271"/>
                <a:gd name="T30" fmla="*/ 88282 w 365"/>
                <a:gd name="T31" fmla="*/ 113656 h 271"/>
                <a:gd name="T32" fmla="*/ 97155 w 365"/>
                <a:gd name="T33" fmla="*/ 112613 h 271"/>
                <a:gd name="T34" fmla="*/ 95380 w 365"/>
                <a:gd name="T35" fmla="*/ 108442 h 271"/>
                <a:gd name="T36" fmla="*/ 93162 w 365"/>
                <a:gd name="T37" fmla="*/ 104793 h 271"/>
                <a:gd name="T38" fmla="*/ 86508 w 365"/>
                <a:gd name="T39" fmla="*/ 101143 h 271"/>
                <a:gd name="T40" fmla="*/ 77635 w 365"/>
                <a:gd name="T41" fmla="*/ 99579 h 271"/>
                <a:gd name="T42" fmla="*/ 67432 w 365"/>
                <a:gd name="T43" fmla="*/ 99058 h 271"/>
                <a:gd name="T44" fmla="*/ 41258 w 365"/>
                <a:gd name="T45" fmla="*/ 100101 h 271"/>
                <a:gd name="T46" fmla="*/ 28392 w 365"/>
                <a:gd name="T47" fmla="*/ 102186 h 271"/>
                <a:gd name="T48" fmla="*/ 14640 w 365"/>
                <a:gd name="T49" fmla="*/ 105836 h 271"/>
                <a:gd name="T50" fmla="*/ 16858 w 365"/>
                <a:gd name="T51" fmla="*/ 95409 h 271"/>
                <a:gd name="T52" fmla="*/ 17302 w 365"/>
                <a:gd name="T53" fmla="*/ 89674 h 271"/>
                <a:gd name="T54" fmla="*/ 11534 w 365"/>
                <a:gd name="T55" fmla="*/ 85503 h 271"/>
                <a:gd name="T56" fmla="*/ 5767 w 365"/>
                <a:gd name="T57" fmla="*/ 83417 h 271"/>
                <a:gd name="T58" fmla="*/ 4880 w 365"/>
                <a:gd name="T59" fmla="*/ 76640 h 271"/>
                <a:gd name="T60" fmla="*/ 2662 w 365"/>
                <a:gd name="T61" fmla="*/ 74554 h 271"/>
                <a:gd name="T62" fmla="*/ 887 w 365"/>
                <a:gd name="T63" fmla="*/ 73511 h 271"/>
                <a:gd name="T64" fmla="*/ 0 w 365"/>
                <a:gd name="T65" fmla="*/ 70383 h 271"/>
                <a:gd name="T66" fmla="*/ 2218 w 365"/>
                <a:gd name="T67" fmla="*/ 59956 h 271"/>
                <a:gd name="T68" fmla="*/ 7542 w 365"/>
                <a:gd name="T69" fmla="*/ 47965 h 271"/>
                <a:gd name="T70" fmla="*/ 13309 w 365"/>
                <a:gd name="T71" fmla="*/ 35974 h 271"/>
                <a:gd name="T72" fmla="*/ 17302 w 365"/>
                <a:gd name="T73" fmla="*/ 25547 h 271"/>
                <a:gd name="T74" fmla="*/ 21294 w 365"/>
                <a:gd name="T75" fmla="*/ 21897 h 271"/>
                <a:gd name="T76" fmla="*/ 21738 w 365"/>
                <a:gd name="T77" fmla="*/ 25025 h 271"/>
                <a:gd name="T78" fmla="*/ 23069 w 365"/>
                <a:gd name="T79" fmla="*/ 18769 h 271"/>
                <a:gd name="T80" fmla="*/ 33272 w 365"/>
                <a:gd name="T81" fmla="*/ 16162 h 271"/>
                <a:gd name="T82" fmla="*/ 50574 w 365"/>
                <a:gd name="T83" fmla="*/ 9384 h 271"/>
                <a:gd name="T84" fmla="*/ 73199 w 365"/>
                <a:gd name="T85" fmla="*/ 0 h 271"/>
                <a:gd name="T86" fmla="*/ 81628 w 365"/>
                <a:gd name="T87" fmla="*/ 7820 h 271"/>
                <a:gd name="T88" fmla="*/ 89613 w 365"/>
                <a:gd name="T89" fmla="*/ 12513 h 271"/>
                <a:gd name="T90" fmla="*/ 97599 w 365"/>
                <a:gd name="T91" fmla="*/ 15119 h 271"/>
                <a:gd name="T92" fmla="*/ 106028 w 365"/>
                <a:gd name="T93" fmla="*/ 15641 h 271"/>
                <a:gd name="T94" fmla="*/ 106915 w 365"/>
                <a:gd name="T95" fmla="*/ 27111 h 271"/>
                <a:gd name="T96" fmla="*/ 109577 w 365"/>
                <a:gd name="T97" fmla="*/ 35974 h 271"/>
                <a:gd name="T98" fmla="*/ 112682 w 365"/>
                <a:gd name="T99" fmla="*/ 43794 h 271"/>
                <a:gd name="T100" fmla="*/ 117118 w 365"/>
                <a:gd name="T101" fmla="*/ 49529 h 271"/>
                <a:gd name="T102" fmla="*/ 135307 w 365"/>
                <a:gd name="T103" fmla="*/ 67255 h 271"/>
                <a:gd name="T104" fmla="*/ 156158 w 365"/>
                <a:gd name="T105" fmla="*/ 121998 h 271"/>
                <a:gd name="T106" fmla="*/ 159263 w 365"/>
                <a:gd name="T107" fmla="*/ 133989 h 271"/>
                <a:gd name="T108" fmla="*/ 161925 w 365"/>
                <a:gd name="T109" fmla="*/ 141288 h 271"/>
                <a:gd name="T110" fmla="*/ 142405 w 365"/>
                <a:gd name="T111" fmla="*/ 135032 h 271"/>
                <a:gd name="T112" fmla="*/ 121998 w 365"/>
                <a:gd name="T113" fmla="*/ 131382 h 271"/>
                <a:gd name="T114" fmla="*/ 110020 w 365"/>
                <a:gd name="T115" fmla="*/ 130861 h 271"/>
                <a:gd name="T116" fmla="*/ 97155 w 365"/>
                <a:gd name="T117" fmla="*/ 131382 h 2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5" h="271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322"/>
            <p:cNvSpPr>
              <a:spLocks/>
            </p:cNvSpPr>
            <p:nvPr>
              <p:custDataLst>
                <p:tags r:id="rId317"/>
              </p:custDataLst>
            </p:nvPr>
          </p:nvSpPr>
          <p:spPr bwMode="auto">
            <a:xfrm>
              <a:off x="4749800" y="4064666"/>
              <a:ext cx="269875" cy="334963"/>
            </a:xfrm>
            <a:custGeom>
              <a:avLst/>
              <a:gdLst>
                <a:gd name="T0" fmla="*/ 63144 w 624"/>
                <a:gd name="T1" fmla="*/ 6281 h 640"/>
                <a:gd name="T2" fmla="*/ 103366 w 624"/>
                <a:gd name="T3" fmla="*/ 6281 h 640"/>
                <a:gd name="T4" fmla="*/ 124125 w 624"/>
                <a:gd name="T5" fmla="*/ 2617 h 640"/>
                <a:gd name="T6" fmla="*/ 140992 w 624"/>
                <a:gd name="T7" fmla="*/ 11514 h 640"/>
                <a:gd name="T8" fmla="*/ 171267 w 624"/>
                <a:gd name="T9" fmla="*/ 34543 h 640"/>
                <a:gd name="T10" fmla="*/ 201109 w 624"/>
                <a:gd name="T11" fmla="*/ 58095 h 640"/>
                <a:gd name="T12" fmla="*/ 202839 w 624"/>
                <a:gd name="T13" fmla="*/ 68563 h 640"/>
                <a:gd name="T14" fmla="*/ 207596 w 624"/>
                <a:gd name="T15" fmla="*/ 80077 h 640"/>
                <a:gd name="T16" fmla="*/ 214949 w 624"/>
                <a:gd name="T17" fmla="*/ 88975 h 640"/>
                <a:gd name="T18" fmla="*/ 224463 w 624"/>
                <a:gd name="T19" fmla="*/ 95778 h 640"/>
                <a:gd name="T20" fmla="*/ 234843 w 624"/>
                <a:gd name="T21" fmla="*/ 99442 h 640"/>
                <a:gd name="T22" fmla="*/ 239601 w 624"/>
                <a:gd name="T23" fmla="*/ 102059 h 640"/>
                <a:gd name="T24" fmla="*/ 244358 w 624"/>
                <a:gd name="T25" fmla="*/ 107293 h 640"/>
                <a:gd name="T26" fmla="*/ 242628 w 624"/>
                <a:gd name="T27" fmla="*/ 118807 h 640"/>
                <a:gd name="T28" fmla="*/ 232248 w 624"/>
                <a:gd name="T29" fmla="*/ 131892 h 640"/>
                <a:gd name="T30" fmla="*/ 227058 w 624"/>
                <a:gd name="T31" fmla="*/ 141836 h 640"/>
                <a:gd name="T32" fmla="*/ 230518 w 624"/>
                <a:gd name="T33" fmla="*/ 150210 h 640"/>
                <a:gd name="T34" fmla="*/ 236573 w 624"/>
                <a:gd name="T35" fmla="*/ 156491 h 640"/>
                <a:gd name="T36" fmla="*/ 238736 w 624"/>
                <a:gd name="T37" fmla="*/ 222436 h 640"/>
                <a:gd name="T38" fmla="*/ 237871 w 624"/>
                <a:gd name="T39" fmla="*/ 229764 h 640"/>
                <a:gd name="T40" fmla="*/ 241331 w 624"/>
                <a:gd name="T41" fmla="*/ 241801 h 640"/>
                <a:gd name="T42" fmla="*/ 241331 w 624"/>
                <a:gd name="T43" fmla="*/ 255933 h 640"/>
                <a:gd name="T44" fmla="*/ 242628 w 624"/>
                <a:gd name="T45" fmla="*/ 269541 h 640"/>
                <a:gd name="T46" fmla="*/ 256900 w 624"/>
                <a:gd name="T47" fmla="*/ 287335 h 640"/>
                <a:gd name="T48" fmla="*/ 266415 w 624"/>
                <a:gd name="T49" fmla="*/ 303037 h 640"/>
                <a:gd name="T50" fmla="*/ 248683 w 624"/>
                <a:gd name="T51" fmla="*/ 314028 h 640"/>
                <a:gd name="T52" fmla="*/ 212354 w 624"/>
                <a:gd name="T53" fmla="*/ 330253 h 640"/>
                <a:gd name="T54" fmla="*/ 191594 w 624"/>
                <a:gd name="T55" fmla="*/ 333916 h 640"/>
                <a:gd name="T56" fmla="*/ 169537 w 624"/>
                <a:gd name="T57" fmla="*/ 328682 h 640"/>
                <a:gd name="T58" fmla="*/ 146615 w 624"/>
                <a:gd name="T59" fmla="*/ 331299 h 640"/>
                <a:gd name="T60" fmla="*/ 132343 w 624"/>
                <a:gd name="T61" fmla="*/ 328682 h 640"/>
                <a:gd name="T62" fmla="*/ 129315 w 624"/>
                <a:gd name="T63" fmla="*/ 321355 h 640"/>
                <a:gd name="T64" fmla="*/ 127153 w 624"/>
                <a:gd name="T65" fmla="*/ 299897 h 640"/>
                <a:gd name="T66" fmla="*/ 124558 w 624"/>
                <a:gd name="T67" fmla="*/ 276868 h 640"/>
                <a:gd name="T68" fmla="*/ 109420 w 624"/>
                <a:gd name="T69" fmla="*/ 270587 h 640"/>
                <a:gd name="T70" fmla="*/ 80011 w 624"/>
                <a:gd name="T71" fmla="*/ 262737 h 640"/>
                <a:gd name="T72" fmla="*/ 38924 w 624"/>
                <a:gd name="T73" fmla="*/ 240231 h 640"/>
                <a:gd name="T74" fmla="*/ 29409 w 624"/>
                <a:gd name="T75" fmla="*/ 233427 h 640"/>
                <a:gd name="T76" fmla="*/ 28544 w 624"/>
                <a:gd name="T77" fmla="*/ 224007 h 640"/>
                <a:gd name="T78" fmla="*/ 28112 w 624"/>
                <a:gd name="T79" fmla="*/ 210399 h 640"/>
                <a:gd name="T80" fmla="*/ 22922 w 624"/>
                <a:gd name="T81" fmla="*/ 197314 h 640"/>
                <a:gd name="T82" fmla="*/ 17732 w 624"/>
                <a:gd name="T83" fmla="*/ 186847 h 640"/>
                <a:gd name="T84" fmla="*/ 11677 w 624"/>
                <a:gd name="T85" fmla="*/ 181613 h 640"/>
                <a:gd name="T86" fmla="*/ 5190 w 624"/>
                <a:gd name="T87" fmla="*/ 173762 h 640"/>
                <a:gd name="T88" fmla="*/ 2162 w 624"/>
                <a:gd name="T89" fmla="*/ 161201 h 640"/>
                <a:gd name="T90" fmla="*/ 0 w 624"/>
                <a:gd name="T91" fmla="*/ 137125 h 640"/>
                <a:gd name="T92" fmla="*/ 0 w 624"/>
                <a:gd name="T93" fmla="*/ 122471 h 640"/>
                <a:gd name="T94" fmla="*/ 4325 w 624"/>
                <a:gd name="T95" fmla="*/ 110956 h 640"/>
                <a:gd name="T96" fmla="*/ 16435 w 624"/>
                <a:gd name="T97" fmla="*/ 102059 h 640"/>
                <a:gd name="T98" fmla="*/ 26382 w 624"/>
                <a:gd name="T99" fmla="*/ 90545 h 640"/>
                <a:gd name="T100" fmla="*/ 33302 w 624"/>
                <a:gd name="T101" fmla="*/ 40300 h 640"/>
                <a:gd name="T102" fmla="*/ 36329 w 624"/>
                <a:gd name="T103" fmla="*/ 22505 h 640"/>
                <a:gd name="T104" fmla="*/ 35464 w 624"/>
                <a:gd name="T105" fmla="*/ 4187 h 6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323"/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7313613" y="2578766"/>
              <a:ext cx="19050" cy="57150"/>
            </a:xfrm>
            <a:custGeom>
              <a:avLst/>
              <a:gdLst>
                <a:gd name="T0" fmla="*/ 4763 w 52"/>
                <a:gd name="T1" fmla="*/ 57150 h 50"/>
                <a:gd name="T2" fmla="*/ 0 w 52"/>
                <a:gd name="T3" fmla="*/ 36576 h 50"/>
                <a:gd name="T4" fmla="*/ 733 w 52"/>
                <a:gd name="T5" fmla="*/ 28575 h 50"/>
                <a:gd name="T6" fmla="*/ 2198 w 52"/>
                <a:gd name="T7" fmla="*/ 20574 h 50"/>
                <a:gd name="T8" fmla="*/ 4396 w 52"/>
                <a:gd name="T9" fmla="*/ 14859 h 50"/>
                <a:gd name="T10" fmla="*/ 6594 w 52"/>
                <a:gd name="T11" fmla="*/ 10287 h 50"/>
                <a:gd name="T12" fmla="*/ 9525 w 52"/>
                <a:gd name="T13" fmla="*/ 5715 h 50"/>
                <a:gd name="T14" fmla="*/ 12456 w 52"/>
                <a:gd name="T15" fmla="*/ 3429 h 50"/>
                <a:gd name="T16" fmla="*/ 15753 w 52"/>
                <a:gd name="T17" fmla="*/ 1143 h 50"/>
                <a:gd name="T18" fmla="*/ 19050 w 52"/>
                <a:gd name="T19" fmla="*/ 0 h 50"/>
                <a:gd name="T20" fmla="*/ 14654 w 52"/>
                <a:gd name="T21" fmla="*/ 12573 h 50"/>
                <a:gd name="T22" fmla="*/ 9891 w 52"/>
                <a:gd name="T23" fmla="*/ 25146 h 50"/>
                <a:gd name="T24" fmla="*/ 8060 w 52"/>
                <a:gd name="T25" fmla="*/ 34290 h 50"/>
                <a:gd name="T26" fmla="*/ 6228 w 52"/>
                <a:gd name="T27" fmla="*/ 41148 h 50"/>
                <a:gd name="T28" fmla="*/ 5129 w 52"/>
                <a:gd name="T29" fmla="*/ 49149 h 50"/>
                <a:gd name="T30" fmla="*/ 4763 w 52"/>
                <a:gd name="T31" fmla="*/ 57150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" h="5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324"/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7172325" y="2580354"/>
              <a:ext cx="141288" cy="125412"/>
            </a:xfrm>
            <a:custGeom>
              <a:avLst/>
              <a:gdLst>
                <a:gd name="T0" fmla="*/ 33556 w 320"/>
                <a:gd name="T1" fmla="*/ 123804 h 234"/>
                <a:gd name="T2" fmla="*/ 26933 w 320"/>
                <a:gd name="T3" fmla="*/ 121124 h 234"/>
                <a:gd name="T4" fmla="*/ 29141 w 320"/>
                <a:gd name="T5" fmla="*/ 118981 h 234"/>
                <a:gd name="T6" fmla="*/ 33997 w 320"/>
                <a:gd name="T7" fmla="*/ 116301 h 234"/>
                <a:gd name="T8" fmla="*/ 28258 w 320"/>
                <a:gd name="T9" fmla="*/ 109334 h 234"/>
                <a:gd name="T10" fmla="*/ 18986 w 320"/>
                <a:gd name="T11" fmla="*/ 101294 h 234"/>
                <a:gd name="T12" fmla="*/ 15895 w 320"/>
                <a:gd name="T13" fmla="*/ 95935 h 234"/>
                <a:gd name="T14" fmla="*/ 15012 w 320"/>
                <a:gd name="T15" fmla="*/ 91647 h 234"/>
                <a:gd name="T16" fmla="*/ 15012 w 320"/>
                <a:gd name="T17" fmla="*/ 87896 h 234"/>
                <a:gd name="T18" fmla="*/ 15895 w 320"/>
                <a:gd name="T19" fmla="*/ 84144 h 234"/>
                <a:gd name="T20" fmla="*/ 18986 w 320"/>
                <a:gd name="T21" fmla="*/ 79856 h 234"/>
                <a:gd name="T22" fmla="*/ 24725 w 320"/>
                <a:gd name="T23" fmla="*/ 75569 h 234"/>
                <a:gd name="T24" fmla="*/ 32231 w 320"/>
                <a:gd name="T25" fmla="*/ 73425 h 234"/>
                <a:gd name="T26" fmla="*/ 35322 w 320"/>
                <a:gd name="T27" fmla="*/ 67530 h 234"/>
                <a:gd name="T28" fmla="*/ 29582 w 320"/>
                <a:gd name="T29" fmla="*/ 59490 h 234"/>
                <a:gd name="T30" fmla="*/ 26933 w 320"/>
                <a:gd name="T31" fmla="*/ 54667 h 234"/>
                <a:gd name="T32" fmla="*/ 26492 w 320"/>
                <a:gd name="T33" fmla="*/ 46092 h 234"/>
                <a:gd name="T34" fmla="*/ 24284 w 320"/>
                <a:gd name="T35" fmla="*/ 37516 h 234"/>
                <a:gd name="T36" fmla="*/ 20310 w 320"/>
                <a:gd name="T37" fmla="*/ 24654 h 234"/>
                <a:gd name="T38" fmla="*/ 14570 w 320"/>
                <a:gd name="T39" fmla="*/ 16614 h 234"/>
                <a:gd name="T40" fmla="*/ 8831 w 320"/>
                <a:gd name="T41" fmla="*/ 13399 h 234"/>
                <a:gd name="T42" fmla="*/ 3091 w 320"/>
                <a:gd name="T43" fmla="*/ 5359 h 234"/>
                <a:gd name="T44" fmla="*/ 3974 w 320"/>
                <a:gd name="T45" fmla="*/ 0 h 234"/>
                <a:gd name="T46" fmla="*/ 10597 w 320"/>
                <a:gd name="T47" fmla="*/ 0 h 234"/>
                <a:gd name="T48" fmla="*/ 16778 w 320"/>
                <a:gd name="T49" fmla="*/ 1608 h 234"/>
                <a:gd name="T50" fmla="*/ 24725 w 320"/>
                <a:gd name="T51" fmla="*/ 8575 h 234"/>
                <a:gd name="T52" fmla="*/ 34439 w 320"/>
                <a:gd name="T53" fmla="*/ 18758 h 234"/>
                <a:gd name="T54" fmla="*/ 42386 w 320"/>
                <a:gd name="T55" fmla="*/ 25726 h 234"/>
                <a:gd name="T56" fmla="*/ 52541 w 320"/>
                <a:gd name="T57" fmla="*/ 31085 h 234"/>
                <a:gd name="T58" fmla="*/ 67112 w 320"/>
                <a:gd name="T59" fmla="*/ 37516 h 234"/>
                <a:gd name="T60" fmla="*/ 79916 w 320"/>
                <a:gd name="T61" fmla="*/ 42340 h 234"/>
                <a:gd name="T62" fmla="*/ 94486 w 320"/>
                <a:gd name="T63" fmla="*/ 45556 h 234"/>
                <a:gd name="T64" fmla="*/ 104200 w 320"/>
                <a:gd name="T65" fmla="*/ 41268 h 234"/>
                <a:gd name="T66" fmla="*/ 113472 w 320"/>
                <a:gd name="T67" fmla="*/ 44484 h 234"/>
                <a:gd name="T68" fmla="*/ 125393 w 320"/>
                <a:gd name="T69" fmla="*/ 57347 h 234"/>
                <a:gd name="T70" fmla="*/ 134665 w 320"/>
                <a:gd name="T71" fmla="*/ 63778 h 234"/>
                <a:gd name="T72" fmla="*/ 131133 w 320"/>
                <a:gd name="T73" fmla="*/ 71281 h 234"/>
                <a:gd name="T74" fmla="*/ 118329 w 320"/>
                <a:gd name="T75" fmla="*/ 77177 h 234"/>
                <a:gd name="T76" fmla="*/ 109940 w 320"/>
                <a:gd name="T77" fmla="*/ 79320 h 234"/>
                <a:gd name="T78" fmla="*/ 104641 w 320"/>
                <a:gd name="T79" fmla="*/ 85216 h 234"/>
                <a:gd name="T80" fmla="*/ 102434 w 320"/>
                <a:gd name="T81" fmla="*/ 94327 h 234"/>
                <a:gd name="T82" fmla="*/ 101992 w 320"/>
                <a:gd name="T83" fmla="*/ 100222 h 234"/>
                <a:gd name="T84" fmla="*/ 98019 w 320"/>
                <a:gd name="T85" fmla="*/ 102902 h 234"/>
                <a:gd name="T86" fmla="*/ 90071 w 320"/>
                <a:gd name="T87" fmla="*/ 101294 h 234"/>
                <a:gd name="T88" fmla="*/ 82124 w 320"/>
                <a:gd name="T89" fmla="*/ 97007 h 234"/>
                <a:gd name="T90" fmla="*/ 74176 w 320"/>
                <a:gd name="T91" fmla="*/ 91111 h 234"/>
                <a:gd name="T92" fmla="*/ 68436 w 320"/>
                <a:gd name="T93" fmla="*/ 87896 h 234"/>
                <a:gd name="T94" fmla="*/ 64021 w 320"/>
                <a:gd name="T95" fmla="*/ 86288 h 234"/>
                <a:gd name="T96" fmla="*/ 57840 w 320"/>
                <a:gd name="T97" fmla="*/ 86824 h 234"/>
                <a:gd name="T98" fmla="*/ 50334 w 320"/>
                <a:gd name="T99" fmla="*/ 89503 h 234"/>
                <a:gd name="T100" fmla="*/ 44153 w 320"/>
                <a:gd name="T101" fmla="*/ 92719 h 234"/>
                <a:gd name="T102" fmla="*/ 38413 w 320"/>
                <a:gd name="T103" fmla="*/ 95399 h 234"/>
                <a:gd name="T104" fmla="*/ 37530 w 320"/>
                <a:gd name="T105" fmla="*/ 98079 h 234"/>
                <a:gd name="T106" fmla="*/ 42386 w 320"/>
                <a:gd name="T107" fmla="*/ 102366 h 234"/>
                <a:gd name="T108" fmla="*/ 51217 w 320"/>
                <a:gd name="T109" fmla="*/ 107190 h 234"/>
                <a:gd name="T110" fmla="*/ 55632 w 320"/>
                <a:gd name="T111" fmla="*/ 113621 h 234"/>
                <a:gd name="T112" fmla="*/ 49892 w 320"/>
                <a:gd name="T113" fmla="*/ 120053 h 234"/>
                <a:gd name="T114" fmla="*/ 45036 w 320"/>
                <a:gd name="T115" fmla="*/ 123804 h 234"/>
                <a:gd name="T116" fmla="*/ 40179 w 320"/>
                <a:gd name="T117" fmla="*/ 125412 h 2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20" h="234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325"/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7142163" y="2934366"/>
              <a:ext cx="52387" cy="57150"/>
            </a:xfrm>
            <a:custGeom>
              <a:avLst/>
              <a:gdLst>
                <a:gd name="T0" fmla="*/ 13830 w 125"/>
                <a:gd name="T1" fmla="*/ 11676 h 93"/>
                <a:gd name="T2" fmla="*/ 18021 w 125"/>
                <a:gd name="T3" fmla="*/ 11676 h 93"/>
                <a:gd name="T4" fmla="*/ 21793 w 125"/>
                <a:gd name="T5" fmla="*/ 11676 h 93"/>
                <a:gd name="T6" fmla="*/ 23050 w 125"/>
                <a:gd name="T7" fmla="*/ 11676 h 93"/>
                <a:gd name="T8" fmla="*/ 24308 w 125"/>
                <a:gd name="T9" fmla="*/ 10447 h 93"/>
                <a:gd name="T10" fmla="*/ 25565 w 125"/>
                <a:gd name="T11" fmla="*/ 9218 h 93"/>
                <a:gd name="T12" fmla="*/ 27241 w 125"/>
                <a:gd name="T13" fmla="*/ 6760 h 93"/>
                <a:gd name="T14" fmla="*/ 28499 w 125"/>
                <a:gd name="T15" fmla="*/ 4916 h 93"/>
                <a:gd name="T16" fmla="*/ 29337 w 125"/>
                <a:gd name="T17" fmla="*/ 3073 h 93"/>
                <a:gd name="T18" fmla="*/ 30175 w 125"/>
                <a:gd name="T19" fmla="*/ 1844 h 93"/>
                <a:gd name="T20" fmla="*/ 30175 w 125"/>
                <a:gd name="T21" fmla="*/ 0 h 93"/>
                <a:gd name="T22" fmla="*/ 49453 w 125"/>
                <a:gd name="T23" fmla="*/ 0 h 93"/>
                <a:gd name="T24" fmla="*/ 51130 w 125"/>
                <a:gd name="T25" fmla="*/ 9218 h 93"/>
                <a:gd name="T26" fmla="*/ 52387 w 125"/>
                <a:gd name="T27" fmla="*/ 15363 h 93"/>
                <a:gd name="T28" fmla="*/ 51968 w 125"/>
                <a:gd name="T29" fmla="*/ 17821 h 93"/>
                <a:gd name="T30" fmla="*/ 51130 w 125"/>
                <a:gd name="T31" fmla="*/ 20279 h 93"/>
                <a:gd name="T32" fmla="*/ 49872 w 125"/>
                <a:gd name="T33" fmla="*/ 21508 h 93"/>
                <a:gd name="T34" fmla="*/ 49034 w 125"/>
                <a:gd name="T35" fmla="*/ 22737 h 93"/>
                <a:gd name="T36" fmla="*/ 46520 w 125"/>
                <a:gd name="T37" fmla="*/ 24581 h 93"/>
                <a:gd name="T38" fmla="*/ 43586 w 125"/>
                <a:gd name="T39" fmla="*/ 25195 h 93"/>
                <a:gd name="T40" fmla="*/ 36880 w 125"/>
                <a:gd name="T41" fmla="*/ 25195 h 93"/>
                <a:gd name="T42" fmla="*/ 30175 w 125"/>
                <a:gd name="T43" fmla="*/ 26424 h 93"/>
                <a:gd name="T44" fmla="*/ 29337 w 125"/>
                <a:gd name="T45" fmla="*/ 28882 h 93"/>
                <a:gd name="T46" fmla="*/ 28918 w 125"/>
                <a:gd name="T47" fmla="*/ 32569 h 93"/>
                <a:gd name="T48" fmla="*/ 28079 w 125"/>
                <a:gd name="T49" fmla="*/ 37485 h 93"/>
                <a:gd name="T50" fmla="*/ 28079 w 125"/>
                <a:gd name="T51" fmla="*/ 43631 h 93"/>
                <a:gd name="T52" fmla="*/ 27660 w 125"/>
                <a:gd name="T53" fmla="*/ 52848 h 93"/>
                <a:gd name="T54" fmla="*/ 27660 w 125"/>
                <a:gd name="T55" fmla="*/ 57150 h 93"/>
                <a:gd name="T56" fmla="*/ 20536 w 125"/>
                <a:gd name="T57" fmla="*/ 52234 h 93"/>
                <a:gd name="T58" fmla="*/ 11316 w 125"/>
                <a:gd name="T59" fmla="*/ 44860 h 93"/>
                <a:gd name="T60" fmla="*/ 6706 w 125"/>
                <a:gd name="T61" fmla="*/ 39944 h 93"/>
                <a:gd name="T62" fmla="*/ 2934 w 125"/>
                <a:gd name="T63" fmla="*/ 35642 h 93"/>
                <a:gd name="T64" fmla="*/ 1676 w 125"/>
                <a:gd name="T65" fmla="*/ 33184 h 93"/>
                <a:gd name="T66" fmla="*/ 838 w 125"/>
                <a:gd name="T67" fmla="*/ 30726 h 93"/>
                <a:gd name="T68" fmla="*/ 0 w 125"/>
                <a:gd name="T69" fmla="*/ 28882 h 93"/>
                <a:gd name="T70" fmla="*/ 0 w 125"/>
                <a:gd name="T71" fmla="*/ 26424 h 93"/>
                <a:gd name="T72" fmla="*/ 2934 w 125"/>
                <a:gd name="T73" fmla="*/ 26424 h 93"/>
                <a:gd name="T74" fmla="*/ 6286 w 125"/>
                <a:gd name="T75" fmla="*/ 25195 h 93"/>
                <a:gd name="T76" fmla="*/ 8382 w 125"/>
                <a:gd name="T77" fmla="*/ 23966 h 93"/>
                <a:gd name="T78" fmla="*/ 9639 w 125"/>
                <a:gd name="T79" fmla="*/ 22123 h 93"/>
                <a:gd name="T80" fmla="*/ 11735 w 125"/>
                <a:gd name="T81" fmla="*/ 17206 h 93"/>
                <a:gd name="T82" fmla="*/ 13830 w 125"/>
                <a:gd name="T83" fmla="*/ 11676 h 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5" h="93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326"/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7088188" y="2948654"/>
              <a:ext cx="60325" cy="84137"/>
            </a:xfrm>
            <a:custGeom>
              <a:avLst/>
              <a:gdLst>
                <a:gd name="T0" fmla="*/ 9071 w 133"/>
                <a:gd name="T1" fmla="*/ 6556 h 154"/>
                <a:gd name="T2" fmla="*/ 10886 w 133"/>
                <a:gd name="T3" fmla="*/ 5463 h 154"/>
                <a:gd name="T4" fmla="*/ 14061 w 133"/>
                <a:gd name="T5" fmla="*/ 3278 h 154"/>
                <a:gd name="T6" fmla="*/ 15421 w 133"/>
                <a:gd name="T7" fmla="*/ 2185 h 154"/>
                <a:gd name="T8" fmla="*/ 16782 w 133"/>
                <a:gd name="T9" fmla="*/ 1093 h 154"/>
                <a:gd name="T10" fmla="*/ 19050 w 133"/>
                <a:gd name="T11" fmla="*/ 546 h 154"/>
                <a:gd name="T12" fmla="*/ 20864 w 133"/>
                <a:gd name="T13" fmla="*/ 0 h 154"/>
                <a:gd name="T14" fmla="*/ 26761 w 133"/>
                <a:gd name="T15" fmla="*/ 546 h 154"/>
                <a:gd name="T16" fmla="*/ 31750 w 133"/>
                <a:gd name="T17" fmla="*/ 2185 h 154"/>
                <a:gd name="T18" fmla="*/ 36739 w 133"/>
                <a:gd name="T19" fmla="*/ 4371 h 154"/>
                <a:gd name="T20" fmla="*/ 40821 w 133"/>
                <a:gd name="T21" fmla="*/ 7649 h 154"/>
                <a:gd name="T22" fmla="*/ 44904 w 133"/>
                <a:gd name="T23" fmla="*/ 11473 h 154"/>
                <a:gd name="T24" fmla="*/ 47625 w 133"/>
                <a:gd name="T25" fmla="*/ 16390 h 154"/>
                <a:gd name="T26" fmla="*/ 50800 w 133"/>
                <a:gd name="T27" fmla="*/ 21854 h 154"/>
                <a:gd name="T28" fmla="*/ 52614 w 133"/>
                <a:gd name="T29" fmla="*/ 27317 h 154"/>
                <a:gd name="T30" fmla="*/ 54882 w 133"/>
                <a:gd name="T31" fmla="*/ 32781 h 154"/>
                <a:gd name="T32" fmla="*/ 56243 w 133"/>
                <a:gd name="T33" fmla="*/ 38790 h 154"/>
                <a:gd name="T34" fmla="*/ 57604 w 133"/>
                <a:gd name="T35" fmla="*/ 44800 h 154"/>
                <a:gd name="T36" fmla="*/ 58964 w 133"/>
                <a:gd name="T37" fmla="*/ 51356 h 154"/>
                <a:gd name="T38" fmla="*/ 59871 w 133"/>
                <a:gd name="T39" fmla="*/ 63376 h 154"/>
                <a:gd name="T40" fmla="*/ 60325 w 133"/>
                <a:gd name="T41" fmla="*/ 73756 h 154"/>
                <a:gd name="T42" fmla="*/ 59871 w 133"/>
                <a:gd name="T43" fmla="*/ 75395 h 154"/>
                <a:gd name="T44" fmla="*/ 58964 w 133"/>
                <a:gd name="T45" fmla="*/ 77035 h 154"/>
                <a:gd name="T46" fmla="*/ 56696 w 133"/>
                <a:gd name="T47" fmla="*/ 78674 h 154"/>
                <a:gd name="T48" fmla="*/ 54882 w 133"/>
                <a:gd name="T49" fmla="*/ 80313 h 154"/>
                <a:gd name="T50" fmla="*/ 52161 w 133"/>
                <a:gd name="T51" fmla="*/ 81952 h 154"/>
                <a:gd name="T52" fmla="*/ 49893 w 133"/>
                <a:gd name="T53" fmla="*/ 83591 h 154"/>
                <a:gd name="T54" fmla="*/ 47171 w 133"/>
                <a:gd name="T55" fmla="*/ 84137 h 154"/>
                <a:gd name="T56" fmla="*/ 44904 w 133"/>
                <a:gd name="T57" fmla="*/ 84137 h 154"/>
                <a:gd name="T58" fmla="*/ 42182 w 133"/>
                <a:gd name="T59" fmla="*/ 83591 h 154"/>
                <a:gd name="T60" fmla="*/ 39461 w 133"/>
                <a:gd name="T61" fmla="*/ 81405 h 154"/>
                <a:gd name="T62" fmla="*/ 35832 w 133"/>
                <a:gd name="T63" fmla="*/ 77035 h 154"/>
                <a:gd name="T64" fmla="*/ 32204 w 133"/>
                <a:gd name="T65" fmla="*/ 73210 h 154"/>
                <a:gd name="T66" fmla="*/ 29029 w 133"/>
                <a:gd name="T67" fmla="*/ 68839 h 154"/>
                <a:gd name="T68" fmla="*/ 26307 w 133"/>
                <a:gd name="T69" fmla="*/ 64469 h 154"/>
                <a:gd name="T70" fmla="*/ 24493 w 133"/>
                <a:gd name="T71" fmla="*/ 60644 h 154"/>
                <a:gd name="T72" fmla="*/ 24039 w 133"/>
                <a:gd name="T73" fmla="*/ 57366 h 154"/>
                <a:gd name="T74" fmla="*/ 24493 w 133"/>
                <a:gd name="T75" fmla="*/ 53542 h 154"/>
                <a:gd name="T76" fmla="*/ 25400 w 133"/>
                <a:gd name="T77" fmla="*/ 45347 h 154"/>
                <a:gd name="T78" fmla="*/ 26307 w 133"/>
                <a:gd name="T79" fmla="*/ 37151 h 154"/>
                <a:gd name="T80" fmla="*/ 26761 w 133"/>
                <a:gd name="T81" fmla="*/ 33873 h 154"/>
                <a:gd name="T82" fmla="*/ 21318 w 133"/>
                <a:gd name="T83" fmla="*/ 33327 h 154"/>
                <a:gd name="T84" fmla="*/ 16329 w 133"/>
                <a:gd name="T85" fmla="*/ 32234 h 154"/>
                <a:gd name="T86" fmla="*/ 11339 w 133"/>
                <a:gd name="T87" fmla="*/ 30595 h 154"/>
                <a:gd name="T88" fmla="*/ 7711 w 133"/>
                <a:gd name="T89" fmla="*/ 28410 h 154"/>
                <a:gd name="T90" fmla="*/ 5896 w 133"/>
                <a:gd name="T91" fmla="*/ 26771 h 154"/>
                <a:gd name="T92" fmla="*/ 4536 w 133"/>
                <a:gd name="T93" fmla="*/ 25132 h 154"/>
                <a:gd name="T94" fmla="*/ 3175 w 133"/>
                <a:gd name="T95" fmla="*/ 23493 h 154"/>
                <a:gd name="T96" fmla="*/ 1814 w 133"/>
                <a:gd name="T97" fmla="*/ 21307 h 154"/>
                <a:gd name="T98" fmla="*/ 907 w 133"/>
                <a:gd name="T99" fmla="*/ 18576 h 154"/>
                <a:gd name="T100" fmla="*/ 454 w 133"/>
                <a:gd name="T101" fmla="*/ 15844 h 154"/>
                <a:gd name="T102" fmla="*/ 0 w 133"/>
                <a:gd name="T103" fmla="*/ 13112 h 154"/>
                <a:gd name="T104" fmla="*/ 0 w 133"/>
                <a:gd name="T105" fmla="*/ 9834 h 154"/>
                <a:gd name="T106" fmla="*/ 3175 w 133"/>
                <a:gd name="T107" fmla="*/ 8195 h 154"/>
                <a:gd name="T108" fmla="*/ 9071 w 133"/>
                <a:gd name="T109" fmla="*/ 6556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3" h="154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8" name="Freeform 327"/>
            <p:cNvSpPr>
              <a:spLocks/>
            </p:cNvSpPr>
            <p:nvPr>
              <p:custDataLst>
                <p:tags r:id="rId322"/>
              </p:custDataLst>
            </p:nvPr>
          </p:nvSpPr>
          <p:spPr bwMode="auto">
            <a:xfrm>
              <a:off x="7104063" y="2631154"/>
              <a:ext cx="187325" cy="323850"/>
            </a:xfrm>
            <a:custGeom>
              <a:avLst/>
              <a:gdLst>
                <a:gd name="T0" fmla="*/ 57896 w 485"/>
                <a:gd name="T1" fmla="*/ 183356 h 468"/>
                <a:gd name="T2" fmla="*/ 72154 w 485"/>
                <a:gd name="T3" fmla="*/ 177088 h 468"/>
                <a:gd name="T4" fmla="*/ 86412 w 485"/>
                <a:gd name="T5" fmla="*/ 177088 h 468"/>
                <a:gd name="T6" fmla="*/ 97646 w 485"/>
                <a:gd name="T7" fmla="*/ 181789 h 468"/>
                <a:gd name="T8" fmla="*/ 96782 w 485"/>
                <a:gd name="T9" fmla="*/ 170819 h 468"/>
                <a:gd name="T10" fmla="*/ 95054 w 485"/>
                <a:gd name="T11" fmla="*/ 165073 h 468"/>
                <a:gd name="T12" fmla="*/ 100670 w 485"/>
                <a:gd name="T13" fmla="*/ 158282 h 468"/>
                <a:gd name="T14" fmla="*/ 103263 w 485"/>
                <a:gd name="T15" fmla="*/ 144178 h 468"/>
                <a:gd name="T16" fmla="*/ 104559 w 485"/>
                <a:gd name="T17" fmla="*/ 128506 h 468"/>
                <a:gd name="T18" fmla="*/ 115793 w 485"/>
                <a:gd name="T19" fmla="*/ 133208 h 468"/>
                <a:gd name="T20" fmla="*/ 129619 w 485"/>
                <a:gd name="T21" fmla="*/ 124327 h 468"/>
                <a:gd name="T22" fmla="*/ 136532 w 485"/>
                <a:gd name="T23" fmla="*/ 113357 h 468"/>
                <a:gd name="T24" fmla="*/ 126594 w 485"/>
                <a:gd name="T25" fmla="*/ 101342 h 468"/>
                <a:gd name="T26" fmla="*/ 137396 w 485"/>
                <a:gd name="T27" fmla="*/ 103954 h 468"/>
                <a:gd name="T28" fmla="*/ 148197 w 485"/>
                <a:gd name="T29" fmla="*/ 105521 h 468"/>
                <a:gd name="T30" fmla="*/ 149493 w 485"/>
                <a:gd name="T31" fmla="*/ 96641 h 468"/>
                <a:gd name="T32" fmla="*/ 127458 w 485"/>
                <a:gd name="T33" fmla="*/ 50149 h 468"/>
                <a:gd name="T34" fmla="*/ 123138 w 485"/>
                <a:gd name="T35" fmla="*/ 27686 h 468"/>
                <a:gd name="T36" fmla="*/ 125730 w 485"/>
                <a:gd name="T37" fmla="*/ 9925 h 468"/>
                <a:gd name="T38" fmla="*/ 136532 w 485"/>
                <a:gd name="T39" fmla="*/ 522 h 468"/>
                <a:gd name="T40" fmla="*/ 145173 w 485"/>
                <a:gd name="T41" fmla="*/ 9403 h 468"/>
                <a:gd name="T42" fmla="*/ 162887 w 485"/>
                <a:gd name="T43" fmla="*/ 23507 h 468"/>
                <a:gd name="T44" fmla="*/ 179306 w 485"/>
                <a:gd name="T45" fmla="*/ 37612 h 468"/>
                <a:gd name="T46" fmla="*/ 184058 w 485"/>
                <a:gd name="T47" fmla="*/ 51193 h 468"/>
                <a:gd name="T48" fmla="*/ 188379 w 485"/>
                <a:gd name="T49" fmla="*/ 71566 h 468"/>
                <a:gd name="T50" fmla="*/ 192268 w 485"/>
                <a:gd name="T51" fmla="*/ 90372 h 468"/>
                <a:gd name="T52" fmla="*/ 184922 w 485"/>
                <a:gd name="T53" fmla="*/ 93506 h 468"/>
                <a:gd name="T54" fmla="*/ 178009 w 485"/>
                <a:gd name="T55" fmla="*/ 96641 h 468"/>
                <a:gd name="T56" fmla="*/ 184058 w 485"/>
                <a:gd name="T57" fmla="*/ 103954 h 468"/>
                <a:gd name="T58" fmla="*/ 192268 w 485"/>
                <a:gd name="T59" fmla="*/ 106044 h 468"/>
                <a:gd name="T60" fmla="*/ 196588 w 485"/>
                <a:gd name="T61" fmla="*/ 136864 h 468"/>
                <a:gd name="T62" fmla="*/ 205229 w 485"/>
                <a:gd name="T63" fmla="*/ 162983 h 468"/>
                <a:gd name="T64" fmla="*/ 207390 w 485"/>
                <a:gd name="T65" fmla="*/ 199028 h 468"/>
                <a:gd name="T66" fmla="*/ 200045 w 485"/>
                <a:gd name="T67" fmla="*/ 190147 h 468"/>
                <a:gd name="T68" fmla="*/ 195724 w 485"/>
                <a:gd name="T69" fmla="*/ 185968 h 468"/>
                <a:gd name="T70" fmla="*/ 188379 w 485"/>
                <a:gd name="T71" fmla="*/ 189625 h 468"/>
                <a:gd name="T72" fmla="*/ 185355 w 485"/>
                <a:gd name="T73" fmla="*/ 208431 h 468"/>
                <a:gd name="T74" fmla="*/ 176281 w 485"/>
                <a:gd name="T75" fmla="*/ 203207 h 468"/>
                <a:gd name="T76" fmla="*/ 168072 w 485"/>
                <a:gd name="T77" fmla="*/ 199550 h 468"/>
                <a:gd name="T78" fmla="*/ 162455 w 485"/>
                <a:gd name="T79" fmla="*/ 209998 h 468"/>
                <a:gd name="T80" fmla="*/ 149061 w 485"/>
                <a:gd name="T81" fmla="*/ 215744 h 468"/>
                <a:gd name="T82" fmla="*/ 144309 w 485"/>
                <a:gd name="T83" fmla="*/ 208953 h 468"/>
                <a:gd name="T84" fmla="*/ 134803 w 485"/>
                <a:gd name="T85" fmla="*/ 206341 h 468"/>
                <a:gd name="T86" fmla="*/ 130915 w 485"/>
                <a:gd name="T87" fmla="*/ 222535 h 468"/>
                <a:gd name="T88" fmla="*/ 129186 w 485"/>
                <a:gd name="T89" fmla="*/ 235072 h 468"/>
                <a:gd name="T90" fmla="*/ 132643 w 485"/>
                <a:gd name="T91" fmla="*/ 243430 h 468"/>
                <a:gd name="T92" fmla="*/ 117521 w 485"/>
                <a:gd name="T93" fmla="*/ 244475 h 468"/>
                <a:gd name="T94" fmla="*/ 111472 w 485"/>
                <a:gd name="T95" fmla="*/ 242908 h 468"/>
                <a:gd name="T96" fmla="*/ 105423 w 485"/>
                <a:gd name="T97" fmla="*/ 229848 h 468"/>
                <a:gd name="T98" fmla="*/ 98942 w 485"/>
                <a:gd name="T99" fmla="*/ 218356 h 468"/>
                <a:gd name="T100" fmla="*/ 88141 w 485"/>
                <a:gd name="T101" fmla="*/ 212087 h 468"/>
                <a:gd name="T102" fmla="*/ 82092 w 485"/>
                <a:gd name="T103" fmla="*/ 205819 h 468"/>
                <a:gd name="T104" fmla="*/ 58760 w 485"/>
                <a:gd name="T105" fmla="*/ 217833 h 468"/>
                <a:gd name="T106" fmla="*/ 38886 w 485"/>
                <a:gd name="T107" fmla="*/ 227236 h 468"/>
                <a:gd name="T108" fmla="*/ 28084 w 485"/>
                <a:gd name="T109" fmla="*/ 239774 h 468"/>
                <a:gd name="T110" fmla="*/ 11666 w 485"/>
                <a:gd name="T111" fmla="*/ 240818 h 468"/>
                <a:gd name="T112" fmla="*/ 3024 w 485"/>
                <a:gd name="T113" fmla="*/ 228804 h 468"/>
                <a:gd name="T114" fmla="*/ 0 w 485"/>
                <a:gd name="T115" fmla="*/ 217833 h 468"/>
                <a:gd name="T116" fmla="*/ 3024 w 485"/>
                <a:gd name="T117" fmla="*/ 215744 h 468"/>
                <a:gd name="T118" fmla="*/ 11666 w 485"/>
                <a:gd name="T119" fmla="*/ 216266 h 468"/>
                <a:gd name="T120" fmla="*/ 20739 w 485"/>
                <a:gd name="T121" fmla="*/ 211565 h 468"/>
                <a:gd name="T122" fmla="*/ 31108 w 485"/>
                <a:gd name="T123" fmla="*/ 192759 h 468"/>
                <a:gd name="T124" fmla="*/ 40182 w 485"/>
                <a:gd name="T125" fmla="*/ 183879 h 4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85" h="468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328"/>
            <p:cNvSpPr>
              <a:spLocks/>
            </p:cNvSpPr>
            <p:nvPr>
              <p:custDataLst>
                <p:tags r:id="rId323"/>
              </p:custDataLst>
            </p:nvPr>
          </p:nvSpPr>
          <p:spPr bwMode="auto">
            <a:xfrm>
              <a:off x="4687888" y="1600866"/>
              <a:ext cx="107950" cy="60325"/>
            </a:xfrm>
            <a:custGeom>
              <a:avLst/>
              <a:gdLst>
                <a:gd name="T0" fmla="*/ 11848 w 246"/>
                <a:gd name="T1" fmla="*/ 51707 h 42"/>
                <a:gd name="T2" fmla="*/ 15798 w 246"/>
                <a:gd name="T3" fmla="*/ 51707 h 42"/>
                <a:gd name="T4" fmla="*/ 19747 w 246"/>
                <a:gd name="T5" fmla="*/ 50271 h 42"/>
                <a:gd name="T6" fmla="*/ 23258 w 246"/>
                <a:gd name="T7" fmla="*/ 47398 h 42"/>
                <a:gd name="T8" fmla="*/ 25890 w 246"/>
                <a:gd name="T9" fmla="*/ 44526 h 42"/>
                <a:gd name="T10" fmla="*/ 28962 w 246"/>
                <a:gd name="T11" fmla="*/ 43089 h 42"/>
                <a:gd name="T12" fmla="*/ 31595 w 246"/>
                <a:gd name="T13" fmla="*/ 41653 h 42"/>
                <a:gd name="T14" fmla="*/ 35106 w 246"/>
                <a:gd name="T15" fmla="*/ 41653 h 42"/>
                <a:gd name="T16" fmla="*/ 38177 w 246"/>
                <a:gd name="T17" fmla="*/ 43089 h 42"/>
                <a:gd name="T18" fmla="*/ 38177 w 246"/>
                <a:gd name="T19" fmla="*/ 60325 h 42"/>
                <a:gd name="T20" fmla="*/ 67578 w 246"/>
                <a:gd name="T21" fmla="*/ 60325 h 42"/>
                <a:gd name="T22" fmla="*/ 67578 w 246"/>
                <a:gd name="T23" fmla="*/ 56016 h 42"/>
                <a:gd name="T24" fmla="*/ 68456 w 246"/>
                <a:gd name="T25" fmla="*/ 51707 h 42"/>
                <a:gd name="T26" fmla="*/ 69773 w 246"/>
                <a:gd name="T27" fmla="*/ 47398 h 42"/>
                <a:gd name="T28" fmla="*/ 71528 w 246"/>
                <a:gd name="T29" fmla="*/ 44526 h 42"/>
                <a:gd name="T30" fmla="*/ 76794 w 246"/>
                <a:gd name="T31" fmla="*/ 37344 h 42"/>
                <a:gd name="T32" fmla="*/ 83376 w 246"/>
                <a:gd name="T33" fmla="*/ 33035 h 42"/>
                <a:gd name="T34" fmla="*/ 96979 w 246"/>
                <a:gd name="T35" fmla="*/ 24417 h 42"/>
                <a:gd name="T36" fmla="*/ 107950 w 246"/>
                <a:gd name="T37" fmla="*/ 17236 h 42"/>
                <a:gd name="T38" fmla="*/ 93030 w 246"/>
                <a:gd name="T39" fmla="*/ 18672 h 42"/>
                <a:gd name="T40" fmla="*/ 81621 w 246"/>
                <a:gd name="T41" fmla="*/ 20108 h 42"/>
                <a:gd name="T42" fmla="*/ 78110 w 246"/>
                <a:gd name="T43" fmla="*/ 21545 h 42"/>
                <a:gd name="T44" fmla="*/ 75038 w 246"/>
                <a:gd name="T45" fmla="*/ 21545 h 42"/>
                <a:gd name="T46" fmla="*/ 73722 w 246"/>
                <a:gd name="T47" fmla="*/ 20108 h 42"/>
                <a:gd name="T48" fmla="*/ 73283 w 246"/>
                <a:gd name="T49" fmla="*/ 17236 h 42"/>
                <a:gd name="T50" fmla="*/ 69773 w 246"/>
                <a:gd name="T51" fmla="*/ 22981 h 42"/>
                <a:gd name="T52" fmla="*/ 66701 w 246"/>
                <a:gd name="T53" fmla="*/ 24417 h 42"/>
                <a:gd name="T54" fmla="*/ 64507 w 246"/>
                <a:gd name="T55" fmla="*/ 24417 h 42"/>
                <a:gd name="T56" fmla="*/ 61874 w 246"/>
                <a:gd name="T57" fmla="*/ 21545 h 42"/>
                <a:gd name="T58" fmla="*/ 60118 w 246"/>
                <a:gd name="T59" fmla="*/ 17236 h 42"/>
                <a:gd name="T60" fmla="*/ 58363 w 246"/>
                <a:gd name="T61" fmla="*/ 12927 h 42"/>
                <a:gd name="T62" fmla="*/ 56608 w 246"/>
                <a:gd name="T63" fmla="*/ 7182 h 42"/>
                <a:gd name="T64" fmla="*/ 55291 w 246"/>
                <a:gd name="T65" fmla="*/ 0 h 42"/>
                <a:gd name="T66" fmla="*/ 53097 w 246"/>
                <a:gd name="T67" fmla="*/ 2873 h 42"/>
                <a:gd name="T68" fmla="*/ 49587 w 246"/>
                <a:gd name="T69" fmla="*/ 5745 h 42"/>
                <a:gd name="T70" fmla="*/ 45199 w 246"/>
                <a:gd name="T71" fmla="*/ 7182 h 42"/>
                <a:gd name="T72" fmla="*/ 40810 w 246"/>
                <a:gd name="T73" fmla="*/ 7182 h 42"/>
                <a:gd name="T74" fmla="*/ 32473 w 246"/>
                <a:gd name="T75" fmla="*/ 8618 h 42"/>
                <a:gd name="T76" fmla="*/ 26329 w 246"/>
                <a:gd name="T77" fmla="*/ 8618 h 42"/>
                <a:gd name="T78" fmla="*/ 25452 w 246"/>
                <a:gd name="T79" fmla="*/ 12927 h 42"/>
                <a:gd name="T80" fmla="*/ 24574 w 246"/>
                <a:gd name="T81" fmla="*/ 17236 h 42"/>
                <a:gd name="T82" fmla="*/ 23696 w 246"/>
                <a:gd name="T83" fmla="*/ 21545 h 42"/>
                <a:gd name="T84" fmla="*/ 21941 w 246"/>
                <a:gd name="T85" fmla="*/ 24417 h 42"/>
                <a:gd name="T86" fmla="*/ 18430 w 246"/>
                <a:gd name="T87" fmla="*/ 28726 h 42"/>
                <a:gd name="T88" fmla="*/ 14481 w 246"/>
                <a:gd name="T89" fmla="*/ 31599 h 42"/>
                <a:gd name="T90" fmla="*/ 6143 w 246"/>
                <a:gd name="T91" fmla="*/ 34471 h 42"/>
                <a:gd name="T92" fmla="*/ 0 w 246"/>
                <a:gd name="T93" fmla="*/ 34471 h 42"/>
                <a:gd name="T94" fmla="*/ 439 w 246"/>
                <a:gd name="T95" fmla="*/ 38780 h 42"/>
                <a:gd name="T96" fmla="*/ 1316 w 246"/>
                <a:gd name="T97" fmla="*/ 41653 h 42"/>
                <a:gd name="T98" fmla="*/ 2194 w 246"/>
                <a:gd name="T99" fmla="*/ 44526 h 42"/>
                <a:gd name="T100" fmla="*/ 3949 w 246"/>
                <a:gd name="T101" fmla="*/ 47398 h 42"/>
                <a:gd name="T102" fmla="*/ 7460 w 246"/>
                <a:gd name="T103" fmla="*/ 50271 h 42"/>
                <a:gd name="T104" fmla="*/ 11848 w 246"/>
                <a:gd name="T105" fmla="*/ 5170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329"/>
            <p:cNvSpPr>
              <a:spLocks/>
            </p:cNvSpPr>
            <p:nvPr>
              <p:custDataLst>
                <p:tags r:id="rId324"/>
              </p:custDataLst>
            </p:nvPr>
          </p:nvSpPr>
          <p:spPr bwMode="auto">
            <a:xfrm>
              <a:off x="4830763" y="1583404"/>
              <a:ext cx="63500" cy="57150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330"/>
            <p:cNvSpPr>
              <a:spLocks/>
            </p:cNvSpPr>
            <p:nvPr>
              <p:custDataLst>
                <p:tags r:id="rId325"/>
              </p:custDataLst>
            </p:nvPr>
          </p:nvSpPr>
          <p:spPr bwMode="auto">
            <a:xfrm>
              <a:off x="4867275" y="1591341"/>
              <a:ext cx="130175" cy="57150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331"/>
            <p:cNvSpPr>
              <a:spLocks/>
            </p:cNvSpPr>
            <p:nvPr>
              <p:custDataLst>
                <p:tags r:id="rId326"/>
              </p:custDataLst>
            </p:nvPr>
          </p:nvSpPr>
          <p:spPr bwMode="auto">
            <a:xfrm>
              <a:off x="5400675" y="1777079"/>
              <a:ext cx="41275" cy="57150"/>
            </a:xfrm>
            <a:custGeom>
              <a:avLst/>
              <a:gdLst>
                <a:gd name="T0" fmla="*/ 38386 w 100"/>
                <a:gd name="T1" fmla="*/ 0 h 42"/>
                <a:gd name="T2" fmla="*/ 40037 w 100"/>
                <a:gd name="T3" fmla="*/ 9525 h 42"/>
                <a:gd name="T4" fmla="*/ 41275 w 100"/>
                <a:gd name="T5" fmla="*/ 24493 h 42"/>
                <a:gd name="T6" fmla="*/ 37973 w 100"/>
                <a:gd name="T7" fmla="*/ 32657 h 42"/>
                <a:gd name="T8" fmla="*/ 35497 w 100"/>
                <a:gd name="T9" fmla="*/ 39461 h 42"/>
                <a:gd name="T10" fmla="*/ 32607 w 100"/>
                <a:gd name="T11" fmla="*/ 46264 h 42"/>
                <a:gd name="T12" fmla="*/ 29718 w 100"/>
                <a:gd name="T13" fmla="*/ 50346 h 42"/>
                <a:gd name="T14" fmla="*/ 26829 w 100"/>
                <a:gd name="T15" fmla="*/ 53068 h 42"/>
                <a:gd name="T16" fmla="*/ 23527 w 100"/>
                <a:gd name="T17" fmla="*/ 55789 h 42"/>
                <a:gd name="T18" fmla="*/ 20225 w 100"/>
                <a:gd name="T19" fmla="*/ 57150 h 42"/>
                <a:gd name="T20" fmla="*/ 16510 w 100"/>
                <a:gd name="T21" fmla="*/ 57150 h 42"/>
                <a:gd name="T22" fmla="*/ 11144 w 100"/>
                <a:gd name="T23" fmla="*/ 55789 h 42"/>
                <a:gd name="T24" fmla="*/ 4953 w 100"/>
                <a:gd name="T25" fmla="*/ 53068 h 42"/>
                <a:gd name="T26" fmla="*/ 413 w 100"/>
                <a:gd name="T27" fmla="*/ 50346 h 42"/>
                <a:gd name="T28" fmla="*/ 0 w 100"/>
                <a:gd name="T29" fmla="*/ 48986 h 42"/>
                <a:gd name="T30" fmla="*/ 2477 w 100"/>
                <a:gd name="T31" fmla="*/ 48986 h 42"/>
                <a:gd name="T32" fmla="*/ 4953 w 100"/>
                <a:gd name="T33" fmla="*/ 47625 h 42"/>
                <a:gd name="T34" fmla="*/ 7430 w 100"/>
                <a:gd name="T35" fmla="*/ 44904 h 42"/>
                <a:gd name="T36" fmla="*/ 9493 w 100"/>
                <a:gd name="T37" fmla="*/ 40821 h 42"/>
                <a:gd name="T38" fmla="*/ 13621 w 100"/>
                <a:gd name="T39" fmla="*/ 34018 h 42"/>
                <a:gd name="T40" fmla="*/ 18161 w 100"/>
                <a:gd name="T41" fmla="*/ 24493 h 42"/>
                <a:gd name="T42" fmla="*/ 22701 w 100"/>
                <a:gd name="T43" fmla="*/ 14968 h 42"/>
                <a:gd name="T44" fmla="*/ 27242 w 100"/>
                <a:gd name="T45" fmla="*/ 6804 h 42"/>
                <a:gd name="T46" fmla="*/ 29718 w 100"/>
                <a:gd name="T47" fmla="*/ 4082 h 42"/>
                <a:gd name="T48" fmla="*/ 32607 w 100"/>
                <a:gd name="T49" fmla="*/ 1361 h 42"/>
                <a:gd name="T50" fmla="*/ 35497 w 100"/>
                <a:gd name="T51" fmla="*/ 0 h 42"/>
                <a:gd name="T52" fmla="*/ 38386 w 100"/>
                <a:gd name="T53" fmla="*/ 0 h 4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" h="42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332"/>
            <p:cNvSpPr>
              <a:spLocks/>
            </p:cNvSpPr>
            <p:nvPr>
              <p:custDataLst>
                <p:tags r:id="rId327"/>
              </p:custDataLst>
            </p:nvPr>
          </p:nvSpPr>
          <p:spPr bwMode="auto">
            <a:xfrm>
              <a:off x="5310188" y="1635791"/>
              <a:ext cx="15875" cy="58738"/>
            </a:xfrm>
            <a:custGeom>
              <a:avLst/>
              <a:gdLst>
                <a:gd name="T0" fmla="*/ 15875 w 40"/>
                <a:gd name="T1" fmla="*/ 58738 h 5"/>
                <a:gd name="T2" fmla="*/ 0 w 40"/>
                <a:gd name="T3" fmla="*/ 58738 h 5"/>
                <a:gd name="T4" fmla="*/ 1984 w 40"/>
                <a:gd name="T5" fmla="*/ 35243 h 5"/>
                <a:gd name="T6" fmla="*/ 3572 w 40"/>
                <a:gd name="T7" fmla="*/ 11748 h 5"/>
                <a:gd name="T8" fmla="*/ 5953 w 40"/>
                <a:gd name="T9" fmla="*/ 0 h 5"/>
                <a:gd name="T10" fmla="*/ 7938 w 40"/>
                <a:gd name="T11" fmla="*/ 0 h 5"/>
                <a:gd name="T12" fmla="*/ 9922 w 40"/>
                <a:gd name="T13" fmla="*/ 0 h 5"/>
                <a:gd name="T14" fmla="*/ 11906 w 40"/>
                <a:gd name="T15" fmla="*/ 11748 h 5"/>
                <a:gd name="T16" fmla="*/ 13891 w 40"/>
                <a:gd name="T17" fmla="*/ 35243 h 5"/>
                <a:gd name="T18" fmla="*/ 15875 w 40"/>
                <a:gd name="T19" fmla="*/ 58738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5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333"/>
            <p:cNvSpPr>
              <a:spLocks/>
            </p:cNvSpPr>
            <p:nvPr>
              <p:custDataLst>
                <p:tags r:id="rId328"/>
              </p:custDataLst>
            </p:nvPr>
          </p:nvSpPr>
          <p:spPr bwMode="auto">
            <a:xfrm>
              <a:off x="5332413" y="1594516"/>
              <a:ext cx="14287" cy="60325"/>
            </a:xfrm>
            <a:custGeom>
              <a:avLst/>
              <a:gdLst>
                <a:gd name="T0" fmla="*/ 0 w 33"/>
                <a:gd name="T1" fmla="*/ 36973 h 31"/>
                <a:gd name="T2" fmla="*/ 8659 w 33"/>
                <a:gd name="T3" fmla="*/ 0 h 31"/>
                <a:gd name="T4" fmla="*/ 8659 w 33"/>
                <a:gd name="T5" fmla="*/ 7784 h 31"/>
                <a:gd name="T6" fmla="*/ 9525 w 33"/>
                <a:gd name="T7" fmla="*/ 19460 h 31"/>
                <a:gd name="T8" fmla="*/ 10823 w 33"/>
                <a:gd name="T9" fmla="*/ 27244 h 31"/>
                <a:gd name="T10" fmla="*/ 11689 w 33"/>
                <a:gd name="T11" fmla="*/ 35027 h 31"/>
                <a:gd name="T12" fmla="*/ 13421 w 33"/>
                <a:gd name="T13" fmla="*/ 50595 h 31"/>
                <a:gd name="T14" fmla="*/ 14287 w 33"/>
                <a:gd name="T15" fmla="*/ 60325 h 31"/>
                <a:gd name="T16" fmla="*/ 0 w 33"/>
                <a:gd name="T17" fmla="*/ 60325 h 31"/>
                <a:gd name="T18" fmla="*/ 0 w 33"/>
                <a:gd name="T19" fmla="*/ 48649 h 31"/>
                <a:gd name="T20" fmla="*/ 0 w 33"/>
                <a:gd name="T21" fmla="*/ 36973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334"/>
            <p:cNvSpPr>
              <a:spLocks/>
            </p:cNvSpPr>
            <p:nvPr>
              <p:custDataLst>
                <p:tags r:id="rId329"/>
              </p:custDataLst>
            </p:nvPr>
          </p:nvSpPr>
          <p:spPr bwMode="auto">
            <a:xfrm>
              <a:off x="5476875" y="1710404"/>
              <a:ext cx="17463" cy="57150"/>
            </a:xfrm>
            <a:custGeom>
              <a:avLst/>
              <a:gdLst>
                <a:gd name="T0" fmla="*/ 17463 w 41"/>
                <a:gd name="T1" fmla="*/ 0 h 43"/>
                <a:gd name="T2" fmla="*/ 17463 w 41"/>
                <a:gd name="T3" fmla="*/ 57150 h 43"/>
                <a:gd name="T4" fmla="*/ 13204 w 41"/>
                <a:gd name="T5" fmla="*/ 55821 h 43"/>
                <a:gd name="T6" fmla="*/ 10222 w 41"/>
                <a:gd name="T7" fmla="*/ 53163 h 43"/>
                <a:gd name="T8" fmla="*/ 7667 w 41"/>
                <a:gd name="T9" fmla="*/ 49176 h 43"/>
                <a:gd name="T10" fmla="*/ 5537 w 41"/>
                <a:gd name="T11" fmla="*/ 43859 h 43"/>
                <a:gd name="T12" fmla="*/ 2130 w 41"/>
                <a:gd name="T13" fmla="*/ 33227 h 43"/>
                <a:gd name="T14" fmla="*/ 0 w 41"/>
                <a:gd name="T15" fmla="*/ 25252 h 43"/>
                <a:gd name="T16" fmla="*/ 5111 w 41"/>
                <a:gd name="T17" fmla="*/ 17278 h 43"/>
                <a:gd name="T18" fmla="*/ 10648 w 41"/>
                <a:gd name="T19" fmla="*/ 9303 h 43"/>
                <a:gd name="T20" fmla="*/ 15333 w 41"/>
                <a:gd name="T21" fmla="*/ 2658 h 43"/>
                <a:gd name="T22" fmla="*/ 17463 w 41"/>
                <a:gd name="T23" fmla="*/ 0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43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335"/>
            <p:cNvSpPr>
              <a:spLocks/>
            </p:cNvSpPr>
            <p:nvPr>
              <p:custDataLst>
                <p:tags r:id="rId330"/>
              </p:custDataLst>
            </p:nvPr>
          </p:nvSpPr>
          <p:spPr bwMode="auto">
            <a:xfrm>
              <a:off x="5530850" y="1594516"/>
              <a:ext cx="93663" cy="60325"/>
            </a:xfrm>
            <a:custGeom>
              <a:avLst/>
              <a:gdLst>
                <a:gd name="T0" fmla="*/ 26824 w 213"/>
                <a:gd name="T1" fmla="*/ 0 h 62"/>
                <a:gd name="T2" fmla="*/ 36498 w 213"/>
                <a:gd name="T3" fmla="*/ 0 h 62"/>
                <a:gd name="T4" fmla="*/ 46172 w 213"/>
                <a:gd name="T5" fmla="*/ 973 h 62"/>
                <a:gd name="T6" fmla="*/ 55846 w 213"/>
                <a:gd name="T7" fmla="*/ 2919 h 62"/>
                <a:gd name="T8" fmla="*/ 64201 w 213"/>
                <a:gd name="T9" fmla="*/ 6811 h 62"/>
                <a:gd name="T10" fmla="*/ 72996 w 213"/>
                <a:gd name="T11" fmla="*/ 10703 h 62"/>
                <a:gd name="T12" fmla="*/ 80911 w 213"/>
                <a:gd name="T13" fmla="*/ 15568 h 62"/>
                <a:gd name="T14" fmla="*/ 83989 w 213"/>
                <a:gd name="T15" fmla="*/ 18487 h 62"/>
                <a:gd name="T16" fmla="*/ 87507 w 213"/>
                <a:gd name="T17" fmla="*/ 22379 h 62"/>
                <a:gd name="T18" fmla="*/ 91025 w 213"/>
                <a:gd name="T19" fmla="*/ 26271 h 62"/>
                <a:gd name="T20" fmla="*/ 93663 w 213"/>
                <a:gd name="T21" fmla="*/ 30163 h 62"/>
                <a:gd name="T22" fmla="*/ 92784 w 213"/>
                <a:gd name="T23" fmla="*/ 34054 h 62"/>
                <a:gd name="T24" fmla="*/ 91025 w 213"/>
                <a:gd name="T25" fmla="*/ 36973 h 62"/>
                <a:gd name="T26" fmla="*/ 88386 w 213"/>
                <a:gd name="T27" fmla="*/ 39892 h 62"/>
                <a:gd name="T28" fmla="*/ 85748 w 213"/>
                <a:gd name="T29" fmla="*/ 42811 h 62"/>
                <a:gd name="T30" fmla="*/ 77833 w 213"/>
                <a:gd name="T31" fmla="*/ 47676 h 62"/>
                <a:gd name="T32" fmla="*/ 68598 w 213"/>
                <a:gd name="T33" fmla="*/ 51568 h 62"/>
                <a:gd name="T34" fmla="*/ 59364 w 213"/>
                <a:gd name="T35" fmla="*/ 55460 h 62"/>
                <a:gd name="T36" fmla="*/ 50129 w 213"/>
                <a:gd name="T37" fmla="*/ 57406 h 62"/>
                <a:gd name="T38" fmla="*/ 41775 w 213"/>
                <a:gd name="T39" fmla="*/ 60325 h 62"/>
                <a:gd name="T40" fmla="*/ 35179 w 213"/>
                <a:gd name="T41" fmla="*/ 60325 h 62"/>
                <a:gd name="T42" fmla="*/ 27263 w 213"/>
                <a:gd name="T43" fmla="*/ 60325 h 62"/>
                <a:gd name="T44" fmla="*/ 18908 w 213"/>
                <a:gd name="T45" fmla="*/ 57406 h 62"/>
                <a:gd name="T46" fmla="*/ 14511 w 213"/>
                <a:gd name="T47" fmla="*/ 57406 h 62"/>
                <a:gd name="T48" fmla="*/ 10114 w 213"/>
                <a:gd name="T49" fmla="*/ 57406 h 62"/>
                <a:gd name="T50" fmla="*/ 5277 w 213"/>
                <a:gd name="T51" fmla="*/ 58379 h 62"/>
                <a:gd name="T52" fmla="*/ 0 w 213"/>
                <a:gd name="T53" fmla="*/ 60325 h 62"/>
                <a:gd name="T54" fmla="*/ 2638 w 213"/>
                <a:gd name="T55" fmla="*/ 48649 h 62"/>
                <a:gd name="T56" fmla="*/ 4837 w 213"/>
                <a:gd name="T57" fmla="*/ 37946 h 62"/>
                <a:gd name="T58" fmla="*/ 7475 w 213"/>
                <a:gd name="T59" fmla="*/ 28217 h 62"/>
                <a:gd name="T60" fmla="*/ 10114 w 213"/>
                <a:gd name="T61" fmla="*/ 19460 h 62"/>
                <a:gd name="T62" fmla="*/ 11873 w 213"/>
                <a:gd name="T63" fmla="*/ 15568 h 62"/>
                <a:gd name="T64" fmla="*/ 13192 w 213"/>
                <a:gd name="T65" fmla="*/ 11676 h 62"/>
                <a:gd name="T66" fmla="*/ 14951 w 213"/>
                <a:gd name="T67" fmla="*/ 8757 h 62"/>
                <a:gd name="T68" fmla="*/ 17150 w 213"/>
                <a:gd name="T69" fmla="*/ 5838 h 62"/>
                <a:gd name="T70" fmla="*/ 18908 w 213"/>
                <a:gd name="T71" fmla="*/ 2919 h 62"/>
                <a:gd name="T72" fmla="*/ 21547 w 213"/>
                <a:gd name="T73" fmla="*/ 973 h 62"/>
                <a:gd name="T74" fmla="*/ 23746 w 213"/>
                <a:gd name="T75" fmla="*/ 0 h 62"/>
                <a:gd name="T76" fmla="*/ 26824 w 213"/>
                <a:gd name="T77" fmla="*/ 0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3" h="62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336"/>
            <p:cNvSpPr>
              <a:spLocks/>
            </p:cNvSpPr>
            <p:nvPr>
              <p:custDataLst>
                <p:tags r:id="rId331"/>
              </p:custDataLst>
            </p:nvPr>
          </p:nvSpPr>
          <p:spPr bwMode="auto">
            <a:xfrm>
              <a:off x="5591175" y="1619916"/>
              <a:ext cx="103188" cy="60325"/>
            </a:xfrm>
            <a:custGeom>
              <a:avLst/>
              <a:gdLst>
                <a:gd name="T0" fmla="*/ 17702 w 239"/>
                <a:gd name="T1" fmla="*/ 0 h 56"/>
                <a:gd name="T2" fmla="*/ 12952 w 239"/>
                <a:gd name="T3" fmla="*/ 3232 h 56"/>
                <a:gd name="T4" fmla="*/ 9930 w 239"/>
                <a:gd name="T5" fmla="*/ 5386 h 56"/>
                <a:gd name="T6" fmla="*/ 8203 w 239"/>
                <a:gd name="T7" fmla="*/ 7541 h 56"/>
                <a:gd name="T8" fmla="*/ 6476 w 239"/>
                <a:gd name="T9" fmla="*/ 9695 h 56"/>
                <a:gd name="T10" fmla="*/ 5613 w 239"/>
                <a:gd name="T11" fmla="*/ 14004 h 56"/>
                <a:gd name="T12" fmla="*/ 4317 w 239"/>
                <a:gd name="T13" fmla="*/ 16158 h 56"/>
                <a:gd name="T14" fmla="*/ 3022 w 239"/>
                <a:gd name="T15" fmla="*/ 18313 h 56"/>
                <a:gd name="T16" fmla="*/ 0 w 239"/>
                <a:gd name="T17" fmla="*/ 20467 h 56"/>
                <a:gd name="T18" fmla="*/ 863 w 239"/>
                <a:gd name="T19" fmla="*/ 25854 h 56"/>
                <a:gd name="T20" fmla="*/ 2159 w 239"/>
                <a:gd name="T21" fmla="*/ 29085 h 56"/>
                <a:gd name="T22" fmla="*/ 3022 w 239"/>
                <a:gd name="T23" fmla="*/ 32317 h 56"/>
                <a:gd name="T24" fmla="*/ 4317 w 239"/>
                <a:gd name="T25" fmla="*/ 35549 h 56"/>
                <a:gd name="T26" fmla="*/ 7340 w 239"/>
                <a:gd name="T27" fmla="*/ 38780 h 56"/>
                <a:gd name="T28" fmla="*/ 10362 w 239"/>
                <a:gd name="T29" fmla="*/ 40935 h 56"/>
                <a:gd name="T30" fmla="*/ 17702 w 239"/>
                <a:gd name="T31" fmla="*/ 40935 h 56"/>
                <a:gd name="T32" fmla="*/ 23314 w 239"/>
                <a:gd name="T33" fmla="*/ 40935 h 56"/>
                <a:gd name="T34" fmla="*/ 66058 w 239"/>
                <a:gd name="T35" fmla="*/ 40935 h 56"/>
                <a:gd name="T36" fmla="*/ 66921 w 239"/>
                <a:gd name="T37" fmla="*/ 44167 h 56"/>
                <a:gd name="T38" fmla="*/ 67353 w 239"/>
                <a:gd name="T39" fmla="*/ 47398 h 56"/>
                <a:gd name="T40" fmla="*/ 68648 w 239"/>
                <a:gd name="T41" fmla="*/ 49553 h 56"/>
                <a:gd name="T42" fmla="*/ 69943 w 239"/>
                <a:gd name="T43" fmla="*/ 51707 h 56"/>
                <a:gd name="T44" fmla="*/ 72102 w 239"/>
                <a:gd name="T45" fmla="*/ 54939 h 56"/>
                <a:gd name="T46" fmla="*/ 75124 w 239"/>
                <a:gd name="T47" fmla="*/ 58171 h 56"/>
                <a:gd name="T48" fmla="*/ 81169 w 239"/>
                <a:gd name="T49" fmla="*/ 60325 h 56"/>
                <a:gd name="T50" fmla="*/ 86350 w 239"/>
                <a:gd name="T51" fmla="*/ 60325 h 56"/>
                <a:gd name="T52" fmla="*/ 88077 w 239"/>
                <a:gd name="T53" fmla="*/ 59248 h 56"/>
                <a:gd name="T54" fmla="*/ 90667 w 239"/>
                <a:gd name="T55" fmla="*/ 58171 h 56"/>
                <a:gd name="T56" fmla="*/ 92394 w 239"/>
                <a:gd name="T57" fmla="*/ 56016 h 56"/>
                <a:gd name="T58" fmla="*/ 94985 w 239"/>
                <a:gd name="T59" fmla="*/ 52784 h 56"/>
                <a:gd name="T60" fmla="*/ 99302 w 239"/>
                <a:gd name="T61" fmla="*/ 46321 h 56"/>
                <a:gd name="T62" fmla="*/ 103188 w 239"/>
                <a:gd name="T63" fmla="*/ 40935 h 56"/>
                <a:gd name="T64" fmla="*/ 100166 w 239"/>
                <a:gd name="T65" fmla="*/ 39858 h 56"/>
                <a:gd name="T66" fmla="*/ 97144 w 239"/>
                <a:gd name="T67" fmla="*/ 38780 h 56"/>
                <a:gd name="T68" fmla="*/ 94553 w 239"/>
                <a:gd name="T69" fmla="*/ 36626 h 56"/>
                <a:gd name="T70" fmla="*/ 91963 w 239"/>
                <a:gd name="T71" fmla="*/ 34471 h 56"/>
                <a:gd name="T72" fmla="*/ 86782 w 239"/>
                <a:gd name="T73" fmla="*/ 28008 h 56"/>
                <a:gd name="T74" fmla="*/ 82032 w 239"/>
                <a:gd name="T75" fmla="*/ 20467 h 56"/>
                <a:gd name="T76" fmla="*/ 76851 w 239"/>
                <a:gd name="T77" fmla="*/ 14004 h 56"/>
                <a:gd name="T78" fmla="*/ 72102 w 239"/>
                <a:gd name="T79" fmla="*/ 6463 h 56"/>
                <a:gd name="T80" fmla="*/ 69080 w 239"/>
                <a:gd name="T81" fmla="*/ 4309 h 56"/>
                <a:gd name="T82" fmla="*/ 66489 w 239"/>
                <a:gd name="T83" fmla="*/ 2154 h 56"/>
                <a:gd name="T84" fmla="*/ 63467 w 239"/>
                <a:gd name="T85" fmla="*/ 1077 h 56"/>
                <a:gd name="T86" fmla="*/ 60445 w 239"/>
                <a:gd name="T87" fmla="*/ 0 h 56"/>
                <a:gd name="T88" fmla="*/ 57854 w 239"/>
                <a:gd name="T89" fmla="*/ 1077 h 56"/>
                <a:gd name="T90" fmla="*/ 54832 w 239"/>
                <a:gd name="T91" fmla="*/ 4309 h 56"/>
                <a:gd name="T92" fmla="*/ 53537 w 239"/>
                <a:gd name="T93" fmla="*/ 6463 h 56"/>
                <a:gd name="T94" fmla="*/ 52673 w 239"/>
                <a:gd name="T95" fmla="*/ 8618 h 56"/>
                <a:gd name="T96" fmla="*/ 52242 w 239"/>
                <a:gd name="T97" fmla="*/ 10772 h 56"/>
                <a:gd name="T98" fmla="*/ 51810 w 239"/>
                <a:gd name="T99" fmla="*/ 14004 h 56"/>
                <a:gd name="T100" fmla="*/ 43175 w 239"/>
                <a:gd name="T101" fmla="*/ 8618 h 56"/>
                <a:gd name="T102" fmla="*/ 34540 w 239"/>
                <a:gd name="T103" fmla="*/ 4309 h 56"/>
                <a:gd name="T104" fmla="*/ 26337 w 239"/>
                <a:gd name="T105" fmla="*/ 1077 h 56"/>
                <a:gd name="T106" fmla="*/ 17702 w 239"/>
                <a:gd name="T107" fmla="*/ 0 h 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9" h="56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337"/>
            <p:cNvSpPr>
              <a:spLocks/>
            </p:cNvSpPr>
            <p:nvPr>
              <p:custDataLst>
                <p:tags r:id="rId332"/>
              </p:custDataLst>
            </p:nvPr>
          </p:nvSpPr>
          <p:spPr bwMode="auto">
            <a:xfrm>
              <a:off x="5708650" y="1634204"/>
              <a:ext cx="82550" cy="57150"/>
            </a:xfrm>
            <a:custGeom>
              <a:avLst/>
              <a:gdLst>
                <a:gd name="T0" fmla="*/ 6180 w 187"/>
                <a:gd name="T1" fmla="*/ 13573 h 80"/>
                <a:gd name="T2" fmla="*/ 18099 w 187"/>
                <a:gd name="T3" fmla="*/ 0 h 80"/>
                <a:gd name="T4" fmla="*/ 19424 w 187"/>
                <a:gd name="T5" fmla="*/ 2143 h 80"/>
                <a:gd name="T6" fmla="*/ 22072 w 187"/>
                <a:gd name="T7" fmla="*/ 4286 h 80"/>
                <a:gd name="T8" fmla="*/ 25604 w 187"/>
                <a:gd name="T9" fmla="*/ 6429 h 80"/>
                <a:gd name="T10" fmla="*/ 29577 w 187"/>
                <a:gd name="T11" fmla="*/ 8573 h 80"/>
                <a:gd name="T12" fmla="*/ 39289 w 187"/>
                <a:gd name="T13" fmla="*/ 13573 h 80"/>
                <a:gd name="T14" fmla="*/ 50325 w 187"/>
                <a:gd name="T15" fmla="*/ 18574 h 80"/>
                <a:gd name="T16" fmla="*/ 61361 w 187"/>
                <a:gd name="T17" fmla="*/ 23574 h 80"/>
                <a:gd name="T18" fmla="*/ 71072 w 187"/>
                <a:gd name="T19" fmla="*/ 27146 h 80"/>
                <a:gd name="T20" fmla="*/ 78136 w 187"/>
                <a:gd name="T21" fmla="*/ 30004 h 80"/>
                <a:gd name="T22" fmla="*/ 82550 w 187"/>
                <a:gd name="T23" fmla="*/ 30718 h 80"/>
                <a:gd name="T24" fmla="*/ 82550 w 187"/>
                <a:gd name="T25" fmla="*/ 40005 h 80"/>
                <a:gd name="T26" fmla="*/ 82550 w 187"/>
                <a:gd name="T27" fmla="*/ 48578 h 80"/>
                <a:gd name="T28" fmla="*/ 75045 w 187"/>
                <a:gd name="T29" fmla="*/ 50006 h 80"/>
                <a:gd name="T30" fmla="*/ 66658 w 187"/>
                <a:gd name="T31" fmla="*/ 50721 h 80"/>
                <a:gd name="T32" fmla="*/ 58712 w 187"/>
                <a:gd name="T33" fmla="*/ 50721 h 80"/>
                <a:gd name="T34" fmla="*/ 51207 w 187"/>
                <a:gd name="T35" fmla="*/ 50006 h 80"/>
                <a:gd name="T36" fmla="*/ 37523 w 187"/>
                <a:gd name="T37" fmla="*/ 49292 h 80"/>
                <a:gd name="T38" fmla="*/ 26928 w 187"/>
                <a:gd name="T39" fmla="*/ 48578 h 80"/>
                <a:gd name="T40" fmla="*/ 24279 w 187"/>
                <a:gd name="T41" fmla="*/ 49292 h 80"/>
                <a:gd name="T42" fmla="*/ 22514 w 187"/>
                <a:gd name="T43" fmla="*/ 50006 h 80"/>
                <a:gd name="T44" fmla="*/ 19865 w 187"/>
                <a:gd name="T45" fmla="*/ 51435 h 80"/>
                <a:gd name="T46" fmla="*/ 18099 w 187"/>
                <a:gd name="T47" fmla="*/ 52864 h 80"/>
                <a:gd name="T48" fmla="*/ 14568 w 187"/>
                <a:gd name="T49" fmla="*/ 55721 h 80"/>
                <a:gd name="T50" fmla="*/ 12360 w 187"/>
                <a:gd name="T51" fmla="*/ 57150 h 80"/>
                <a:gd name="T52" fmla="*/ 9712 w 187"/>
                <a:gd name="T53" fmla="*/ 56436 h 80"/>
                <a:gd name="T54" fmla="*/ 7946 w 187"/>
                <a:gd name="T55" fmla="*/ 54293 h 80"/>
                <a:gd name="T56" fmla="*/ 6180 w 187"/>
                <a:gd name="T57" fmla="*/ 51435 h 80"/>
                <a:gd name="T58" fmla="*/ 3973 w 187"/>
                <a:gd name="T59" fmla="*/ 47863 h 80"/>
                <a:gd name="T60" fmla="*/ 2649 w 187"/>
                <a:gd name="T61" fmla="*/ 44291 h 80"/>
                <a:gd name="T62" fmla="*/ 1324 w 187"/>
                <a:gd name="T63" fmla="*/ 40719 h 80"/>
                <a:gd name="T64" fmla="*/ 883 w 187"/>
                <a:gd name="T65" fmla="*/ 37862 h 80"/>
                <a:gd name="T66" fmla="*/ 0 w 187"/>
                <a:gd name="T67" fmla="*/ 35719 h 80"/>
                <a:gd name="T68" fmla="*/ 883 w 187"/>
                <a:gd name="T69" fmla="*/ 31433 h 80"/>
                <a:gd name="T70" fmla="*/ 1324 w 187"/>
                <a:gd name="T71" fmla="*/ 28575 h 80"/>
                <a:gd name="T72" fmla="*/ 2207 w 187"/>
                <a:gd name="T73" fmla="*/ 25718 h 80"/>
                <a:gd name="T74" fmla="*/ 3090 w 187"/>
                <a:gd name="T75" fmla="*/ 22146 h 80"/>
                <a:gd name="T76" fmla="*/ 5739 w 187"/>
                <a:gd name="T77" fmla="*/ 17145 h 80"/>
                <a:gd name="T78" fmla="*/ 6180 w 187"/>
                <a:gd name="T79" fmla="*/ 13573 h 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7" h="8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338"/>
            <p:cNvSpPr>
              <a:spLocks/>
            </p:cNvSpPr>
            <p:nvPr>
              <p:custDataLst>
                <p:tags r:id="rId333"/>
              </p:custDataLst>
            </p:nvPr>
          </p:nvSpPr>
          <p:spPr bwMode="auto">
            <a:xfrm>
              <a:off x="6235700" y="1759616"/>
              <a:ext cx="79375" cy="58738"/>
            </a:xfrm>
            <a:custGeom>
              <a:avLst/>
              <a:gdLst>
                <a:gd name="T0" fmla="*/ 21687 w 183"/>
                <a:gd name="T1" fmla="*/ 0 h 73"/>
                <a:gd name="T2" fmla="*/ 27326 w 183"/>
                <a:gd name="T3" fmla="*/ 0 h 73"/>
                <a:gd name="T4" fmla="*/ 32531 w 183"/>
                <a:gd name="T5" fmla="*/ 805 h 73"/>
                <a:gd name="T6" fmla="*/ 37302 w 183"/>
                <a:gd name="T7" fmla="*/ 3219 h 73"/>
                <a:gd name="T8" fmla="*/ 42073 w 183"/>
                <a:gd name="T9" fmla="*/ 5632 h 73"/>
                <a:gd name="T10" fmla="*/ 45977 w 183"/>
                <a:gd name="T11" fmla="*/ 8046 h 73"/>
                <a:gd name="T12" fmla="*/ 50314 w 183"/>
                <a:gd name="T13" fmla="*/ 12069 h 73"/>
                <a:gd name="T14" fmla="*/ 53784 w 183"/>
                <a:gd name="T15" fmla="*/ 15288 h 73"/>
                <a:gd name="T16" fmla="*/ 56820 w 183"/>
                <a:gd name="T17" fmla="*/ 20116 h 73"/>
                <a:gd name="T18" fmla="*/ 68965 w 183"/>
                <a:gd name="T19" fmla="*/ 39427 h 73"/>
                <a:gd name="T20" fmla="*/ 79375 w 183"/>
                <a:gd name="T21" fmla="*/ 58738 h 73"/>
                <a:gd name="T22" fmla="*/ 59423 w 183"/>
                <a:gd name="T23" fmla="*/ 58738 h 73"/>
                <a:gd name="T24" fmla="*/ 55519 w 183"/>
                <a:gd name="T25" fmla="*/ 57933 h 73"/>
                <a:gd name="T26" fmla="*/ 50748 w 183"/>
                <a:gd name="T27" fmla="*/ 56324 h 73"/>
                <a:gd name="T28" fmla="*/ 45109 w 183"/>
                <a:gd name="T29" fmla="*/ 53106 h 73"/>
                <a:gd name="T30" fmla="*/ 39037 w 183"/>
                <a:gd name="T31" fmla="*/ 49887 h 73"/>
                <a:gd name="T32" fmla="*/ 31663 w 183"/>
                <a:gd name="T33" fmla="*/ 45059 h 73"/>
                <a:gd name="T34" fmla="*/ 25157 w 183"/>
                <a:gd name="T35" fmla="*/ 40232 h 73"/>
                <a:gd name="T36" fmla="*/ 18217 w 183"/>
                <a:gd name="T37" fmla="*/ 35404 h 73"/>
                <a:gd name="T38" fmla="*/ 12145 w 183"/>
                <a:gd name="T39" fmla="*/ 29771 h 73"/>
                <a:gd name="T40" fmla="*/ 6940 w 183"/>
                <a:gd name="T41" fmla="*/ 24139 h 73"/>
                <a:gd name="T42" fmla="*/ 3036 w 183"/>
                <a:gd name="T43" fmla="*/ 18506 h 73"/>
                <a:gd name="T44" fmla="*/ 1735 w 183"/>
                <a:gd name="T45" fmla="*/ 15288 h 73"/>
                <a:gd name="T46" fmla="*/ 867 w 183"/>
                <a:gd name="T47" fmla="*/ 12874 h 73"/>
                <a:gd name="T48" fmla="*/ 434 w 183"/>
                <a:gd name="T49" fmla="*/ 11265 h 73"/>
                <a:gd name="T50" fmla="*/ 0 w 183"/>
                <a:gd name="T51" fmla="*/ 8851 h 73"/>
                <a:gd name="T52" fmla="*/ 434 w 183"/>
                <a:gd name="T53" fmla="*/ 6437 h 73"/>
                <a:gd name="T54" fmla="*/ 1301 w 183"/>
                <a:gd name="T55" fmla="*/ 4828 h 73"/>
                <a:gd name="T56" fmla="*/ 3036 w 183"/>
                <a:gd name="T57" fmla="*/ 3219 h 73"/>
                <a:gd name="T58" fmla="*/ 5639 w 183"/>
                <a:gd name="T59" fmla="*/ 2414 h 73"/>
                <a:gd name="T60" fmla="*/ 8241 w 183"/>
                <a:gd name="T61" fmla="*/ 805 h 73"/>
                <a:gd name="T62" fmla="*/ 12145 w 183"/>
                <a:gd name="T63" fmla="*/ 0 h 73"/>
                <a:gd name="T64" fmla="*/ 16482 w 183"/>
                <a:gd name="T65" fmla="*/ 0 h 73"/>
                <a:gd name="T66" fmla="*/ 21687 w 183"/>
                <a:gd name="T67" fmla="*/ 0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3" h="73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339"/>
            <p:cNvSpPr>
              <a:spLocks/>
            </p:cNvSpPr>
            <p:nvPr>
              <p:custDataLst>
                <p:tags r:id="rId334"/>
              </p:custDataLst>
            </p:nvPr>
          </p:nvSpPr>
          <p:spPr bwMode="auto">
            <a:xfrm>
              <a:off x="6302375" y="1777079"/>
              <a:ext cx="33338" cy="57150"/>
            </a:xfrm>
            <a:custGeom>
              <a:avLst/>
              <a:gdLst>
                <a:gd name="T0" fmla="*/ 0 w 79"/>
                <a:gd name="T1" fmla="*/ 8164 h 42"/>
                <a:gd name="T2" fmla="*/ 9706 w 79"/>
                <a:gd name="T3" fmla="*/ 2721 h 42"/>
                <a:gd name="T4" fmla="*/ 17302 w 79"/>
                <a:gd name="T5" fmla="*/ 1361 h 42"/>
                <a:gd name="T6" fmla="*/ 25320 w 79"/>
                <a:gd name="T7" fmla="*/ 0 h 42"/>
                <a:gd name="T8" fmla="*/ 33338 w 79"/>
                <a:gd name="T9" fmla="*/ 0 h 42"/>
                <a:gd name="T10" fmla="*/ 33338 w 79"/>
                <a:gd name="T11" fmla="*/ 12246 h 42"/>
                <a:gd name="T12" fmla="*/ 33338 w 79"/>
                <a:gd name="T13" fmla="*/ 24493 h 42"/>
                <a:gd name="T14" fmla="*/ 33338 w 79"/>
                <a:gd name="T15" fmla="*/ 29936 h 42"/>
                <a:gd name="T16" fmla="*/ 31650 w 79"/>
                <a:gd name="T17" fmla="*/ 36739 h 42"/>
                <a:gd name="T18" fmla="*/ 30384 w 79"/>
                <a:gd name="T19" fmla="*/ 42182 h 42"/>
                <a:gd name="T20" fmla="*/ 28696 w 79"/>
                <a:gd name="T21" fmla="*/ 47625 h 42"/>
                <a:gd name="T22" fmla="*/ 26164 w 79"/>
                <a:gd name="T23" fmla="*/ 51707 h 42"/>
                <a:gd name="T24" fmla="*/ 24054 w 79"/>
                <a:gd name="T25" fmla="*/ 54429 h 42"/>
                <a:gd name="T26" fmla="*/ 21522 w 79"/>
                <a:gd name="T27" fmla="*/ 57150 h 42"/>
                <a:gd name="T28" fmla="*/ 19412 w 79"/>
                <a:gd name="T29" fmla="*/ 57150 h 42"/>
                <a:gd name="T30" fmla="*/ 16880 w 79"/>
                <a:gd name="T31" fmla="*/ 57150 h 42"/>
                <a:gd name="T32" fmla="*/ 14770 w 79"/>
                <a:gd name="T33" fmla="*/ 55789 h 42"/>
                <a:gd name="T34" fmla="*/ 12238 w 79"/>
                <a:gd name="T35" fmla="*/ 53068 h 42"/>
                <a:gd name="T36" fmla="*/ 10550 w 79"/>
                <a:gd name="T37" fmla="*/ 50346 h 42"/>
                <a:gd name="T38" fmla="*/ 6752 w 79"/>
                <a:gd name="T39" fmla="*/ 43543 h 42"/>
                <a:gd name="T40" fmla="*/ 4642 w 79"/>
                <a:gd name="T41" fmla="*/ 35379 h 42"/>
                <a:gd name="T42" fmla="*/ 2110 w 79"/>
                <a:gd name="T43" fmla="*/ 27214 h 42"/>
                <a:gd name="T44" fmla="*/ 844 w 79"/>
                <a:gd name="T45" fmla="*/ 19050 h 42"/>
                <a:gd name="T46" fmla="*/ 0 w 79"/>
                <a:gd name="T47" fmla="*/ 12246 h 42"/>
                <a:gd name="T48" fmla="*/ 0 w 79"/>
                <a:gd name="T49" fmla="*/ 8164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42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340"/>
            <p:cNvSpPr>
              <a:spLocks/>
            </p:cNvSpPr>
            <p:nvPr>
              <p:custDataLst>
                <p:tags r:id="rId335"/>
              </p:custDataLst>
            </p:nvPr>
          </p:nvSpPr>
          <p:spPr bwMode="auto">
            <a:xfrm>
              <a:off x="6332538" y="1788191"/>
              <a:ext cx="52387" cy="58738"/>
            </a:xfrm>
            <a:custGeom>
              <a:avLst/>
              <a:gdLst>
                <a:gd name="T0" fmla="*/ 52387 w 113"/>
                <a:gd name="T1" fmla="*/ 44054 h 52"/>
                <a:gd name="T2" fmla="*/ 51923 w 113"/>
                <a:gd name="T3" fmla="*/ 47442 h 52"/>
                <a:gd name="T4" fmla="*/ 50533 w 113"/>
                <a:gd name="T5" fmla="*/ 50831 h 52"/>
                <a:gd name="T6" fmla="*/ 49142 w 113"/>
                <a:gd name="T7" fmla="*/ 53090 h 52"/>
                <a:gd name="T8" fmla="*/ 47751 w 113"/>
                <a:gd name="T9" fmla="*/ 55349 h 52"/>
                <a:gd name="T10" fmla="*/ 43579 w 113"/>
                <a:gd name="T11" fmla="*/ 57608 h 52"/>
                <a:gd name="T12" fmla="*/ 39406 w 113"/>
                <a:gd name="T13" fmla="*/ 58738 h 52"/>
                <a:gd name="T14" fmla="*/ 30598 w 113"/>
                <a:gd name="T15" fmla="*/ 58738 h 52"/>
                <a:gd name="T16" fmla="*/ 24571 w 113"/>
                <a:gd name="T17" fmla="*/ 57608 h 52"/>
                <a:gd name="T18" fmla="*/ 21789 w 113"/>
                <a:gd name="T19" fmla="*/ 57608 h 52"/>
                <a:gd name="T20" fmla="*/ 18080 w 113"/>
                <a:gd name="T21" fmla="*/ 54220 h 52"/>
                <a:gd name="T22" fmla="*/ 13908 w 113"/>
                <a:gd name="T23" fmla="*/ 50831 h 52"/>
                <a:gd name="T24" fmla="*/ 9736 w 113"/>
                <a:gd name="T25" fmla="*/ 46313 h 52"/>
                <a:gd name="T26" fmla="*/ 6027 w 113"/>
                <a:gd name="T27" fmla="*/ 40665 h 52"/>
                <a:gd name="T28" fmla="*/ 2782 w 113"/>
                <a:gd name="T29" fmla="*/ 35017 h 52"/>
                <a:gd name="T30" fmla="*/ 1854 w 113"/>
                <a:gd name="T31" fmla="*/ 31628 h 52"/>
                <a:gd name="T32" fmla="*/ 927 w 113"/>
                <a:gd name="T33" fmla="*/ 28239 h 52"/>
                <a:gd name="T34" fmla="*/ 464 w 113"/>
                <a:gd name="T35" fmla="*/ 24851 h 52"/>
                <a:gd name="T36" fmla="*/ 0 w 113"/>
                <a:gd name="T37" fmla="*/ 22592 h 52"/>
                <a:gd name="T38" fmla="*/ 464 w 113"/>
                <a:gd name="T39" fmla="*/ 16944 h 52"/>
                <a:gd name="T40" fmla="*/ 464 w 113"/>
                <a:gd name="T41" fmla="*/ 12425 h 52"/>
                <a:gd name="T42" fmla="*/ 1391 w 113"/>
                <a:gd name="T43" fmla="*/ 9037 h 52"/>
                <a:gd name="T44" fmla="*/ 2318 w 113"/>
                <a:gd name="T45" fmla="*/ 5648 h 52"/>
                <a:gd name="T46" fmla="*/ 3245 w 113"/>
                <a:gd name="T47" fmla="*/ 3389 h 52"/>
                <a:gd name="T48" fmla="*/ 4636 w 113"/>
                <a:gd name="T49" fmla="*/ 2259 h 52"/>
                <a:gd name="T50" fmla="*/ 6490 w 113"/>
                <a:gd name="T51" fmla="*/ 1130 h 52"/>
                <a:gd name="T52" fmla="*/ 7881 w 113"/>
                <a:gd name="T53" fmla="*/ 0 h 52"/>
                <a:gd name="T54" fmla="*/ 12054 w 113"/>
                <a:gd name="T55" fmla="*/ 0 h 52"/>
                <a:gd name="T56" fmla="*/ 16690 w 113"/>
                <a:gd name="T57" fmla="*/ 2259 h 52"/>
                <a:gd name="T58" fmla="*/ 21326 w 113"/>
                <a:gd name="T59" fmla="*/ 5648 h 52"/>
                <a:gd name="T60" fmla="*/ 26425 w 113"/>
                <a:gd name="T61" fmla="*/ 10166 h 52"/>
                <a:gd name="T62" fmla="*/ 35697 w 113"/>
                <a:gd name="T63" fmla="*/ 20332 h 52"/>
                <a:gd name="T64" fmla="*/ 44042 w 113"/>
                <a:gd name="T65" fmla="*/ 32758 h 52"/>
                <a:gd name="T66" fmla="*/ 50069 w 113"/>
                <a:gd name="T67" fmla="*/ 40665 h 52"/>
                <a:gd name="T68" fmla="*/ 52387 w 113"/>
                <a:gd name="T69" fmla="*/ 44054 h 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3" h="52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341"/>
            <p:cNvSpPr>
              <a:spLocks/>
            </p:cNvSpPr>
            <p:nvPr>
              <p:custDataLst>
                <p:tags r:id="rId336"/>
              </p:custDataLst>
            </p:nvPr>
          </p:nvSpPr>
          <p:spPr bwMode="auto">
            <a:xfrm>
              <a:off x="6103938" y="1761204"/>
              <a:ext cx="61912" cy="58737"/>
            </a:xfrm>
            <a:custGeom>
              <a:avLst/>
              <a:gdLst>
                <a:gd name="T0" fmla="*/ 0 w 139"/>
                <a:gd name="T1" fmla="*/ 11747 h 40"/>
                <a:gd name="T2" fmla="*/ 3563 w 139"/>
                <a:gd name="T3" fmla="*/ 13216 h 40"/>
                <a:gd name="T4" fmla="*/ 8463 w 139"/>
                <a:gd name="T5" fmla="*/ 11747 h 40"/>
                <a:gd name="T6" fmla="*/ 13362 w 139"/>
                <a:gd name="T7" fmla="*/ 10279 h 40"/>
                <a:gd name="T8" fmla="*/ 18707 w 139"/>
                <a:gd name="T9" fmla="*/ 7342 h 40"/>
                <a:gd name="T10" fmla="*/ 23607 w 139"/>
                <a:gd name="T11" fmla="*/ 2937 h 40"/>
                <a:gd name="T12" fmla="*/ 28506 w 139"/>
                <a:gd name="T13" fmla="*/ 1468 h 40"/>
                <a:gd name="T14" fmla="*/ 32515 w 139"/>
                <a:gd name="T15" fmla="*/ 0 h 40"/>
                <a:gd name="T16" fmla="*/ 35633 w 139"/>
                <a:gd name="T17" fmla="*/ 2937 h 40"/>
                <a:gd name="T18" fmla="*/ 61912 w 139"/>
                <a:gd name="T19" fmla="*/ 57269 h 40"/>
                <a:gd name="T20" fmla="*/ 59240 w 139"/>
                <a:gd name="T21" fmla="*/ 58737 h 40"/>
                <a:gd name="T22" fmla="*/ 55676 w 139"/>
                <a:gd name="T23" fmla="*/ 57269 h 40"/>
                <a:gd name="T24" fmla="*/ 51668 w 139"/>
                <a:gd name="T25" fmla="*/ 55800 h 40"/>
                <a:gd name="T26" fmla="*/ 47213 w 139"/>
                <a:gd name="T27" fmla="*/ 52863 h 40"/>
                <a:gd name="T28" fmla="*/ 38305 w 139"/>
                <a:gd name="T29" fmla="*/ 44053 h 40"/>
                <a:gd name="T30" fmla="*/ 28506 w 139"/>
                <a:gd name="T31" fmla="*/ 35242 h 40"/>
                <a:gd name="T32" fmla="*/ 19598 w 139"/>
                <a:gd name="T33" fmla="*/ 23495 h 40"/>
                <a:gd name="T34" fmla="*/ 11581 w 139"/>
                <a:gd name="T35" fmla="*/ 16153 h 40"/>
                <a:gd name="T36" fmla="*/ 7572 w 139"/>
                <a:gd name="T37" fmla="*/ 13216 h 40"/>
                <a:gd name="T38" fmla="*/ 4900 w 139"/>
                <a:gd name="T39" fmla="*/ 10279 h 40"/>
                <a:gd name="T40" fmla="*/ 1782 w 139"/>
                <a:gd name="T41" fmla="*/ 10279 h 40"/>
                <a:gd name="T42" fmla="*/ 0 w 139"/>
                <a:gd name="T43" fmla="*/ 11747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9" h="4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342"/>
            <p:cNvSpPr>
              <a:spLocks/>
            </p:cNvSpPr>
            <p:nvPr>
              <p:custDataLst>
                <p:tags r:id="rId337"/>
              </p:custDataLst>
            </p:nvPr>
          </p:nvSpPr>
          <p:spPr bwMode="auto">
            <a:xfrm>
              <a:off x="6403975" y="1702466"/>
              <a:ext cx="139700" cy="57150"/>
            </a:xfrm>
            <a:custGeom>
              <a:avLst/>
              <a:gdLst>
                <a:gd name="T0" fmla="*/ 4298 w 325"/>
                <a:gd name="T1" fmla="*/ 5635 h 71"/>
                <a:gd name="T2" fmla="*/ 13325 w 325"/>
                <a:gd name="T3" fmla="*/ 805 h 71"/>
                <a:gd name="T4" fmla="*/ 22782 w 325"/>
                <a:gd name="T5" fmla="*/ 0 h 71"/>
                <a:gd name="T6" fmla="*/ 31379 w 325"/>
                <a:gd name="T7" fmla="*/ 3220 h 71"/>
                <a:gd name="T8" fmla="*/ 39546 w 325"/>
                <a:gd name="T9" fmla="*/ 8049 h 71"/>
                <a:gd name="T10" fmla="*/ 47283 w 325"/>
                <a:gd name="T11" fmla="*/ 14489 h 71"/>
                <a:gd name="T12" fmla="*/ 52441 w 325"/>
                <a:gd name="T13" fmla="*/ 23343 h 71"/>
                <a:gd name="T14" fmla="*/ 55880 w 325"/>
                <a:gd name="T15" fmla="*/ 30587 h 71"/>
                <a:gd name="T16" fmla="*/ 58459 w 325"/>
                <a:gd name="T17" fmla="*/ 27368 h 71"/>
                <a:gd name="T18" fmla="*/ 59749 w 325"/>
                <a:gd name="T19" fmla="*/ 12074 h 71"/>
                <a:gd name="T20" fmla="*/ 69205 w 325"/>
                <a:gd name="T21" fmla="*/ 5635 h 71"/>
                <a:gd name="T22" fmla="*/ 92847 w 325"/>
                <a:gd name="T23" fmla="*/ 10464 h 71"/>
                <a:gd name="T24" fmla="*/ 110900 w 325"/>
                <a:gd name="T25" fmla="*/ 18513 h 71"/>
                <a:gd name="T26" fmla="*/ 121646 w 325"/>
                <a:gd name="T27" fmla="*/ 25758 h 71"/>
                <a:gd name="T28" fmla="*/ 131103 w 325"/>
                <a:gd name="T29" fmla="*/ 34612 h 71"/>
                <a:gd name="T30" fmla="*/ 137551 w 325"/>
                <a:gd name="T31" fmla="*/ 44271 h 71"/>
                <a:gd name="T32" fmla="*/ 135831 w 325"/>
                <a:gd name="T33" fmla="*/ 51515 h 71"/>
                <a:gd name="T34" fmla="*/ 126375 w 325"/>
                <a:gd name="T35" fmla="*/ 54735 h 71"/>
                <a:gd name="T36" fmla="*/ 111330 w 325"/>
                <a:gd name="T37" fmla="*/ 57150 h 71"/>
                <a:gd name="T38" fmla="*/ 90268 w 325"/>
                <a:gd name="T39" fmla="*/ 56345 h 71"/>
                <a:gd name="T40" fmla="*/ 71784 w 325"/>
                <a:gd name="T41" fmla="*/ 54735 h 71"/>
                <a:gd name="T42" fmla="*/ 57170 w 325"/>
                <a:gd name="T43" fmla="*/ 55540 h 71"/>
                <a:gd name="T44" fmla="*/ 38686 w 325"/>
                <a:gd name="T45" fmla="*/ 57150 h 71"/>
                <a:gd name="T46" fmla="*/ 30949 w 325"/>
                <a:gd name="T47" fmla="*/ 54735 h 71"/>
                <a:gd name="T48" fmla="*/ 28800 w 325"/>
                <a:gd name="T49" fmla="*/ 51515 h 71"/>
                <a:gd name="T50" fmla="*/ 24931 w 325"/>
                <a:gd name="T51" fmla="*/ 49101 h 71"/>
                <a:gd name="T52" fmla="*/ 19773 w 325"/>
                <a:gd name="T53" fmla="*/ 47491 h 71"/>
                <a:gd name="T54" fmla="*/ 15045 w 325"/>
                <a:gd name="T55" fmla="*/ 42661 h 71"/>
                <a:gd name="T56" fmla="*/ 10746 w 325"/>
                <a:gd name="T57" fmla="*/ 36222 h 71"/>
                <a:gd name="T58" fmla="*/ 6878 w 325"/>
                <a:gd name="T59" fmla="*/ 31392 h 71"/>
                <a:gd name="T60" fmla="*/ 2579 w 325"/>
                <a:gd name="T61" fmla="*/ 29782 h 71"/>
                <a:gd name="T62" fmla="*/ 0 w 325"/>
                <a:gd name="T63" fmla="*/ 17708 h 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5" h="71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343"/>
            <p:cNvSpPr>
              <a:spLocks/>
            </p:cNvSpPr>
            <p:nvPr>
              <p:custDataLst>
                <p:tags r:id="rId338"/>
              </p:custDataLst>
            </p:nvPr>
          </p:nvSpPr>
          <p:spPr bwMode="auto">
            <a:xfrm>
              <a:off x="6564313" y="1710404"/>
              <a:ext cx="95250" cy="57150"/>
            </a:xfrm>
            <a:custGeom>
              <a:avLst/>
              <a:gdLst>
                <a:gd name="T0" fmla="*/ 37667 w 220"/>
                <a:gd name="T1" fmla="*/ 19844 h 72"/>
                <a:gd name="T2" fmla="*/ 39832 w 220"/>
                <a:gd name="T3" fmla="*/ 20638 h 72"/>
                <a:gd name="T4" fmla="*/ 42430 w 220"/>
                <a:gd name="T5" fmla="*/ 21431 h 72"/>
                <a:gd name="T6" fmla="*/ 43728 w 220"/>
                <a:gd name="T7" fmla="*/ 22225 h 72"/>
                <a:gd name="T8" fmla="*/ 45027 w 220"/>
                <a:gd name="T9" fmla="*/ 21431 h 72"/>
                <a:gd name="T10" fmla="*/ 47192 w 220"/>
                <a:gd name="T11" fmla="*/ 21431 h 72"/>
                <a:gd name="T12" fmla="*/ 48924 w 220"/>
                <a:gd name="T13" fmla="*/ 19844 h 72"/>
                <a:gd name="T14" fmla="*/ 49357 w 220"/>
                <a:gd name="T15" fmla="*/ 20638 h 72"/>
                <a:gd name="T16" fmla="*/ 49790 w 220"/>
                <a:gd name="T17" fmla="*/ 20638 h 72"/>
                <a:gd name="T18" fmla="*/ 50223 w 220"/>
                <a:gd name="T19" fmla="*/ 19844 h 72"/>
                <a:gd name="T20" fmla="*/ 50656 w 220"/>
                <a:gd name="T21" fmla="*/ 19844 h 72"/>
                <a:gd name="T22" fmla="*/ 51522 w 220"/>
                <a:gd name="T23" fmla="*/ 17463 h 72"/>
                <a:gd name="T24" fmla="*/ 51955 w 220"/>
                <a:gd name="T25" fmla="*/ 13494 h 72"/>
                <a:gd name="T26" fmla="*/ 51955 w 220"/>
                <a:gd name="T27" fmla="*/ 5556 h 72"/>
                <a:gd name="T28" fmla="*/ 51955 w 220"/>
                <a:gd name="T29" fmla="*/ 0 h 72"/>
                <a:gd name="T30" fmla="*/ 54119 w 220"/>
                <a:gd name="T31" fmla="*/ 3969 h 72"/>
                <a:gd name="T32" fmla="*/ 56717 w 220"/>
                <a:gd name="T33" fmla="*/ 7938 h 72"/>
                <a:gd name="T34" fmla="*/ 59315 w 220"/>
                <a:gd name="T35" fmla="*/ 11906 h 72"/>
                <a:gd name="T36" fmla="*/ 61913 w 220"/>
                <a:gd name="T37" fmla="*/ 15081 h 72"/>
                <a:gd name="T38" fmla="*/ 67541 w 220"/>
                <a:gd name="T39" fmla="*/ 19844 h 72"/>
                <a:gd name="T40" fmla="*/ 73602 w 220"/>
                <a:gd name="T41" fmla="*/ 23813 h 72"/>
                <a:gd name="T42" fmla="*/ 79231 w 220"/>
                <a:gd name="T43" fmla="*/ 27781 h 72"/>
                <a:gd name="T44" fmla="*/ 84859 w 220"/>
                <a:gd name="T45" fmla="*/ 32544 h 72"/>
                <a:gd name="T46" fmla="*/ 87890 w 220"/>
                <a:gd name="T47" fmla="*/ 34925 h 72"/>
                <a:gd name="T48" fmla="*/ 90488 w 220"/>
                <a:gd name="T49" fmla="*/ 37306 h 72"/>
                <a:gd name="T50" fmla="*/ 92652 w 220"/>
                <a:gd name="T51" fmla="*/ 40481 h 72"/>
                <a:gd name="T52" fmla="*/ 95250 w 220"/>
                <a:gd name="T53" fmla="*/ 43656 h 72"/>
                <a:gd name="T54" fmla="*/ 89189 w 220"/>
                <a:gd name="T55" fmla="*/ 44450 h 72"/>
                <a:gd name="T56" fmla="*/ 83993 w 220"/>
                <a:gd name="T57" fmla="*/ 45244 h 72"/>
                <a:gd name="T58" fmla="*/ 78798 w 220"/>
                <a:gd name="T59" fmla="*/ 46038 h 72"/>
                <a:gd name="T60" fmla="*/ 74035 w 220"/>
                <a:gd name="T61" fmla="*/ 47625 h 72"/>
                <a:gd name="T62" fmla="*/ 65376 w 220"/>
                <a:gd name="T63" fmla="*/ 51594 h 72"/>
                <a:gd name="T64" fmla="*/ 58016 w 220"/>
                <a:gd name="T65" fmla="*/ 55563 h 72"/>
                <a:gd name="T66" fmla="*/ 54552 w 220"/>
                <a:gd name="T67" fmla="*/ 56356 h 72"/>
                <a:gd name="T68" fmla="*/ 50656 w 220"/>
                <a:gd name="T69" fmla="*/ 57150 h 72"/>
                <a:gd name="T70" fmla="*/ 47625 w 220"/>
                <a:gd name="T71" fmla="*/ 57150 h 72"/>
                <a:gd name="T72" fmla="*/ 44594 w 220"/>
                <a:gd name="T73" fmla="*/ 57150 h 72"/>
                <a:gd name="T74" fmla="*/ 41131 w 220"/>
                <a:gd name="T75" fmla="*/ 55563 h 72"/>
                <a:gd name="T76" fmla="*/ 38100 w 220"/>
                <a:gd name="T77" fmla="*/ 52388 h 72"/>
                <a:gd name="T78" fmla="*/ 35069 w 220"/>
                <a:gd name="T79" fmla="*/ 48419 h 72"/>
                <a:gd name="T80" fmla="*/ 32039 w 220"/>
                <a:gd name="T81" fmla="*/ 43656 h 72"/>
                <a:gd name="T82" fmla="*/ 25544 w 220"/>
                <a:gd name="T83" fmla="*/ 42069 h 72"/>
                <a:gd name="T84" fmla="*/ 19483 w 220"/>
                <a:gd name="T85" fmla="*/ 39688 h 72"/>
                <a:gd name="T86" fmla="*/ 14288 w 220"/>
                <a:gd name="T87" fmla="*/ 37306 h 72"/>
                <a:gd name="T88" fmla="*/ 9525 w 220"/>
                <a:gd name="T89" fmla="*/ 34131 h 72"/>
                <a:gd name="T90" fmla="*/ 7793 w 220"/>
                <a:gd name="T91" fmla="*/ 32544 h 72"/>
                <a:gd name="T92" fmla="*/ 5628 w 220"/>
                <a:gd name="T93" fmla="*/ 30163 h 72"/>
                <a:gd name="T94" fmla="*/ 3897 w 220"/>
                <a:gd name="T95" fmla="*/ 27781 h 72"/>
                <a:gd name="T96" fmla="*/ 3031 w 220"/>
                <a:gd name="T97" fmla="*/ 24606 h 72"/>
                <a:gd name="T98" fmla="*/ 1299 w 220"/>
                <a:gd name="T99" fmla="*/ 21431 h 72"/>
                <a:gd name="T100" fmla="*/ 866 w 220"/>
                <a:gd name="T101" fmla="*/ 18256 h 72"/>
                <a:gd name="T102" fmla="*/ 433 w 220"/>
                <a:gd name="T103" fmla="*/ 14288 h 72"/>
                <a:gd name="T104" fmla="*/ 0 w 220"/>
                <a:gd name="T105" fmla="*/ 10319 h 72"/>
                <a:gd name="T106" fmla="*/ 9958 w 220"/>
                <a:gd name="T107" fmla="*/ 13494 h 72"/>
                <a:gd name="T108" fmla="*/ 19050 w 220"/>
                <a:gd name="T109" fmla="*/ 16669 h 72"/>
                <a:gd name="T110" fmla="*/ 27709 w 220"/>
                <a:gd name="T111" fmla="*/ 19050 h 72"/>
                <a:gd name="T112" fmla="*/ 37667 w 220"/>
                <a:gd name="T113" fmla="*/ 19844 h 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20" h="72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344"/>
            <p:cNvSpPr>
              <a:spLocks/>
            </p:cNvSpPr>
            <p:nvPr>
              <p:custDataLst>
                <p:tags r:id="rId339"/>
              </p:custDataLst>
            </p:nvPr>
          </p:nvSpPr>
          <p:spPr bwMode="auto">
            <a:xfrm>
              <a:off x="6524625" y="1758029"/>
              <a:ext cx="63500" cy="58737"/>
            </a:xfrm>
            <a:custGeom>
              <a:avLst/>
              <a:gdLst>
                <a:gd name="T0" fmla="*/ 63500 w 146"/>
                <a:gd name="T1" fmla="*/ 48948 h 30"/>
                <a:gd name="T2" fmla="*/ 60890 w 146"/>
                <a:gd name="T3" fmla="*/ 31326 h 30"/>
                <a:gd name="T4" fmla="*/ 59586 w 146"/>
                <a:gd name="T5" fmla="*/ 17621 h 30"/>
                <a:gd name="T6" fmla="*/ 57846 w 146"/>
                <a:gd name="T7" fmla="*/ 7832 h 30"/>
                <a:gd name="T8" fmla="*/ 55671 w 146"/>
                <a:gd name="T9" fmla="*/ 1958 h 30"/>
                <a:gd name="T10" fmla="*/ 54801 w 146"/>
                <a:gd name="T11" fmla="*/ 1958 h 30"/>
                <a:gd name="T12" fmla="*/ 53932 w 146"/>
                <a:gd name="T13" fmla="*/ 1958 h 30"/>
                <a:gd name="T14" fmla="*/ 52192 w 146"/>
                <a:gd name="T15" fmla="*/ 3916 h 30"/>
                <a:gd name="T16" fmla="*/ 51322 w 146"/>
                <a:gd name="T17" fmla="*/ 5874 h 30"/>
                <a:gd name="T18" fmla="*/ 49147 w 146"/>
                <a:gd name="T19" fmla="*/ 17621 h 30"/>
                <a:gd name="T20" fmla="*/ 45668 w 146"/>
                <a:gd name="T21" fmla="*/ 37200 h 30"/>
                <a:gd name="T22" fmla="*/ 31315 w 146"/>
                <a:gd name="T23" fmla="*/ 37200 h 30"/>
                <a:gd name="T24" fmla="*/ 27401 w 146"/>
                <a:gd name="T25" fmla="*/ 35242 h 30"/>
                <a:gd name="T26" fmla="*/ 23921 w 146"/>
                <a:gd name="T27" fmla="*/ 33284 h 30"/>
                <a:gd name="T28" fmla="*/ 20442 w 146"/>
                <a:gd name="T29" fmla="*/ 27411 h 30"/>
                <a:gd name="T30" fmla="*/ 17397 w 146"/>
                <a:gd name="T31" fmla="*/ 23495 h 30"/>
                <a:gd name="T32" fmla="*/ 12613 w 146"/>
                <a:gd name="T33" fmla="*/ 11747 h 30"/>
                <a:gd name="T34" fmla="*/ 8264 w 146"/>
                <a:gd name="T35" fmla="*/ 0 h 30"/>
                <a:gd name="T36" fmla="*/ 6089 w 146"/>
                <a:gd name="T37" fmla="*/ 17621 h 30"/>
                <a:gd name="T38" fmla="*/ 4349 w 146"/>
                <a:gd name="T39" fmla="*/ 29369 h 30"/>
                <a:gd name="T40" fmla="*/ 1740 w 146"/>
                <a:gd name="T41" fmla="*/ 39158 h 30"/>
                <a:gd name="T42" fmla="*/ 0 w 146"/>
                <a:gd name="T43" fmla="*/ 48948 h 30"/>
                <a:gd name="T44" fmla="*/ 14353 w 146"/>
                <a:gd name="T45" fmla="*/ 48948 h 30"/>
                <a:gd name="T46" fmla="*/ 24791 w 146"/>
                <a:gd name="T47" fmla="*/ 48948 h 30"/>
                <a:gd name="T48" fmla="*/ 33490 w 146"/>
                <a:gd name="T49" fmla="*/ 48948 h 30"/>
                <a:gd name="T50" fmla="*/ 43058 w 146"/>
                <a:gd name="T51" fmla="*/ 48948 h 30"/>
                <a:gd name="T52" fmla="*/ 47842 w 146"/>
                <a:gd name="T53" fmla="*/ 50905 h 30"/>
                <a:gd name="T54" fmla="*/ 53497 w 146"/>
                <a:gd name="T55" fmla="*/ 56779 h 30"/>
                <a:gd name="T56" fmla="*/ 55671 w 146"/>
                <a:gd name="T57" fmla="*/ 58737 h 30"/>
                <a:gd name="T58" fmla="*/ 58716 w 146"/>
                <a:gd name="T59" fmla="*/ 58737 h 30"/>
                <a:gd name="T60" fmla="*/ 60890 w 146"/>
                <a:gd name="T61" fmla="*/ 54821 h 30"/>
                <a:gd name="T62" fmla="*/ 63500 w 146"/>
                <a:gd name="T63" fmla="*/ 48948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6" h="3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345"/>
            <p:cNvSpPr>
              <a:spLocks/>
            </p:cNvSpPr>
            <p:nvPr>
              <p:custDataLst>
                <p:tags r:id="rId340"/>
              </p:custDataLst>
            </p:nvPr>
          </p:nvSpPr>
          <p:spPr bwMode="auto">
            <a:xfrm>
              <a:off x="6503988" y="1754854"/>
              <a:ext cx="20637" cy="58737"/>
            </a:xfrm>
            <a:custGeom>
              <a:avLst/>
              <a:gdLst>
                <a:gd name="T0" fmla="*/ 0 w 53"/>
                <a:gd name="T1" fmla="*/ 58737 h 9"/>
                <a:gd name="T2" fmla="*/ 6619 w 53"/>
                <a:gd name="T3" fmla="*/ 58737 h 9"/>
                <a:gd name="T4" fmla="*/ 11292 w 53"/>
                <a:gd name="T5" fmla="*/ 58737 h 9"/>
                <a:gd name="T6" fmla="*/ 15575 w 53"/>
                <a:gd name="T7" fmla="*/ 58737 h 9"/>
                <a:gd name="T8" fmla="*/ 20637 w 53"/>
                <a:gd name="T9" fmla="*/ 58737 h 9"/>
                <a:gd name="T10" fmla="*/ 17911 w 53"/>
                <a:gd name="T11" fmla="*/ 39158 h 9"/>
                <a:gd name="T12" fmla="*/ 14796 w 53"/>
                <a:gd name="T13" fmla="*/ 19579 h 9"/>
                <a:gd name="T14" fmla="*/ 12071 w 53"/>
                <a:gd name="T15" fmla="*/ 6526 h 9"/>
                <a:gd name="T16" fmla="*/ 9734 w 53"/>
                <a:gd name="T17" fmla="*/ 0 h 9"/>
                <a:gd name="T18" fmla="*/ 7398 w 53"/>
                <a:gd name="T19" fmla="*/ 0 h 9"/>
                <a:gd name="T20" fmla="*/ 5451 w 53"/>
                <a:gd name="T21" fmla="*/ 0 h 9"/>
                <a:gd name="T22" fmla="*/ 3504 w 53"/>
                <a:gd name="T23" fmla="*/ 6526 h 9"/>
                <a:gd name="T24" fmla="*/ 2336 w 53"/>
                <a:gd name="T25" fmla="*/ 1957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9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7" name="Line 504"/>
            <p:cNvSpPr>
              <a:spLocks noChangeShapeType="1"/>
            </p:cNvSpPr>
            <p:nvPr>
              <p:custDataLst>
                <p:tags r:id="rId341"/>
              </p:custDataLst>
            </p:nvPr>
          </p:nvSpPr>
          <p:spPr bwMode="auto">
            <a:xfrm flipV="1">
              <a:off x="6505575" y="1753266"/>
              <a:ext cx="0" cy="1588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347"/>
            <p:cNvSpPr>
              <a:spLocks/>
            </p:cNvSpPr>
            <p:nvPr>
              <p:custDataLst>
                <p:tags r:id="rId342"/>
              </p:custDataLst>
            </p:nvPr>
          </p:nvSpPr>
          <p:spPr bwMode="auto">
            <a:xfrm>
              <a:off x="5675313" y="1681829"/>
              <a:ext cx="11112" cy="55562"/>
            </a:xfrm>
            <a:custGeom>
              <a:avLst/>
              <a:gdLst>
                <a:gd name="T0" fmla="*/ 0 w 26"/>
                <a:gd name="T1" fmla="*/ 55562 h 25"/>
                <a:gd name="T2" fmla="*/ 2137 w 26"/>
                <a:gd name="T3" fmla="*/ 37782 h 25"/>
                <a:gd name="T4" fmla="*/ 5556 w 26"/>
                <a:gd name="T5" fmla="*/ 17780 h 25"/>
                <a:gd name="T6" fmla="*/ 6838 w 26"/>
                <a:gd name="T7" fmla="*/ 11112 h 25"/>
                <a:gd name="T8" fmla="*/ 8548 w 26"/>
                <a:gd name="T9" fmla="*/ 4445 h 25"/>
                <a:gd name="T10" fmla="*/ 9830 w 26"/>
                <a:gd name="T11" fmla="*/ 2222 h 25"/>
                <a:gd name="T12" fmla="*/ 11112 w 26"/>
                <a:gd name="T13" fmla="*/ 0 h 25"/>
                <a:gd name="T14" fmla="*/ 11112 w 26"/>
                <a:gd name="T15" fmla="*/ 55562 h 25"/>
                <a:gd name="T16" fmla="*/ 8548 w 26"/>
                <a:gd name="T17" fmla="*/ 55562 h 25"/>
                <a:gd name="T18" fmla="*/ 5556 w 26"/>
                <a:gd name="T19" fmla="*/ 55562 h 25"/>
                <a:gd name="T20" fmla="*/ 0 w 26"/>
                <a:gd name="T21" fmla="*/ 55562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348"/>
            <p:cNvSpPr>
              <a:spLocks/>
            </p:cNvSpPr>
            <p:nvPr>
              <p:custDataLst>
                <p:tags r:id="rId343"/>
              </p:custDataLst>
            </p:nvPr>
          </p:nvSpPr>
          <p:spPr bwMode="auto">
            <a:xfrm>
              <a:off x="6424613" y="1753266"/>
              <a:ext cx="9525" cy="57150"/>
            </a:xfrm>
            <a:custGeom>
              <a:avLst/>
              <a:gdLst>
                <a:gd name="T0" fmla="*/ 9525 w 33"/>
                <a:gd name="T1" fmla="*/ 57150 h 25"/>
                <a:gd name="T2" fmla="*/ 9525 w 33"/>
                <a:gd name="T3" fmla="*/ 27432 h 25"/>
                <a:gd name="T4" fmla="*/ 9525 w 33"/>
                <a:gd name="T5" fmla="*/ 0 h 25"/>
                <a:gd name="T6" fmla="*/ 0 w 33"/>
                <a:gd name="T7" fmla="*/ 0 h 25"/>
                <a:gd name="T8" fmla="*/ 2598 w 33"/>
                <a:gd name="T9" fmla="*/ 20574 h 25"/>
                <a:gd name="T10" fmla="*/ 4618 w 33"/>
                <a:gd name="T11" fmla="*/ 38862 h 25"/>
                <a:gd name="T12" fmla="*/ 5773 w 33"/>
                <a:gd name="T13" fmla="*/ 45720 h 25"/>
                <a:gd name="T14" fmla="*/ 6927 w 33"/>
                <a:gd name="T15" fmla="*/ 52578 h 25"/>
                <a:gd name="T16" fmla="*/ 8082 w 33"/>
                <a:gd name="T17" fmla="*/ 54864 h 25"/>
                <a:gd name="T18" fmla="*/ 9525 w 33"/>
                <a:gd name="T19" fmla="*/ 5715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349"/>
            <p:cNvSpPr>
              <a:spLocks/>
            </p:cNvSpPr>
            <p:nvPr>
              <p:custDataLst>
                <p:tags r:id="rId344"/>
              </p:custDataLst>
            </p:nvPr>
          </p:nvSpPr>
          <p:spPr bwMode="auto">
            <a:xfrm>
              <a:off x="6378575" y="1716754"/>
              <a:ext cx="9525" cy="57150"/>
            </a:xfrm>
            <a:custGeom>
              <a:avLst/>
              <a:gdLst>
                <a:gd name="T0" fmla="*/ 0 w 20"/>
                <a:gd name="T1" fmla="*/ 0 h 18"/>
                <a:gd name="T2" fmla="*/ 6191 w 20"/>
                <a:gd name="T3" fmla="*/ 57150 h 18"/>
                <a:gd name="T4" fmla="*/ 7620 w 20"/>
                <a:gd name="T5" fmla="*/ 34925 h 18"/>
                <a:gd name="T6" fmla="*/ 9525 w 20"/>
                <a:gd name="T7" fmla="*/ 0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350"/>
            <p:cNvSpPr>
              <a:spLocks/>
            </p:cNvSpPr>
            <p:nvPr>
              <p:custDataLst>
                <p:tags r:id="rId345"/>
              </p:custDataLst>
            </p:nvPr>
          </p:nvSpPr>
          <p:spPr bwMode="auto">
            <a:xfrm>
              <a:off x="6878638" y="2286666"/>
              <a:ext cx="12700" cy="58738"/>
            </a:xfrm>
            <a:custGeom>
              <a:avLst/>
              <a:gdLst>
                <a:gd name="T0" fmla="*/ 0 w 33"/>
                <a:gd name="T1" fmla="*/ 58738 h 31"/>
                <a:gd name="T2" fmla="*/ 0 w 33"/>
                <a:gd name="T3" fmla="*/ 0 h 31"/>
                <a:gd name="T4" fmla="*/ 3464 w 33"/>
                <a:gd name="T5" fmla="*/ 0 h 31"/>
                <a:gd name="T6" fmla="*/ 6158 w 33"/>
                <a:gd name="T7" fmla="*/ 0 h 31"/>
                <a:gd name="T8" fmla="*/ 9236 w 33"/>
                <a:gd name="T9" fmla="*/ 0 h 31"/>
                <a:gd name="T10" fmla="*/ 12700 w 33"/>
                <a:gd name="T11" fmla="*/ 0 h 31"/>
                <a:gd name="T12" fmla="*/ 11545 w 33"/>
                <a:gd name="T13" fmla="*/ 3790 h 31"/>
                <a:gd name="T14" fmla="*/ 11161 w 33"/>
                <a:gd name="T15" fmla="*/ 9474 h 31"/>
                <a:gd name="T16" fmla="*/ 10776 w 33"/>
                <a:gd name="T17" fmla="*/ 17053 h 31"/>
                <a:gd name="T18" fmla="*/ 10776 w 33"/>
                <a:gd name="T19" fmla="*/ 24632 h 31"/>
                <a:gd name="T20" fmla="*/ 10776 w 33"/>
                <a:gd name="T21" fmla="*/ 32211 h 31"/>
                <a:gd name="T22" fmla="*/ 11161 w 33"/>
                <a:gd name="T23" fmla="*/ 39790 h 31"/>
                <a:gd name="T24" fmla="*/ 11545 w 33"/>
                <a:gd name="T25" fmla="*/ 49264 h 31"/>
                <a:gd name="T26" fmla="*/ 12700 w 33"/>
                <a:gd name="T27" fmla="*/ 58738 h 31"/>
                <a:gd name="T28" fmla="*/ 0 w 33"/>
                <a:gd name="T29" fmla="*/ 58738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351"/>
            <p:cNvSpPr>
              <a:spLocks/>
            </p:cNvSpPr>
            <p:nvPr>
              <p:custDataLst>
                <p:tags r:id="rId346"/>
              </p:custDataLst>
            </p:nvPr>
          </p:nvSpPr>
          <p:spPr bwMode="auto">
            <a:xfrm>
              <a:off x="7172325" y="1808829"/>
              <a:ext cx="55563" cy="58737"/>
            </a:xfrm>
            <a:custGeom>
              <a:avLst/>
              <a:gdLst>
                <a:gd name="T0" fmla="*/ 1292 w 129"/>
                <a:gd name="T1" fmla="*/ 46151 h 56"/>
                <a:gd name="T2" fmla="*/ 431 w 129"/>
                <a:gd name="T3" fmla="*/ 44053 h 56"/>
                <a:gd name="T4" fmla="*/ 431 w 129"/>
                <a:gd name="T5" fmla="*/ 41955 h 56"/>
                <a:gd name="T6" fmla="*/ 0 w 129"/>
                <a:gd name="T7" fmla="*/ 38808 h 56"/>
                <a:gd name="T8" fmla="*/ 431 w 129"/>
                <a:gd name="T9" fmla="*/ 34613 h 56"/>
                <a:gd name="T10" fmla="*/ 861 w 129"/>
                <a:gd name="T11" fmla="*/ 26222 h 56"/>
                <a:gd name="T12" fmla="*/ 1292 w 129"/>
                <a:gd name="T13" fmla="*/ 18880 h 56"/>
                <a:gd name="T14" fmla="*/ 3876 w 129"/>
                <a:gd name="T15" fmla="*/ 13635 h 56"/>
                <a:gd name="T16" fmla="*/ 6892 w 129"/>
                <a:gd name="T17" fmla="*/ 9440 h 56"/>
                <a:gd name="T18" fmla="*/ 9045 w 129"/>
                <a:gd name="T19" fmla="*/ 6293 h 56"/>
                <a:gd name="T20" fmla="*/ 11629 w 129"/>
                <a:gd name="T21" fmla="*/ 5244 h 56"/>
                <a:gd name="T22" fmla="*/ 16798 w 129"/>
                <a:gd name="T23" fmla="*/ 3147 h 56"/>
                <a:gd name="T24" fmla="*/ 24551 w 129"/>
                <a:gd name="T25" fmla="*/ 0 h 56"/>
                <a:gd name="T26" fmla="*/ 25843 w 129"/>
                <a:gd name="T27" fmla="*/ 5244 h 56"/>
                <a:gd name="T28" fmla="*/ 27566 w 129"/>
                <a:gd name="T29" fmla="*/ 8391 h 56"/>
                <a:gd name="T30" fmla="*/ 29720 w 129"/>
                <a:gd name="T31" fmla="*/ 11538 h 56"/>
                <a:gd name="T32" fmla="*/ 31443 w 129"/>
                <a:gd name="T33" fmla="*/ 14684 h 56"/>
                <a:gd name="T34" fmla="*/ 35750 w 129"/>
                <a:gd name="T35" fmla="*/ 18880 h 56"/>
                <a:gd name="T36" fmla="*/ 40057 w 129"/>
                <a:gd name="T37" fmla="*/ 22026 h 56"/>
                <a:gd name="T38" fmla="*/ 44364 w 129"/>
                <a:gd name="T39" fmla="*/ 26222 h 56"/>
                <a:gd name="T40" fmla="*/ 48671 w 129"/>
                <a:gd name="T41" fmla="*/ 30417 h 56"/>
                <a:gd name="T42" fmla="*/ 50394 w 129"/>
                <a:gd name="T43" fmla="*/ 33564 h 56"/>
                <a:gd name="T44" fmla="*/ 52117 w 129"/>
                <a:gd name="T45" fmla="*/ 36711 h 56"/>
                <a:gd name="T46" fmla="*/ 54271 w 129"/>
                <a:gd name="T47" fmla="*/ 39857 h 56"/>
                <a:gd name="T48" fmla="*/ 55563 w 129"/>
                <a:gd name="T49" fmla="*/ 46151 h 56"/>
                <a:gd name="T50" fmla="*/ 51256 w 129"/>
                <a:gd name="T51" fmla="*/ 50346 h 56"/>
                <a:gd name="T52" fmla="*/ 46949 w 129"/>
                <a:gd name="T53" fmla="*/ 53493 h 56"/>
                <a:gd name="T54" fmla="*/ 42641 w 129"/>
                <a:gd name="T55" fmla="*/ 55590 h 56"/>
                <a:gd name="T56" fmla="*/ 38765 w 129"/>
                <a:gd name="T57" fmla="*/ 56639 h 56"/>
                <a:gd name="T58" fmla="*/ 30150 w 129"/>
                <a:gd name="T59" fmla="*/ 58737 h 56"/>
                <a:gd name="T60" fmla="*/ 21105 w 129"/>
                <a:gd name="T61" fmla="*/ 58737 h 56"/>
                <a:gd name="T62" fmla="*/ 17229 w 129"/>
                <a:gd name="T63" fmla="*/ 57688 h 56"/>
                <a:gd name="T64" fmla="*/ 13352 w 129"/>
                <a:gd name="T65" fmla="*/ 56639 h 56"/>
                <a:gd name="T66" fmla="*/ 9907 w 129"/>
                <a:gd name="T67" fmla="*/ 54542 h 56"/>
                <a:gd name="T68" fmla="*/ 6892 w 129"/>
                <a:gd name="T69" fmla="*/ 52444 h 56"/>
                <a:gd name="T70" fmla="*/ 2584 w 129"/>
                <a:gd name="T71" fmla="*/ 48248 h 56"/>
                <a:gd name="T72" fmla="*/ 1292 w 129"/>
                <a:gd name="T73" fmla="*/ 46151 h 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9" h="56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352"/>
            <p:cNvSpPr>
              <a:spLocks/>
            </p:cNvSpPr>
            <p:nvPr>
              <p:custDataLst>
                <p:tags r:id="rId347"/>
              </p:custDataLst>
            </p:nvPr>
          </p:nvSpPr>
          <p:spPr bwMode="auto">
            <a:xfrm>
              <a:off x="7308850" y="2161254"/>
              <a:ext cx="14288" cy="57150"/>
            </a:xfrm>
            <a:custGeom>
              <a:avLst/>
              <a:gdLst>
                <a:gd name="T0" fmla="*/ 7318 w 41"/>
                <a:gd name="T1" fmla="*/ 57150 h 42"/>
                <a:gd name="T2" fmla="*/ 0 w 41"/>
                <a:gd name="T3" fmla="*/ 40821 h 42"/>
                <a:gd name="T4" fmla="*/ 0 w 41"/>
                <a:gd name="T5" fmla="*/ 8164 h 42"/>
                <a:gd name="T6" fmla="*/ 2439 w 41"/>
                <a:gd name="T7" fmla="*/ 6804 h 42"/>
                <a:gd name="T8" fmla="*/ 4879 w 41"/>
                <a:gd name="T9" fmla="*/ 4082 h 42"/>
                <a:gd name="T10" fmla="*/ 8364 w 41"/>
                <a:gd name="T11" fmla="*/ 1361 h 42"/>
                <a:gd name="T12" fmla="*/ 11849 w 41"/>
                <a:gd name="T13" fmla="*/ 0 h 42"/>
                <a:gd name="T14" fmla="*/ 11849 w 41"/>
                <a:gd name="T15" fmla="*/ 24493 h 42"/>
                <a:gd name="T16" fmla="*/ 14288 w 41"/>
                <a:gd name="T17" fmla="*/ 24493 h 42"/>
                <a:gd name="T18" fmla="*/ 7318 w 41"/>
                <a:gd name="T19" fmla="*/ 5715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353"/>
            <p:cNvSpPr>
              <a:spLocks/>
            </p:cNvSpPr>
            <p:nvPr>
              <p:custDataLst>
                <p:tags r:id="rId348"/>
              </p:custDataLst>
            </p:nvPr>
          </p:nvSpPr>
          <p:spPr bwMode="auto">
            <a:xfrm>
              <a:off x="7458075" y="2273966"/>
              <a:ext cx="42863" cy="60325"/>
            </a:xfrm>
            <a:custGeom>
              <a:avLst/>
              <a:gdLst>
                <a:gd name="T0" fmla="*/ 27654 w 93"/>
                <a:gd name="T1" fmla="*/ 13921 h 39"/>
                <a:gd name="T2" fmla="*/ 30880 w 93"/>
                <a:gd name="T3" fmla="*/ 27842 h 39"/>
                <a:gd name="T4" fmla="*/ 35489 w 93"/>
                <a:gd name="T5" fmla="*/ 43310 h 39"/>
                <a:gd name="T6" fmla="*/ 37332 w 93"/>
                <a:gd name="T7" fmla="*/ 51044 h 39"/>
                <a:gd name="T8" fmla="*/ 39637 w 93"/>
                <a:gd name="T9" fmla="*/ 55685 h 39"/>
                <a:gd name="T10" fmla="*/ 41480 w 93"/>
                <a:gd name="T11" fmla="*/ 58778 h 39"/>
                <a:gd name="T12" fmla="*/ 42863 w 93"/>
                <a:gd name="T13" fmla="*/ 60325 h 39"/>
                <a:gd name="T14" fmla="*/ 27654 w 93"/>
                <a:gd name="T15" fmla="*/ 60325 h 39"/>
                <a:gd name="T16" fmla="*/ 23045 w 93"/>
                <a:gd name="T17" fmla="*/ 55685 h 39"/>
                <a:gd name="T18" fmla="*/ 19818 w 93"/>
                <a:gd name="T19" fmla="*/ 49497 h 39"/>
                <a:gd name="T20" fmla="*/ 16592 w 93"/>
                <a:gd name="T21" fmla="*/ 43310 h 39"/>
                <a:gd name="T22" fmla="*/ 13827 w 93"/>
                <a:gd name="T23" fmla="*/ 35576 h 39"/>
                <a:gd name="T24" fmla="*/ 11061 w 93"/>
                <a:gd name="T25" fmla="*/ 27842 h 39"/>
                <a:gd name="T26" fmla="*/ 7374 w 93"/>
                <a:gd name="T27" fmla="*/ 20108 h 39"/>
                <a:gd name="T28" fmla="*/ 4148 w 93"/>
                <a:gd name="T29" fmla="*/ 10828 h 39"/>
                <a:gd name="T30" fmla="*/ 0 w 93"/>
                <a:gd name="T31" fmla="*/ 4640 h 39"/>
                <a:gd name="T32" fmla="*/ 5070 w 93"/>
                <a:gd name="T33" fmla="*/ 1547 h 39"/>
                <a:gd name="T34" fmla="*/ 9218 w 93"/>
                <a:gd name="T35" fmla="*/ 0 h 39"/>
                <a:gd name="T36" fmla="*/ 11983 w 93"/>
                <a:gd name="T37" fmla="*/ 0 h 39"/>
                <a:gd name="T38" fmla="*/ 15209 w 93"/>
                <a:gd name="T39" fmla="*/ 1547 h 39"/>
                <a:gd name="T40" fmla="*/ 20279 w 93"/>
                <a:gd name="T41" fmla="*/ 6187 h 39"/>
                <a:gd name="T42" fmla="*/ 27654 w 93"/>
                <a:gd name="T43" fmla="*/ 13921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3" h="39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354"/>
            <p:cNvSpPr>
              <a:spLocks/>
            </p:cNvSpPr>
            <p:nvPr>
              <p:custDataLst>
                <p:tags r:id="rId349"/>
              </p:custDataLst>
            </p:nvPr>
          </p:nvSpPr>
          <p:spPr bwMode="auto">
            <a:xfrm>
              <a:off x="7508875" y="2289841"/>
              <a:ext cx="19050" cy="58738"/>
            </a:xfrm>
            <a:custGeom>
              <a:avLst/>
              <a:gdLst>
                <a:gd name="T0" fmla="*/ 19050 w 39"/>
                <a:gd name="T1" fmla="*/ 58738 h 19"/>
                <a:gd name="T2" fmla="*/ 6350 w 39"/>
                <a:gd name="T3" fmla="*/ 58738 h 19"/>
                <a:gd name="T4" fmla="*/ 3908 w 39"/>
                <a:gd name="T5" fmla="*/ 58738 h 19"/>
                <a:gd name="T6" fmla="*/ 2442 w 39"/>
                <a:gd name="T7" fmla="*/ 52555 h 19"/>
                <a:gd name="T8" fmla="*/ 1465 w 39"/>
                <a:gd name="T9" fmla="*/ 43281 h 19"/>
                <a:gd name="T10" fmla="*/ 977 w 39"/>
                <a:gd name="T11" fmla="*/ 34006 h 19"/>
                <a:gd name="T12" fmla="*/ 0 w 39"/>
                <a:gd name="T13" fmla="*/ 15457 h 19"/>
                <a:gd name="T14" fmla="*/ 0 w 39"/>
                <a:gd name="T15" fmla="*/ 0 h 19"/>
                <a:gd name="T16" fmla="*/ 6350 w 39"/>
                <a:gd name="T17" fmla="*/ 12366 h 19"/>
                <a:gd name="T18" fmla="*/ 10746 w 39"/>
                <a:gd name="T19" fmla="*/ 27823 h 19"/>
                <a:gd name="T20" fmla="*/ 14654 w 39"/>
                <a:gd name="T21" fmla="*/ 43281 h 19"/>
                <a:gd name="T22" fmla="*/ 19050 w 39"/>
                <a:gd name="T23" fmla="*/ 58738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9" h="19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355"/>
            <p:cNvSpPr>
              <a:spLocks/>
            </p:cNvSpPr>
            <p:nvPr>
              <p:custDataLst>
                <p:tags r:id="rId350"/>
              </p:custDataLst>
            </p:nvPr>
          </p:nvSpPr>
          <p:spPr bwMode="auto">
            <a:xfrm>
              <a:off x="7373938" y="2416841"/>
              <a:ext cx="14287" cy="57150"/>
            </a:xfrm>
            <a:custGeom>
              <a:avLst/>
              <a:gdLst>
                <a:gd name="T0" fmla="*/ 0 w 26"/>
                <a:gd name="T1" fmla="*/ 57150 h 36"/>
                <a:gd name="T2" fmla="*/ 1649 w 26"/>
                <a:gd name="T3" fmla="*/ 49213 h 36"/>
                <a:gd name="T4" fmla="*/ 5495 w 26"/>
                <a:gd name="T5" fmla="*/ 31750 h 36"/>
                <a:gd name="T6" fmla="*/ 9891 w 26"/>
                <a:gd name="T7" fmla="*/ 12700 h 36"/>
                <a:gd name="T8" fmla="*/ 14287 w 26"/>
                <a:gd name="T9" fmla="*/ 0 h 36"/>
                <a:gd name="T10" fmla="*/ 14287 w 26"/>
                <a:gd name="T11" fmla="*/ 14288 h 36"/>
                <a:gd name="T12" fmla="*/ 14287 w 26"/>
                <a:gd name="T13" fmla="*/ 28575 h 36"/>
                <a:gd name="T14" fmla="*/ 13738 w 26"/>
                <a:gd name="T15" fmla="*/ 34925 h 36"/>
                <a:gd name="T16" fmla="*/ 13188 w 26"/>
                <a:gd name="T17" fmla="*/ 41275 h 36"/>
                <a:gd name="T18" fmla="*/ 11540 w 26"/>
                <a:gd name="T19" fmla="*/ 46038 h 36"/>
                <a:gd name="T20" fmla="*/ 9342 w 26"/>
                <a:gd name="T21" fmla="*/ 50800 h 36"/>
                <a:gd name="T22" fmla="*/ 7693 w 26"/>
                <a:gd name="T23" fmla="*/ 53975 h 36"/>
                <a:gd name="T24" fmla="*/ 5495 w 26"/>
                <a:gd name="T25" fmla="*/ 55563 h 36"/>
                <a:gd name="T26" fmla="*/ 2198 w 26"/>
                <a:gd name="T27" fmla="*/ 57150 h 36"/>
                <a:gd name="T28" fmla="*/ 0 w 26"/>
                <a:gd name="T29" fmla="*/ 57150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6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356"/>
            <p:cNvSpPr>
              <a:spLocks/>
            </p:cNvSpPr>
            <p:nvPr>
              <p:custDataLst>
                <p:tags r:id="rId351"/>
              </p:custDataLst>
            </p:nvPr>
          </p:nvSpPr>
          <p:spPr bwMode="auto">
            <a:xfrm>
              <a:off x="7385050" y="2445416"/>
              <a:ext cx="3175" cy="60325"/>
            </a:xfrm>
            <a:custGeom>
              <a:avLst/>
              <a:gdLst>
                <a:gd name="T0" fmla="*/ 0 w 6"/>
                <a:gd name="T1" fmla="*/ 60325 h 37"/>
                <a:gd name="T2" fmla="*/ 0 w 6"/>
                <a:gd name="T3" fmla="*/ 0 h 37"/>
                <a:gd name="T4" fmla="*/ 3175 w 6"/>
                <a:gd name="T5" fmla="*/ 0 h 37"/>
                <a:gd name="T6" fmla="*/ 3175 w 6"/>
                <a:gd name="T7" fmla="*/ 50543 h 37"/>
                <a:gd name="T8" fmla="*/ 0 w 6"/>
                <a:gd name="T9" fmla="*/ 6032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37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357"/>
            <p:cNvSpPr>
              <a:spLocks/>
            </p:cNvSpPr>
            <p:nvPr>
              <p:custDataLst>
                <p:tags r:id="rId352"/>
              </p:custDataLst>
            </p:nvPr>
          </p:nvSpPr>
          <p:spPr bwMode="auto">
            <a:xfrm>
              <a:off x="7372350" y="2527966"/>
              <a:ext cx="9525" cy="55563"/>
            </a:xfrm>
            <a:custGeom>
              <a:avLst/>
              <a:gdLst>
                <a:gd name="T0" fmla="*/ 0 w 20"/>
                <a:gd name="T1" fmla="*/ 40057 h 43"/>
                <a:gd name="T2" fmla="*/ 0 w 20"/>
                <a:gd name="T3" fmla="*/ 32304 h 43"/>
                <a:gd name="T4" fmla="*/ 0 w 20"/>
                <a:gd name="T5" fmla="*/ 23259 h 43"/>
                <a:gd name="T6" fmla="*/ 953 w 20"/>
                <a:gd name="T7" fmla="*/ 11629 h 43"/>
                <a:gd name="T8" fmla="*/ 3334 w 20"/>
                <a:gd name="T9" fmla="*/ 0 h 43"/>
                <a:gd name="T10" fmla="*/ 5239 w 20"/>
                <a:gd name="T11" fmla="*/ 9045 h 43"/>
                <a:gd name="T12" fmla="*/ 7620 w 20"/>
                <a:gd name="T13" fmla="*/ 15506 h 43"/>
                <a:gd name="T14" fmla="*/ 8096 w 20"/>
                <a:gd name="T15" fmla="*/ 18090 h 43"/>
                <a:gd name="T16" fmla="*/ 9049 w 20"/>
                <a:gd name="T17" fmla="*/ 23259 h 43"/>
                <a:gd name="T18" fmla="*/ 9049 w 20"/>
                <a:gd name="T19" fmla="*/ 27135 h 43"/>
                <a:gd name="T20" fmla="*/ 9525 w 20"/>
                <a:gd name="T21" fmla="*/ 32304 h 43"/>
                <a:gd name="T22" fmla="*/ 9049 w 20"/>
                <a:gd name="T23" fmla="*/ 34888 h 43"/>
                <a:gd name="T24" fmla="*/ 8573 w 20"/>
                <a:gd name="T25" fmla="*/ 38765 h 43"/>
                <a:gd name="T26" fmla="*/ 7620 w 20"/>
                <a:gd name="T27" fmla="*/ 42641 h 43"/>
                <a:gd name="T28" fmla="*/ 5715 w 20"/>
                <a:gd name="T29" fmla="*/ 46518 h 43"/>
                <a:gd name="T30" fmla="*/ 4286 w 20"/>
                <a:gd name="T31" fmla="*/ 50394 h 43"/>
                <a:gd name="T32" fmla="*/ 2858 w 20"/>
                <a:gd name="T33" fmla="*/ 52979 h 43"/>
                <a:gd name="T34" fmla="*/ 953 w 20"/>
                <a:gd name="T35" fmla="*/ 54271 h 43"/>
                <a:gd name="T36" fmla="*/ 0 w 20"/>
                <a:gd name="T37" fmla="*/ 55563 h 43"/>
                <a:gd name="T38" fmla="*/ 0 w 20"/>
                <a:gd name="T39" fmla="*/ 40057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" h="43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358"/>
            <p:cNvSpPr>
              <a:spLocks/>
            </p:cNvSpPr>
            <p:nvPr>
              <p:custDataLst>
                <p:tags r:id="rId353"/>
              </p:custDataLst>
            </p:nvPr>
          </p:nvSpPr>
          <p:spPr bwMode="auto">
            <a:xfrm>
              <a:off x="7350125" y="2562891"/>
              <a:ext cx="0" cy="58738"/>
            </a:xfrm>
            <a:custGeom>
              <a:avLst/>
              <a:gdLst>
                <a:gd name="T0" fmla="*/ 58738 h 30"/>
                <a:gd name="T1" fmla="*/ 48948 h 30"/>
                <a:gd name="T2" fmla="*/ 35243 h 30"/>
                <a:gd name="T3" fmla="*/ 17621 h 30"/>
                <a:gd name="T4" fmla="*/ 0 h 3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359"/>
            <p:cNvSpPr>
              <a:spLocks/>
            </p:cNvSpPr>
            <p:nvPr>
              <p:custDataLst>
                <p:tags r:id="rId354"/>
              </p:custDataLst>
            </p:nvPr>
          </p:nvSpPr>
          <p:spPr bwMode="auto">
            <a:xfrm>
              <a:off x="7350125" y="2562891"/>
              <a:ext cx="7938" cy="58738"/>
            </a:xfrm>
            <a:custGeom>
              <a:avLst/>
              <a:gdLst>
                <a:gd name="T0" fmla="*/ 0 w 20"/>
                <a:gd name="T1" fmla="*/ 0 h 24"/>
                <a:gd name="T2" fmla="*/ 7938 w 20"/>
                <a:gd name="T3" fmla="*/ 0 h 24"/>
                <a:gd name="T4" fmla="*/ 0 w 20"/>
                <a:gd name="T5" fmla="*/ 58738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360"/>
            <p:cNvSpPr>
              <a:spLocks/>
            </p:cNvSpPr>
            <p:nvPr>
              <p:custDataLst>
                <p:tags r:id="rId355"/>
              </p:custDataLst>
            </p:nvPr>
          </p:nvSpPr>
          <p:spPr bwMode="auto">
            <a:xfrm>
              <a:off x="7104063" y="2150141"/>
              <a:ext cx="17462" cy="60325"/>
            </a:xfrm>
            <a:custGeom>
              <a:avLst/>
              <a:gdLst>
                <a:gd name="T0" fmla="*/ 0 w 46"/>
                <a:gd name="T1" fmla="*/ 0 h 19"/>
                <a:gd name="T2" fmla="*/ 3416 w 46"/>
                <a:gd name="T3" fmla="*/ 9525 h 19"/>
                <a:gd name="T4" fmla="*/ 5315 w 46"/>
                <a:gd name="T5" fmla="*/ 15875 h 19"/>
                <a:gd name="T6" fmla="*/ 7213 w 46"/>
                <a:gd name="T7" fmla="*/ 25400 h 19"/>
                <a:gd name="T8" fmla="*/ 8731 w 46"/>
                <a:gd name="T9" fmla="*/ 31750 h 19"/>
                <a:gd name="T10" fmla="*/ 9870 w 46"/>
                <a:gd name="T11" fmla="*/ 38100 h 19"/>
                <a:gd name="T12" fmla="*/ 12147 w 46"/>
                <a:gd name="T13" fmla="*/ 44450 h 19"/>
                <a:gd name="T14" fmla="*/ 14046 w 46"/>
                <a:gd name="T15" fmla="*/ 53975 h 19"/>
                <a:gd name="T16" fmla="*/ 17462 w 46"/>
                <a:gd name="T17" fmla="*/ 60325 h 19"/>
                <a:gd name="T18" fmla="*/ 12527 w 46"/>
                <a:gd name="T19" fmla="*/ 60325 h 19"/>
                <a:gd name="T20" fmla="*/ 9111 w 46"/>
                <a:gd name="T21" fmla="*/ 60325 h 19"/>
                <a:gd name="T22" fmla="*/ 6833 w 46"/>
                <a:gd name="T23" fmla="*/ 57150 h 19"/>
                <a:gd name="T24" fmla="*/ 4935 w 46"/>
                <a:gd name="T25" fmla="*/ 53975 h 19"/>
                <a:gd name="T26" fmla="*/ 3796 w 46"/>
                <a:gd name="T27" fmla="*/ 44450 h 19"/>
                <a:gd name="T28" fmla="*/ 2657 w 46"/>
                <a:gd name="T29" fmla="*/ 34925 h 19"/>
                <a:gd name="T30" fmla="*/ 1518 w 46"/>
                <a:gd name="T31" fmla="*/ 22225 h 19"/>
                <a:gd name="T32" fmla="*/ 0 w 46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361"/>
            <p:cNvSpPr>
              <a:spLocks/>
            </p:cNvSpPr>
            <p:nvPr>
              <p:custDataLst>
                <p:tags r:id="rId356"/>
              </p:custDataLst>
            </p:nvPr>
          </p:nvSpPr>
          <p:spPr bwMode="auto">
            <a:xfrm>
              <a:off x="4419600" y="2289841"/>
              <a:ext cx="47625" cy="58738"/>
            </a:xfrm>
            <a:custGeom>
              <a:avLst/>
              <a:gdLst>
                <a:gd name="T0" fmla="*/ 15716 w 100"/>
                <a:gd name="T1" fmla="*/ 0 h 55"/>
                <a:gd name="T2" fmla="*/ 47625 w 100"/>
                <a:gd name="T3" fmla="*/ 12816 h 55"/>
                <a:gd name="T4" fmla="*/ 47625 w 100"/>
                <a:gd name="T5" fmla="*/ 58738 h 55"/>
                <a:gd name="T6" fmla="*/ 6191 w 100"/>
                <a:gd name="T7" fmla="*/ 58738 h 55"/>
                <a:gd name="T8" fmla="*/ 0 w 100"/>
                <a:gd name="T9" fmla="*/ 45922 h 55"/>
                <a:gd name="T10" fmla="*/ 476 w 100"/>
                <a:gd name="T11" fmla="*/ 40583 h 55"/>
                <a:gd name="T12" fmla="*/ 1905 w 100"/>
                <a:gd name="T13" fmla="*/ 34175 h 55"/>
                <a:gd name="T14" fmla="*/ 4763 w 100"/>
                <a:gd name="T15" fmla="*/ 26699 h 55"/>
                <a:gd name="T16" fmla="*/ 7620 w 100"/>
                <a:gd name="T17" fmla="*/ 19223 h 55"/>
                <a:gd name="T18" fmla="*/ 12859 w 100"/>
                <a:gd name="T19" fmla="*/ 5340 h 55"/>
                <a:gd name="T20" fmla="*/ 15716 w 100"/>
                <a:gd name="T21" fmla="*/ 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" h="55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362"/>
            <p:cNvSpPr>
              <a:spLocks/>
            </p:cNvSpPr>
            <p:nvPr>
              <p:custDataLst>
                <p:tags r:id="rId357"/>
              </p:custDataLst>
            </p:nvPr>
          </p:nvSpPr>
          <p:spPr bwMode="auto">
            <a:xfrm>
              <a:off x="4868863" y="1881854"/>
              <a:ext cx="42862" cy="58737"/>
            </a:xfrm>
            <a:custGeom>
              <a:avLst/>
              <a:gdLst>
                <a:gd name="T0" fmla="*/ 22946 w 99"/>
                <a:gd name="T1" fmla="*/ 2303 h 51"/>
                <a:gd name="T2" fmla="*/ 25111 w 99"/>
                <a:gd name="T3" fmla="*/ 1152 h 51"/>
                <a:gd name="T4" fmla="*/ 26843 w 99"/>
                <a:gd name="T5" fmla="*/ 0 h 51"/>
                <a:gd name="T6" fmla="*/ 28142 w 99"/>
                <a:gd name="T7" fmla="*/ 0 h 51"/>
                <a:gd name="T8" fmla="*/ 29874 w 99"/>
                <a:gd name="T9" fmla="*/ 1152 h 51"/>
                <a:gd name="T10" fmla="*/ 32038 w 99"/>
                <a:gd name="T11" fmla="*/ 5759 h 51"/>
                <a:gd name="T12" fmla="*/ 34203 w 99"/>
                <a:gd name="T13" fmla="*/ 12669 h 51"/>
                <a:gd name="T14" fmla="*/ 35935 w 99"/>
                <a:gd name="T15" fmla="*/ 20731 h 51"/>
                <a:gd name="T16" fmla="*/ 37667 w 99"/>
                <a:gd name="T17" fmla="*/ 28793 h 51"/>
                <a:gd name="T18" fmla="*/ 39398 w 99"/>
                <a:gd name="T19" fmla="*/ 32248 h 51"/>
                <a:gd name="T20" fmla="*/ 40264 w 99"/>
                <a:gd name="T21" fmla="*/ 34551 h 51"/>
                <a:gd name="T22" fmla="*/ 41563 w 99"/>
                <a:gd name="T23" fmla="*/ 36855 h 51"/>
                <a:gd name="T24" fmla="*/ 42862 w 99"/>
                <a:gd name="T25" fmla="*/ 39158 h 51"/>
                <a:gd name="T26" fmla="*/ 42862 w 99"/>
                <a:gd name="T27" fmla="*/ 42613 h 51"/>
                <a:gd name="T28" fmla="*/ 41996 w 99"/>
                <a:gd name="T29" fmla="*/ 46068 h 51"/>
                <a:gd name="T30" fmla="*/ 41130 w 99"/>
                <a:gd name="T31" fmla="*/ 49523 h 51"/>
                <a:gd name="T32" fmla="*/ 39398 w 99"/>
                <a:gd name="T33" fmla="*/ 51827 h 51"/>
                <a:gd name="T34" fmla="*/ 37234 w 99"/>
                <a:gd name="T35" fmla="*/ 54130 h 51"/>
                <a:gd name="T36" fmla="*/ 35069 w 99"/>
                <a:gd name="T37" fmla="*/ 55282 h 51"/>
                <a:gd name="T38" fmla="*/ 32038 w 99"/>
                <a:gd name="T39" fmla="*/ 57585 h 51"/>
                <a:gd name="T40" fmla="*/ 29441 w 99"/>
                <a:gd name="T41" fmla="*/ 57585 h 51"/>
                <a:gd name="T42" fmla="*/ 22513 w 99"/>
                <a:gd name="T43" fmla="*/ 58737 h 51"/>
                <a:gd name="T44" fmla="*/ 15586 w 99"/>
                <a:gd name="T45" fmla="*/ 56434 h 51"/>
                <a:gd name="T46" fmla="*/ 11690 w 99"/>
                <a:gd name="T47" fmla="*/ 55282 h 51"/>
                <a:gd name="T48" fmla="*/ 7793 w 99"/>
                <a:gd name="T49" fmla="*/ 51827 h 51"/>
                <a:gd name="T50" fmla="*/ 3897 w 99"/>
                <a:gd name="T51" fmla="*/ 49523 h 51"/>
                <a:gd name="T52" fmla="*/ 433 w 99"/>
                <a:gd name="T53" fmla="*/ 46068 h 51"/>
                <a:gd name="T54" fmla="*/ 0 w 99"/>
                <a:gd name="T55" fmla="*/ 44917 h 51"/>
                <a:gd name="T56" fmla="*/ 433 w 99"/>
                <a:gd name="T57" fmla="*/ 42613 h 51"/>
                <a:gd name="T58" fmla="*/ 1299 w 99"/>
                <a:gd name="T59" fmla="*/ 40310 h 51"/>
                <a:gd name="T60" fmla="*/ 2598 w 99"/>
                <a:gd name="T61" fmla="*/ 38006 h 51"/>
                <a:gd name="T62" fmla="*/ 6061 w 99"/>
                <a:gd name="T63" fmla="*/ 33399 h 51"/>
                <a:gd name="T64" fmla="*/ 10824 w 99"/>
                <a:gd name="T65" fmla="*/ 27641 h 51"/>
                <a:gd name="T66" fmla="*/ 15153 w 99"/>
                <a:gd name="T67" fmla="*/ 21882 h 51"/>
                <a:gd name="T68" fmla="*/ 19483 w 99"/>
                <a:gd name="T69" fmla="*/ 13820 h 51"/>
                <a:gd name="T70" fmla="*/ 20782 w 99"/>
                <a:gd name="T71" fmla="*/ 11517 h 51"/>
                <a:gd name="T72" fmla="*/ 22080 w 99"/>
                <a:gd name="T73" fmla="*/ 8062 h 51"/>
                <a:gd name="T74" fmla="*/ 22513 w 99"/>
                <a:gd name="T75" fmla="*/ 5759 h 51"/>
                <a:gd name="T76" fmla="*/ 22946 w 99"/>
                <a:gd name="T77" fmla="*/ 2303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51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363"/>
            <p:cNvSpPr>
              <a:spLocks/>
            </p:cNvSpPr>
            <p:nvPr>
              <p:custDataLst>
                <p:tags r:id="rId358"/>
              </p:custDataLst>
            </p:nvPr>
          </p:nvSpPr>
          <p:spPr bwMode="auto">
            <a:xfrm>
              <a:off x="4903788" y="1694529"/>
              <a:ext cx="228600" cy="163512"/>
            </a:xfrm>
            <a:custGeom>
              <a:avLst/>
              <a:gdLst>
                <a:gd name="T0" fmla="*/ 137160 w 525"/>
                <a:gd name="T1" fmla="*/ 14196 h 311"/>
                <a:gd name="T2" fmla="*/ 148917 w 525"/>
                <a:gd name="T3" fmla="*/ 11041 h 311"/>
                <a:gd name="T4" fmla="*/ 167640 w 525"/>
                <a:gd name="T5" fmla="*/ 10515 h 311"/>
                <a:gd name="T6" fmla="*/ 177655 w 525"/>
                <a:gd name="T7" fmla="*/ 8938 h 311"/>
                <a:gd name="T8" fmla="*/ 185928 w 525"/>
                <a:gd name="T9" fmla="*/ 3680 h 311"/>
                <a:gd name="T10" fmla="*/ 223810 w 525"/>
                <a:gd name="T11" fmla="*/ 3155 h 311"/>
                <a:gd name="T12" fmla="*/ 228600 w 525"/>
                <a:gd name="T13" fmla="*/ 9989 h 311"/>
                <a:gd name="T14" fmla="*/ 203781 w 525"/>
                <a:gd name="T15" fmla="*/ 24711 h 311"/>
                <a:gd name="T16" fmla="*/ 170688 w 525"/>
                <a:gd name="T17" fmla="*/ 38381 h 311"/>
                <a:gd name="T18" fmla="*/ 155013 w 525"/>
                <a:gd name="T19" fmla="*/ 42061 h 311"/>
                <a:gd name="T20" fmla="*/ 139773 w 525"/>
                <a:gd name="T21" fmla="*/ 43638 h 311"/>
                <a:gd name="T22" fmla="*/ 121485 w 525"/>
                <a:gd name="T23" fmla="*/ 53102 h 311"/>
                <a:gd name="T24" fmla="*/ 106245 w 525"/>
                <a:gd name="T25" fmla="*/ 63617 h 311"/>
                <a:gd name="T26" fmla="*/ 94923 w 525"/>
                <a:gd name="T27" fmla="*/ 67823 h 311"/>
                <a:gd name="T28" fmla="*/ 81425 w 525"/>
                <a:gd name="T29" fmla="*/ 64669 h 311"/>
                <a:gd name="T30" fmla="*/ 77506 w 525"/>
                <a:gd name="T31" fmla="*/ 72029 h 311"/>
                <a:gd name="T32" fmla="*/ 76200 w 525"/>
                <a:gd name="T33" fmla="*/ 76235 h 311"/>
                <a:gd name="T34" fmla="*/ 80554 w 525"/>
                <a:gd name="T35" fmla="*/ 77813 h 311"/>
                <a:gd name="T36" fmla="*/ 80119 w 525"/>
                <a:gd name="T37" fmla="*/ 82545 h 311"/>
                <a:gd name="T38" fmla="*/ 76635 w 525"/>
                <a:gd name="T39" fmla="*/ 87802 h 311"/>
                <a:gd name="T40" fmla="*/ 78377 w 525"/>
                <a:gd name="T41" fmla="*/ 94111 h 311"/>
                <a:gd name="T42" fmla="*/ 70539 w 525"/>
                <a:gd name="T43" fmla="*/ 101998 h 311"/>
                <a:gd name="T44" fmla="*/ 62702 w 525"/>
                <a:gd name="T45" fmla="*/ 107255 h 311"/>
                <a:gd name="T46" fmla="*/ 61395 w 525"/>
                <a:gd name="T47" fmla="*/ 111987 h 311"/>
                <a:gd name="T48" fmla="*/ 62702 w 525"/>
                <a:gd name="T49" fmla="*/ 119874 h 311"/>
                <a:gd name="T50" fmla="*/ 70975 w 525"/>
                <a:gd name="T51" fmla="*/ 129863 h 311"/>
                <a:gd name="T52" fmla="*/ 83167 w 525"/>
                <a:gd name="T53" fmla="*/ 140378 h 311"/>
                <a:gd name="T54" fmla="*/ 111470 w 525"/>
                <a:gd name="T55" fmla="*/ 157729 h 311"/>
                <a:gd name="T56" fmla="*/ 105809 w 525"/>
                <a:gd name="T57" fmla="*/ 163512 h 311"/>
                <a:gd name="T58" fmla="*/ 82296 w 525"/>
                <a:gd name="T59" fmla="*/ 162460 h 311"/>
                <a:gd name="T60" fmla="*/ 63137 w 525"/>
                <a:gd name="T61" fmla="*/ 161935 h 311"/>
                <a:gd name="T62" fmla="*/ 56170 w 525"/>
                <a:gd name="T63" fmla="*/ 159832 h 311"/>
                <a:gd name="T64" fmla="*/ 53558 w 525"/>
                <a:gd name="T65" fmla="*/ 156677 h 311"/>
                <a:gd name="T66" fmla="*/ 52251 w 525"/>
                <a:gd name="T67" fmla="*/ 148265 h 311"/>
                <a:gd name="T68" fmla="*/ 50510 w 525"/>
                <a:gd name="T69" fmla="*/ 146162 h 311"/>
                <a:gd name="T70" fmla="*/ 41366 w 525"/>
                <a:gd name="T71" fmla="*/ 145636 h 311"/>
                <a:gd name="T72" fmla="*/ 34834 w 525"/>
                <a:gd name="T73" fmla="*/ 155626 h 311"/>
                <a:gd name="T74" fmla="*/ 19159 w 525"/>
                <a:gd name="T75" fmla="*/ 148265 h 311"/>
                <a:gd name="T76" fmla="*/ 0 w 525"/>
                <a:gd name="T77" fmla="*/ 129337 h 311"/>
                <a:gd name="T78" fmla="*/ 7838 w 525"/>
                <a:gd name="T79" fmla="*/ 125657 h 311"/>
                <a:gd name="T80" fmla="*/ 14805 w 525"/>
                <a:gd name="T81" fmla="*/ 116719 h 311"/>
                <a:gd name="T82" fmla="*/ 12192 w 525"/>
                <a:gd name="T83" fmla="*/ 111987 h 311"/>
                <a:gd name="T84" fmla="*/ 14805 w 525"/>
                <a:gd name="T85" fmla="*/ 105152 h 311"/>
                <a:gd name="T86" fmla="*/ 17417 w 525"/>
                <a:gd name="T87" fmla="*/ 98843 h 311"/>
                <a:gd name="T88" fmla="*/ 14805 w 525"/>
                <a:gd name="T89" fmla="*/ 94111 h 311"/>
                <a:gd name="T90" fmla="*/ 58347 w 525"/>
                <a:gd name="T91" fmla="*/ 94111 h 311"/>
                <a:gd name="T92" fmla="*/ 57041 w 525"/>
                <a:gd name="T93" fmla="*/ 93060 h 311"/>
                <a:gd name="T94" fmla="*/ 39189 w 525"/>
                <a:gd name="T95" fmla="*/ 87277 h 311"/>
                <a:gd name="T96" fmla="*/ 23513 w 525"/>
                <a:gd name="T97" fmla="*/ 77813 h 311"/>
                <a:gd name="T98" fmla="*/ 36576 w 525"/>
                <a:gd name="T99" fmla="*/ 70452 h 311"/>
                <a:gd name="T100" fmla="*/ 52251 w 525"/>
                <a:gd name="T101" fmla="*/ 58360 h 311"/>
                <a:gd name="T102" fmla="*/ 48333 w 525"/>
                <a:gd name="T103" fmla="*/ 54153 h 311"/>
                <a:gd name="T104" fmla="*/ 43543 w 525"/>
                <a:gd name="T105" fmla="*/ 42061 h 311"/>
                <a:gd name="T106" fmla="*/ 55299 w 525"/>
                <a:gd name="T107" fmla="*/ 39958 h 311"/>
                <a:gd name="T108" fmla="*/ 80119 w 525"/>
                <a:gd name="T109" fmla="*/ 30494 h 311"/>
                <a:gd name="T110" fmla="*/ 110599 w 525"/>
                <a:gd name="T111" fmla="*/ 18402 h 3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25" h="311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364"/>
            <p:cNvSpPr>
              <a:spLocks/>
            </p:cNvSpPr>
            <p:nvPr>
              <p:custDataLst>
                <p:tags r:id="rId359"/>
              </p:custDataLst>
            </p:nvPr>
          </p:nvSpPr>
          <p:spPr bwMode="auto">
            <a:xfrm>
              <a:off x="4695825" y="2005679"/>
              <a:ext cx="31750" cy="55562"/>
            </a:xfrm>
            <a:custGeom>
              <a:avLst/>
              <a:gdLst>
                <a:gd name="T0" fmla="*/ 18487 w 79"/>
                <a:gd name="T1" fmla="*/ 0 h 38"/>
                <a:gd name="T2" fmla="*/ 21703 w 79"/>
                <a:gd name="T3" fmla="*/ 1462 h 38"/>
                <a:gd name="T4" fmla="*/ 24918 w 79"/>
                <a:gd name="T5" fmla="*/ 4386 h 38"/>
                <a:gd name="T6" fmla="*/ 27329 w 79"/>
                <a:gd name="T7" fmla="*/ 10235 h 38"/>
                <a:gd name="T8" fmla="*/ 28937 w 79"/>
                <a:gd name="T9" fmla="*/ 17546 h 38"/>
                <a:gd name="T10" fmla="*/ 30142 w 79"/>
                <a:gd name="T11" fmla="*/ 24857 h 38"/>
                <a:gd name="T12" fmla="*/ 30946 w 79"/>
                <a:gd name="T13" fmla="*/ 32167 h 38"/>
                <a:gd name="T14" fmla="*/ 31750 w 79"/>
                <a:gd name="T15" fmla="*/ 39478 h 38"/>
                <a:gd name="T16" fmla="*/ 31750 w 79"/>
                <a:gd name="T17" fmla="*/ 46789 h 38"/>
                <a:gd name="T18" fmla="*/ 30946 w 79"/>
                <a:gd name="T19" fmla="*/ 49713 h 38"/>
                <a:gd name="T20" fmla="*/ 30142 w 79"/>
                <a:gd name="T21" fmla="*/ 51176 h 38"/>
                <a:gd name="T22" fmla="*/ 28937 w 79"/>
                <a:gd name="T23" fmla="*/ 52638 h 38"/>
                <a:gd name="T24" fmla="*/ 27329 w 79"/>
                <a:gd name="T25" fmla="*/ 54100 h 38"/>
                <a:gd name="T26" fmla="*/ 22908 w 79"/>
                <a:gd name="T27" fmla="*/ 55562 h 38"/>
                <a:gd name="T28" fmla="*/ 18487 w 79"/>
                <a:gd name="T29" fmla="*/ 55562 h 38"/>
                <a:gd name="T30" fmla="*/ 15272 w 79"/>
                <a:gd name="T31" fmla="*/ 54100 h 38"/>
                <a:gd name="T32" fmla="*/ 12057 w 79"/>
                <a:gd name="T33" fmla="*/ 52638 h 38"/>
                <a:gd name="T34" fmla="*/ 8440 w 79"/>
                <a:gd name="T35" fmla="*/ 51176 h 38"/>
                <a:gd name="T36" fmla="*/ 6028 w 79"/>
                <a:gd name="T37" fmla="*/ 46789 h 38"/>
                <a:gd name="T38" fmla="*/ 3215 w 79"/>
                <a:gd name="T39" fmla="*/ 42403 h 38"/>
                <a:gd name="T40" fmla="*/ 1608 w 79"/>
                <a:gd name="T41" fmla="*/ 36554 h 38"/>
                <a:gd name="T42" fmla="*/ 804 w 79"/>
                <a:gd name="T43" fmla="*/ 32167 h 38"/>
                <a:gd name="T44" fmla="*/ 402 w 79"/>
                <a:gd name="T45" fmla="*/ 29243 h 38"/>
                <a:gd name="T46" fmla="*/ 0 w 79"/>
                <a:gd name="T47" fmla="*/ 24857 h 38"/>
                <a:gd name="T48" fmla="*/ 0 w 79"/>
                <a:gd name="T49" fmla="*/ 19008 h 38"/>
                <a:gd name="T50" fmla="*/ 402 w 79"/>
                <a:gd name="T51" fmla="*/ 16084 h 38"/>
                <a:gd name="T52" fmla="*/ 1608 w 79"/>
                <a:gd name="T53" fmla="*/ 13159 h 38"/>
                <a:gd name="T54" fmla="*/ 4019 w 79"/>
                <a:gd name="T55" fmla="*/ 8773 h 38"/>
                <a:gd name="T56" fmla="*/ 6832 w 79"/>
                <a:gd name="T57" fmla="*/ 5849 h 38"/>
                <a:gd name="T58" fmla="*/ 12861 w 79"/>
                <a:gd name="T59" fmla="*/ 1462 h 38"/>
                <a:gd name="T60" fmla="*/ 18487 w 79"/>
                <a:gd name="T61" fmla="*/ 0 h 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9" h="38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365"/>
            <p:cNvSpPr>
              <a:spLocks/>
            </p:cNvSpPr>
            <p:nvPr>
              <p:custDataLst>
                <p:tags r:id="rId360"/>
              </p:custDataLst>
            </p:nvPr>
          </p:nvSpPr>
          <p:spPr bwMode="auto">
            <a:xfrm>
              <a:off x="7000875" y="2302541"/>
              <a:ext cx="196850" cy="268288"/>
            </a:xfrm>
            <a:custGeom>
              <a:avLst/>
              <a:gdLst>
                <a:gd name="T0" fmla="*/ 11151 w 459"/>
                <a:gd name="T1" fmla="*/ 23626 h 511"/>
                <a:gd name="T2" fmla="*/ 5146 w 459"/>
                <a:gd name="T3" fmla="*/ 13126 h 511"/>
                <a:gd name="T4" fmla="*/ 0 w 459"/>
                <a:gd name="T5" fmla="*/ 0 h 511"/>
                <a:gd name="T6" fmla="*/ 9435 w 459"/>
                <a:gd name="T7" fmla="*/ 3675 h 511"/>
                <a:gd name="T8" fmla="*/ 14153 w 459"/>
                <a:gd name="T9" fmla="*/ 3150 h 511"/>
                <a:gd name="T10" fmla="*/ 40742 w 459"/>
                <a:gd name="T11" fmla="*/ 35177 h 511"/>
                <a:gd name="T12" fmla="*/ 62615 w 459"/>
                <a:gd name="T13" fmla="*/ 64578 h 511"/>
                <a:gd name="T14" fmla="*/ 92635 w 459"/>
                <a:gd name="T15" fmla="*/ 103955 h 511"/>
                <a:gd name="T16" fmla="*/ 110648 w 459"/>
                <a:gd name="T17" fmla="*/ 124431 h 511"/>
                <a:gd name="T18" fmla="*/ 129947 w 459"/>
                <a:gd name="T19" fmla="*/ 139657 h 511"/>
                <a:gd name="T20" fmla="*/ 159539 w 459"/>
                <a:gd name="T21" fmla="*/ 163283 h 511"/>
                <a:gd name="T22" fmla="*/ 170689 w 459"/>
                <a:gd name="T23" fmla="*/ 176409 h 511"/>
                <a:gd name="T24" fmla="*/ 156536 w 459"/>
                <a:gd name="T25" fmla="*/ 168008 h 511"/>
                <a:gd name="T26" fmla="*/ 138953 w 459"/>
                <a:gd name="T27" fmla="*/ 155408 h 511"/>
                <a:gd name="T28" fmla="*/ 134664 w 459"/>
                <a:gd name="T29" fmla="*/ 156458 h 511"/>
                <a:gd name="T30" fmla="*/ 134235 w 459"/>
                <a:gd name="T31" fmla="*/ 163283 h 511"/>
                <a:gd name="T32" fmla="*/ 135951 w 459"/>
                <a:gd name="T33" fmla="*/ 176934 h 511"/>
                <a:gd name="T34" fmla="*/ 139811 w 459"/>
                <a:gd name="T35" fmla="*/ 187959 h 511"/>
                <a:gd name="T36" fmla="*/ 149246 w 459"/>
                <a:gd name="T37" fmla="*/ 203185 h 511"/>
                <a:gd name="T38" fmla="*/ 168974 w 459"/>
                <a:gd name="T39" fmla="*/ 221036 h 511"/>
                <a:gd name="T40" fmla="*/ 188702 w 459"/>
                <a:gd name="T41" fmla="*/ 240462 h 511"/>
                <a:gd name="T42" fmla="*/ 192132 w 459"/>
                <a:gd name="T43" fmla="*/ 249912 h 511"/>
                <a:gd name="T44" fmla="*/ 183555 w 459"/>
                <a:gd name="T45" fmla="*/ 246237 h 511"/>
                <a:gd name="T46" fmla="*/ 168116 w 459"/>
                <a:gd name="T47" fmla="*/ 242562 h 511"/>
                <a:gd name="T48" fmla="*/ 168545 w 459"/>
                <a:gd name="T49" fmla="*/ 259363 h 511"/>
                <a:gd name="T50" fmla="*/ 170689 w 459"/>
                <a:gd name="T51" fmla="*/ 268288 h 511"/>
                <a:gd name="T52" fmla="*/ 166400 w 459"/>
                <a:gd name="T53" fmla="*/ 258313 h 511"/>
                <a:gd name="T54" fmla="*/ 155679 w 459"/>
                <a:gd name="T55" fmla="*/ 244662 h 511"/>
                <a:gd name="T56" fmla="*/ 147101 w 459"/>
                <a:gd name="T57" fmla="*/ 233636 h 511"/>
                <a:gd name="T58" fmla="*/ 145386 w 459"/>
                <a:gd name="T59" fmla="*/ 226286 h 511"/>
                <a:gd name="T60" fmla="*/ 140668 w 459"/>
                <a:gd name="T61" fmla="*/ 215785 h 511"/>
                <a:gd name="T62" fmla="*/ 132949 w 459"/>
                <a:gd name="T63" fmla="*/ 201610 h 511"/>
                <a:gd name="T64" fmla="*/ 127802 w 459"/>
                <a:gd name="T65" fmla="*/ 192684 h 511"/>
                <a:gd name="T66" fmla="*/ 120083 w 459"/>
                <a:gd name="T67" fmla="*/ 187959 h 511"/>
                <a:gd name="T68" fmla="*/ 113221 w 459"/>
                <a:gd name="T69" fmla="*/ 180084 h 511"/>
                <a:gd name="T70" fmla="*/ 106788 w 459"/>
                <a:gd name="T71" fmla="*/ 164858 h 511"/>
                <a:gd name="T72" fmla="*/ 105072 w 459"/>
                <a:gd name="T73" fmla="*/ 153832 h 511"/>
                <a:gd name="T74" fmla="*/ 100355 w 459"/>
                <a:gd name="T75" fmla="*/ 147532 h 511"/>
                <a:gd name="T76" fmla="*/ 83200 w 459"/>
                <a:gd name="T77" fmla="*/ 128106 h 511"/>
                <a:gd name="T78" fmla="*/ 73336 w 459"/>
                <a:gd name="T79" fmla="*/ 115506 h 511"/>
                <a:gd name="T80" fmla="*/ 69905 w 459"/>
                <a:gd name="T81" fmla="*/ 106580 h 511"/>
                <a:gd name="T82" fmla="*/ 66046 w 459"/>
                <a:gd name="T83" fmla="*/ 98180 h 511"/>
                <a:gd name="T84" fmla="*/ 49320 w 459"/>
                <a:gd name="T85" fmla="*/ 81379 h 511"/>
                <a:gd name="T86" fmla="*/ 30021 w 459"/>
                <a:gd name="T87" fmla="*/ 68253 h 511"/>
                <a:gd name="T88" fmla="*/ 20157 w 459"/>
                <a:gd name="T89" fmla="*/ 57753 h 511"/>
                <a:gd name="T90" fmla="*/ 16297 w 459"/>
                <a:gd name="T91" fmla="*/ 48827 h 511"/>
                <a:gd name="T92" fmla="*/ 14581 w 459"/>
                <a:gd name="T93" fmla="*/ 39377 h 51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59" h="511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67" name="Group 366"/>
            <p:cNvGrpSpPr>
              <a:grpSpLocks/>
            </p:cNvGrpSpPr>
            <p:nvPr>
              <p:custDataLst>
                <p:tags r:id="rId361"/>
              </p:custDataLst>
            </p:nvPr>
          </p:nvGrpSpPr>
          <p:grpSpPr bwMode="auto">
            <a:xfrm>
              <a:off x="5791200" y="2258091"/>
              <a:ext cx="671513" cy="384175"/>
              <a:chOff x="4115" y="1551"/>
              <a:chExt cx="504" cy="244"/>
            </a:xfrm>
            <a:grpFill/>
          </p:grpSpPr>
          <p:sp>
            <p:nvSpPr>
              <p:cNvPr id="392" name="Freeform 391"/>
              <p:cNvSpPr>
                <a:spLocks/>
              </p:cNvSpPr>
              <p:nvPr/>
            </p:nvSpPr>
            <p:spPr bwMode="auto">
              <a:xfrm>
                <a:off x="4540" y="1551"/>
                <a:ext cx="79" cy="86"/>
              </a:xfrm>
              <a:custGeom>
                <a:avLst/>
                <a:gdLst>
                  <a:gd name="T0" fmla="*/ 4 w 240"/>
                  <a:gd name="T1" fmla="*/ 82 h 259"/>
                  <a:gd name="T2" fmla="*/ 26 w 240"/>
                  <a:gd name="T3" fmla="*/ 86 h 259"/>
                  <a:gd name="T4" fmla="*/ 40 w 240"/>
                  <a:gd name="T5" fmla="*/ 80 h 259"/>
                  <a:gd name="T6" fmla="*/ 44 w 240"/>
                  <a:gd name="T7" fmla="*/ 70 h 259"/>
                  <a:gd name="T8" fmla="*/ 63 w 240"/>
                  <a:gd name="T9" fmla="*/ 53 h 259"/>
                  <a:gd name="T10" fmla="*/ 70 w 240"/>
                  <a:gd name="T11" fmla="*/ 37 h 259"/>
                  <a:gd name="T12" fmla="*/ 79 w 240"/>
                  <a:gd name="T13" fmla="*/ 9 h 259"/>
                  <a:gd name="T14" fmla="*/ 70 w 240"/>
                  <a:gd name="T15" fmla="*/ 0 h 259"/>
                  <a:gd name="T16" fmla="*/ 68 w 240"/>
                  <a:gd name="T17" fmla="*/ 11 h 259"/>
                  <a:gd name="T18" fmla="*/ 66 w 240"/>
                  <a:gd name="T19" fmla="*/ 25 h 259"/>
                  <a:gd name="T20" fmla="*/ 55 w 240"/>
                  <a:gd name="T21" fmla="*/ 35 h 259"/>
                  <a:gd name="T22" fmla="*/ 44 w 240"/>
                  <a:gd name="T23" fmla="*/ 49 h 259"/>
                  <a:gd name="T24" fmla="*/ 37 w 240"/>
                  <a:gd name="T25" fmla="*/ 59 h 259"/>
                  <a:gd name="T26" fmla="*/ 31 w 240"/>
                  <a:gd name="T27" fmla="*/ 72 h 259"/>
                  <a:gd name="T28" fmla="*/ 7 w 240"/>
                  <a:gd name="T29" fmla="*/ 74 h 259"/>
                  <a:gd name="T30" fmla="*/ 0 w 240"/>
                  <a:gd name="T31" fmla="*/ 74 h 259"/>
                  <a:gd name="T32" fmla="*/ 4 w 240"/>
                  <a:gd name="T33" fmla="*/ 82 h 2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0" h="259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392"/>
              <p:cNvSpPr>
                <a:spLocks/>
              </p:cNvSpPr>
              <p:nvPr/>
            </p:nvSpPr>
            <p:spPr bwMode="auto">
              <a:xfrm>
                <a:off x="4115" y="1761"/>
                <a:ext cx="84" cy="34"/>
              </a:xfrm>
              <a:custGeom>
                <a:avLst/>
                <a:gdLst>
                  <a:gd name="T0" fmla="*/ 11 w 259"/>
                  <a:gd name="T1" fmla="*/ 34 h 104"/>
                  <a:gd name="T2" fmla="*/ 8 w 259"/>
                  <a:gd name="T3" fmla="*/ 28 h 104"/>
                  <a:gd name="T4" fmla="*/ 17 w 259"/>
                  <a:gd name="T5" fmla="*/ 20 h 104"/>
                  <a:gd name="T6" fmla="*/ 23 w 259"/>
                  <a:gd name="T7" fmla="*/ 16 h 104"/>
                  <a:gd name="T8" fmla="*/ 41 w 259"/>
                  <a:gd name="T9" fmla="*/ 14 h 104"/>
                  <a:gd name="T10" fmla="*/ 56 w 259"/>
                  <a:gd name="T11" fmla="*/ 14 h 104"/>
                  <a:gd name="T12" fmla="*/ 80 w 259"/>
                  <a:gd name="T13" fmla="*/ 10 h 104"/>
                  <a:gd name="T14" fmla="*/ 84 w 259"/>
                  <a:gd name="T15" fmla="*/ 2 h 104"/>
                  <a:gd name="T16" fmla="*/ 80 w 259"/>
                  <a:gd name="T17" fmla="*/ 0 h 104"/>
                  <a:gd name="T18" fmla="*/ 66 w 259"/>
                  <a:gd name="T19" fmla="*/ 4 h 104"/>
                  <a:gd name="T20" fmla="*/ 49 w 259"/>
                  <a:gd name="T21" fmla="*/ 2 h 104"/>
                  <a:gd name="T22" fmla="*/ 34 w 259"/>
                  <a:gd name="T23" fmla="*/ 4 h 104"/>
                  <a:gd name="T24" fmla="*/ 17 w 259"/>
                  <a:gd name="T25" fmla="*/ 6 h 104"/>
                  <a:gd name="T26" fmla="*/ 8 w 259"/>
                  <a:gd name="T27" fmla="*/ 14 h 104"/>
                  <a:gd name="T28" fmla="*/ 0 w 259"/>
                  <a:gd name="T29" fmla="*/ 22 h 104"/>
                  <a:gd name="T30" fmla="*/ 0 w 259"/>
                  <a:gd name="T31" fmla="*/ 34 h 104"/>
                  <a:gd name="T32" fmla="*/ 11 w 259"/>
                  <a:gd name="T33" fmla="*/ 34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9" h="104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8" name="Freeform 367"/>
            <p:cNvSpPr>
              <a:spLocks/>
            </p:cNvSpPr>
            <p:nvPr>
              <p:custDataLst>
                <p:tags r:id="rId362"/>
              </p:custDataLst>
            </p:nvPr>
          </p:nvSpPr>
          <p:spPr bwMode="auto">
            <a:xfrm>
              <a:off x="4848225" y="3007391"/>
              <a:ext cx="530225" cy="511175"/>
            </a:xfrm>
            <a:custGeom>
              <a:avLst/>
              <a:gdLst>
                <a:gd name="T0" fmla="*/ 402746 w 1227"/>
                <a:gd name="T1" fmla="*/ 243317 h 979"/>
                <a:gd name="T2" fmla="*/ 402746 w 1227"/>
                <a:gd name="T3" fmla="*/ 230786 h 979"/>
                <a:gd name="T4" fmla="*/ 401882 w 1227"/>
                <a:gd name="T5" fmla="*/ 215122 h 979"/>
                <a:gd name="T6" fmla="*/ 392375 w 1227"/>
                <a:gd name="T7" fmla="*/ 201024 h 979"/>
                <a:gd name="T8" fmla="*/ 388486 w 1227"/>
                <a:gd name="T9" fmla="*/ 191625 h 979"/>
                <a:gd name="T10" fmla="*/ 353051 w 1227"/>
                <a:gd name="T11" fmla="*/ 162908 h 979"/>
                <a:gd name="T12" fmla="*/ 327988 w 1227"/>
                <a:gd name="T13" fmla="*/ 137323 h 979"/>
                <a:gd name="T14" fmla="*/ 324963 w 1227"/>
                <a:gd name="T15" fmla="*/ 119570 h 979"/>
                <a:gd name="T16" fmla="*/ 313727 w 1227"/>
                <a:gd name="T17" fmla="*/ 113827 h 979"/>
                <a:gd name="T18" fmla="*/ 300331 w 1227"/>
                <a:gd name="T19" fmla="*/ 108083 h 979"/>
                <a:gd name="T20" fmla="*/ 275700 w 1227"/>
                <a:gd name="T21" fmla="*/ 102339 h 979"/>
                <a:gd name="T22" fmla="*/ 257550 w 1227"/>
                <a:gd name="T23" fmla="*/ 104950 h 979"/>
                <a:gd name="T24" fmla="*/ 246315 w 1227"/>
                <a:gd name="T25" fmla="*/ 106517 h 979"/>
                <a:gd name="T26" fmla="*/ 229030 w 1227"/>
                <a:gd name="T27" fmla="*/ 101817 h 979"/>
                <a:gd name="T28" fmla="*/ 218226 w 1227"/>
                <a:gd name="T29" fmla="*/ 93463 h 979"/>
                <a:gd name="T30" fmla="*/ 208719 w 1227"/>
                <a:gd name="T31" fmla="*/ 66834 h 979"/>
                <a:gd name="T32" fmla="*/ 200941 w 1227"/>
                <a:gd name="T33" fmla="*/ 53780 h 979"/>
                <a:gd name="T34" fmla="*/ 186681 w 1227"/>
                <a:gd name="T35" fmla="*/ 42293 h 979"/>
                <a:gd name="T36" fmla="*/ 157728 w 1227"/>
                <a:gd name="T37" fmla="*/ 31851 h 979"/>
                <a:gd name="T38" fmla="*/ 130936 w 1227"/>
                <a:gd name="T39" fmla="*/ 16708 h 979"/>
                <a:gd name="T40" fmla="*/ 92476 w 1227"/>
                <a:gd name="T41" fmla="*/ 5221 h 979"/>
                <a:gd name="T42" fmla="*/ 71734 w 1227"/>
                <a:gd name="T43" fmla="*/ 19841 h 979"/>
                <a:gd name="T44" fmla="*/ 65252 w 1227"/>
                <a:gd name="T45" fmla="*/ 31851 h 979"/>
                <a:gd name="T46" fmla="*/ 66116 w 1227"/>
                <a:gd name="T47" fmla="*/ 46993 h 979"/>
                <a:gd name="T48" fmla="*/ 73030 w 1227"/>
                <a:gd name="T49" fmla="*/ 61613 h 979"/>
                <a:gd name="T50" fmla="*/ 65252 w 1227"/>
                <a:gd name="T51" fmla="*/ 78321 h 979"/>
                <a:gd name="T52" fmla="*/ 41052 w 1227"/>
                <a:gd name="T53" fmla="*/ 97118 h 979"/>
                <a:gd name="T54" fmla="*/ 23335 w 1227"/>
                <a:gd name="T55" fmla="*/ 99207 h 979"/>
                <a:gd name="T56" fmla="*/ 3889 w 1227"/>
                <a:gd name="T57" fmla="*/ 95552 h 979"/>
                <a:gd name="T58" fmla="*/ 0 w 1227"/>
                <a:gd name="T59" fmla="*/ 123225 h 979"/>
                <a:gd name="T60" fmla="*/ 3889 w 1227"/>
                <a:gd name="T61" fmla="*/ 140456 h 979"/>
                <a:gd name="T62" fmla="*/ 10803 w 1227"/>
                <a:gd name="T63" fmla="*/ 147243 h 979"/>
                <a:gd name="T64" fmla="*/ 17285 w 1227"/>
                <a:gd name="T65" fmla="*/ 160297 h 979"/>
                <a:gd name="T66" fmla="*/ 35867 w 1227"/>
                <a:gd name="T67" fmla="*/ 190059 h 979"/>
                <a:gd name="T68" fmla="*/ 44077 w 1227"/>
                <a:gd name="T69" fmla="*/ 216166 h 979"/>
                <a:gd name="T70" fmla="*/ 52288 w 1227"/>
                <a:gd name="T71" fmla="*/ 222954 h 979"/>
                <a:gd name="T72" fmla="*/ 57473 w 1227"/>
                <a:gd name="T73" fmla="*/ 228697 h 979"/>
                <a:gd name="T74" fmla="*/ 63955 w 1227"/>
                <a:gd name="T75" fmla="*/ 244884 h 979"/>
                <a:gd name="T76" fmla="*/ 96797 w 1227"/>
                <a:gd name="T77" fmla="*/ 285088 h 979"/>
                <a:gd name="T78" fmla="*/ 107601 w 1227"/>
                <a:gd name="T79" fmla="*/ 305452 h 979"/>
                <a:gd name="T80" fmla="*/ 110626 w 1227"/>
                <a:gd name="T81" fmla="*/ 325815 h 979"/>
                <a:gd name="T82" fmla="*/ 114947 w 1227"/>
                <a:gd name="T83" fmla="*/ 344090 h 979"/>
                <a:gd name="T84" fmla="*/ 129207 w 1227"/>
                <a:gd name="T85" fmla="*/ 366020 h 979"/>
                <a:gd name="T86" fmla="*/ 155999 w 1227"/>
                <a:gd name="T87" fmla="*/ 397348 h 979"/>
                <a:gd name="T88" fmla="*/ 167667 w 1227"/>
                <a:gd name="T89" fmla="*/ 425022 h 979"/>
                <a:gd name="T90" fmla="*/ 183656 w 1227"/>
                <a:gd name="T91" fmla="*/ 452695 h 979"/>
                <a:gd name="T92" fmla="*/ 208719 w 1227"/>
                <a:gd name="T93" fmla="*/ 489767 h 979"/>
                <a:gd name="T94" fmla="*/ 228165 w 1227"/>
                <a:gd name="T95" fmla="*/ 511175 h 979"/>
                <a:gd name="T96" fmla="*/ 234647 w 1227"/>
                <a:gd name="T97" fmla="*/ 497599 h 979"/>
                <a:gd name="T98" fmla="*/ 235944 w 1227"/>
                <a:gd name="T99" fmla="*/ 474625 h 979"/>
                <a:gd name="T100" fmla="*/ 246315 w 1227"/>
                <a:gd name="T101" fmla="*/ 467837 h 979"/>
                <a:gd name="T102" fmla="*/ 261439 w 1227"/>
                <a:gd name="T103" fmla="*/ 467315 h 979"/>
                <a:gd name="T104" fmla="*/ 285207 w 1227"/>
                <a:gd name="T105" fmla="*/ 474625 h 979"/>
                <a:gd name="T106" fmla="*/ 305949 w 1227"/>
                <a:gd name="T107" fmla="*/ 492378 h 979"/>
                <a:gd name="T108" fmla="*/ 340087 w 1227"/>
                <a:gd name="T109" fmla="*/ 437553 h 979"/>
                <a:gd name="T110" fmla="*/ 518125 w 1227"/>
                <a:gd name="T111" fmla="*/ 296053 h 979"/>
                <a:gd name="T112" fmla="*/ 406203 w 1227"/>
                <a:gd name="T113" fmla="*/ 244361 h 9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368"/>
            <p:cNvSpPr>
              <a:spLocks/>
            </p:cNvSpPr>
            <p:nvPr>
              <p:custDataLst>
                <p:tags r:id="rId363"/>
              </p:custDataLst>
            </p:nvPr>
          </p:nvSpPr>
          <p:spPr bwMode="auto">
            <a:xfrm>
              <a:off x="4322763" y="2551779"/>
              <a:ext cx="57150" cy="57150"/>
            </a:xfrm>
            <a:custGeom>
              <a:avLst/>
              <a:gdLst>
                <a:gd name="T0" fmla="*/ 57150 w 146"/>
                <a:gd name="T1" fmla="*/ 12700 h 81"/>
                <a:gd name="T2" fmla="*/ 54018 w 146"/>
                <a:gd name="T3" fmla="*/ 16933 h 81"/>
                <a:gd name="T4" fmla="*/ 50887 w 146"/>
                <a:gd name="T5" fmla="*/ 20461 h 81"/>
                <a:gd name="T6" fmla="*/ 48147 w 146"/>
                <a:gd name="T7" fmla="*/ 24694 h 81"/>
                <a:gd name="T8" fmla="*/ 46190 w 146"/>
                <a:gd name="T9" fmla="*/ 28928 h 81"/>
                <a:gd name="T10" fmla="*/ 42275 w 146"/>
                <a:gd name="T11" fmla="*/ 37394 h 81"/>
                <a:gd name="T12" fmla="*/ 38361 w 146"/>
                <a:gd name="T13" fmla="*/ 45156 h 81"/>
                <a:gd name="T14" fmla="*/ 36404 w 146"/>
                <a:gd name="T15" fmla="*/ 48683 h 81"/>
                <a:gd name="T16" fmla="*/ 33272 w 146"/>
                <a:gd name="T17" fmla="*/ 51506 h 81"/>
                <a:gd name="T18" fmla="*/ 29749 w 146"/>
                <a:gd name="T19" fmla="*/ 54328 h 81"/>
                <a:gd name="T20" fmla="*/ 25835 w 146"/>
                <a:gd name="T21" fmla="*/ 56444 h 81"/>
                <a:gd name="T22" fmla="*/ 20746 w 146"/>
                <a:gd name="T23" fmla="*/ 57150 h 81"/>
                <a:gd name="T24" fmla="*/ 15266 w 146"/>
                <a:gd name="T25" fmla="*/ 56444 h 81"/>
                <a:gd name="T26" fmla="*/ 8220 w 146"/>
                <a:gd name="T27" fmla="*/ 54328 h 81"/>
                <a:gd name="T28" fmla="*/ 0 w 146"/>
                <a:gd name="T29" fmla="*/ 52211 h 81"/>
                <a:gd name="T30" fmla="*/ 0 w 146"/>
                <a:gd name="T31" fmla="*/ 43744 h 81"/>
                <a:gd name="T32" fmla="*/ 0 w 146"/>
                <a:gd name="T33" fmla="*/ 34572 h 81"/>
                <a:gd name="T34" fmla="*/ 0 w 146"/>
                <a:gd name="T35" fmla="*/ 23989 h 81"/>
                <a:gd name="T36" fmla="*/ 0 w 146"/>
                <a:gd name="T37" fmla="*/ 12700 h 81"/>
                <a:gd name="T38" fmla="*/ 5480 w 146"/>
                <a:gd name="T39" fmla="*/ 12700 h 81"/>
                <a:gd name="T40" fmla="*/ 8612 w 146"/>
                <a:gd name="T41" fmla="*/ 12700 h 81"/>
                <a:gd name="T42" fmla="*/ 12135 w 146"/>
                <a:gd name="T43" fmla="*/ 12700 h 81"/>
                <a:gd name="T44" fmla="*/ 15658 w 146"/>
                <a:gd name="T45" fmla="*/ 12700 h 81"/>
                <a:gd name="T46" fmla="*/ 20355 w 146"/>
                <a:gd name="T47" fmla="*/ 12700 h 81"/>
                <a:gd name="T48" fmla="*/ 24661 w 146"/>
                <a:gd name="T49" fmla="*/ 11289 h 81"/>
                <a:gd name="T50" fmla="*/ 28575 w 146"/>
                <a:gd name="T51" fmla="*/ 9878 h 81"/>
                <a:gd name="T52" fmla="*/ 32489 w 146"/>
                <a:gd name="T53" fmla="*/ 7761 h 81"/>
                <a:gd name="T54" fmla="*/ 39535 w 146"/>
                <a:gd name="T55" fmla="*/ 3528 h 81"/>
                <a:gd name="T56" fmla="*/ 46973 w 146"/>
                <a:gd name="T57" fmla="*/ 0 h 81"/>
                <a:gd name="T58" fmla="*/ 50496 w 146"/>
                <a:gd name="T59" fmla="*/ 2822 h 81"/>
                <a:gd name="T60" fmla="*/ 52844 w 146"/>
                <a:gd name="T61" fmla="*/ 6350 h 81"/>
                <a:gd name="T62" fmla="*/ 55193 w 146"/>
                <a:gd name="T63" fmla="*/ 9878 h 81"/>
                <a:gd name="T64" fmla="*/ 57150 w 146"/>
                <a:gd name="T65" fmla="*/ 12700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6" h="81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369"/>
            <p:cNvSpPr>
              <a:spLocks/>
            </p:cNvSpPr>
            <p:nvPr>
              <p:custDataLst>
                <p:tags r:id="rId364"/>
              </p:custDataLst>
            </p:nvPr>
          </p:nvSpPr>
          <p:spPr bwMode="auto">
            <a:xfrm>
              <a:off x="4062413" y="2764504"/>
              <a:ext cx="15875" cy="57150"/>
            </a:xfrm>
            <a:custGeom>
              <a:avLst/>
              <a:gdLst>
                <a:gd name="T0" fmla="*/ 15875 w 34"/>
                <a:gd name="T1" fmla="*/ 57150 h 49"/>
                <a:gd name="T2" fmla="*/ 15875 w 34"/>
                <a:gd name="T3" fmla="*/ 39655 h 49"/>
                <a:gd name="T4" fmla="*/ 15875 w 34"/>
                <a:gd name="T5" fmla="*/ 29158 h 49"/>
                <a:gd name="T6" fmla="*/ 15408 w 34"/>
                <a:gd name="T7" fmla="*/ 24493 h 49"/>
                <a:gd name="T8" fmla="*/ 15408 w 34"/>
                <a:gd name="T9" fmla="*/ 19828 h 49"/>
                <a:gd name="T10" fmla="*/ 14474 w 34"/>
                <a:gd name="T11" fmla="*/ 17495 h 49"/>
                <a:gd name="T12" fmla="*/ 14007 w 34"/>
                <a:gd name="T13" fmla="*/ 13996 h 49"/>
                <a:gd name="T14" fmla="*/ 11673 w 34"/>
                <a:gd name="T15" fmla="*/ 9331 h 49"/>
                <a:gd name="T16" fmla="*/ 9805 w 34"/>
                <a:gd name="T17" fmla="*/ 0 h 49"/>
                <a:gd name="T18" fmla="*/ 3735 w 34"/>
                <a:gd name="T19" fmla="*/ 0 h 49"/>
                <a:gd name="T20" fmla="*/ 0 w 34"/>
                <a:gd name="T21" fmla="*/ 0 h 49"/>
                <a:gd name="T22" fmla="*/ 1401 w 34"/>
                <a:gd name="T23" fmla="*/ 12830 h 49"/>
                <a:gd name="T24" fmla="*/ 3268 w 34"/>
                <a:gd name="T25" fmla="*/ 23327 h 49"/>
                <a:gd name="T26" fmla="*/ 4669 w 34"/>
                <a:gd name="T27" fmla="*/ 31491 h 49"/>
                <a:gd name="T28" fmla="*/ 6537 w 34"/>
                <a:gd name="T29" fmla="*/ 39655 h 49"/>
                <a:gd name="T30" fmla="*/ 8871 w 34"/>
                <a:gd name="T31" fmla="*/ 45487 h 49"/>
                <a:gd name="T32" fmla="*/ 11206 w 34"/>
                <a:gd name="T33" fmla="*/ 50152 h 49"/>
                <a:gd name="T34" fmla="*/ 13540 w 34"/>
                <a:gd name="T35" fmla="*/ 53651 h 49"/>
                <a:gd name="T36" fmla="*/ 15875 w 34"/>
                <a:gd name="T37" fmla="*/ 57150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370"/>
            <p:cNvSpPr>
              <a:spLocks/>
            </p:cNvSpPr>
            <p:nvPr>
              <p:custDataLst>
                <p:tags r:id="rId365"/>
              </p:custDataLst>
            </p:nvPr>
          </p:nvSpPr>
          <p:spPr bwMode="auto">
            <a:xfrm>
              <a:off x="3654425" y="3110579"/>
              <a:ext cx="28575" cy="57150"/>
            </a:xfrm>
            <a:custGeom>
              <a:avLst/>
              <a:gdLst>
                <a:gd name="T0" fmla="*/ 28575 w 60"/>
                <a:gd name="T1" fmla="*/ 0 h 74"/>
                <a:gd name="T2" fmla="*/ 26670 w 60"/>
                <a:gd name="T3" fmla="*/ 3089 h 74"/>
                <a:gd name="T4" fmla="*/ 24289 w 60"/>
                <a:gd name="T5" fmla="*/ 7723 h 74"/>
                <a:gd name="T6" fmla="*/ 22860 w 60"/>
                <a:gd name="T7" fmla="*/ 11584 h 74"/>
                <a:gd name="T8" fmla="*/ 21908 w 60"/>
                <a:gd name="T9" fmla="*/ 16218 h 74"/>
                <a:gd name="T10" fmla="*/ 19526 w 60"/>
                <a:gd name="T11" fmla="*/ 23941 h 74"/>
                <a:gd name="T12" fmla="*/ 17621 w 60"/>
                <a:gd name="T13" fmla="*/ 32436 h 74"/>
                <a:gd name="T14" fmla="*/ 16669 w 60"/>
                <a:gd name="T15" fmla="*/ 36298 h 74"/>
                <a:gd name="T16" fmla="*/ 15240 w 60"/>
                <a:gd name="T17" fmla="*/ 39387 h 74"/>
                <a:gd name="T18" fmla="*/ 13811 w 60"/>
                <a:gd name="T19" fmla="*/ 43249 h 74"/>
                <a:gd name="T20" fmla="*/ 11906 w 60"/>
                <a:gd name="T21" fmla="*/ 46338 h 74"/>
                <a:gd name="T22" fmla="*/ 9525 w 60"/>
                <a:gd name="T23" fmla="*/ 50199 h 74"/>
                <a:gd name="T24" fmla="*/ 7144 w 60"/>
                <a:gd name="T25" fmla="*/ 53289 h 74"/>
                <a:gd name="T26" fmla="*/ 3810 w 60"/>
                <a:gd name="T27" fmla="*/ 55605 h 74"/>
                <a:gd name="T28" fmla="*/ 0 w 60"/>
                <a:gd name="T29" fmla="*/ 57150 h 74"/>
                <a:gd name="T30" fmla="*/ 2381 w 60"/>
                <a:gd name="T31" fmla="*/ 46338 h 74"/>
                <a:gd name="T32" fmla="*/ 5715 w 60"/>
                <a:gd name="T33" fmla="*/ 36298 h 74"/>
                <a:gd name="T34" fmla="*/ 9049 w 60"/>
                <a:gd name="T35" fmla="*/ 26258 h 74"/>
                <a:gd name="T36" fmla="*/ 12859 w 60"/>
                <a:gd name="T37" fmla="*/ 17763 h 74"/>
                <a:gd name="T38" fmla="*/ 17145 w 60"/>
                <a:gd name="T39" fmla="*/ 10812 h 74"/>
                <a:gd name="T40" fmla="*/ 20479 w 60"/>
                <a:gd name="T41" fmla="*/ 4634 h 74"/>
                <a:gd name="T42" fmla="*/ 22860 w 60"/>
                <a:gd name="T43" fmla="*/ 2317 h 74"/>
                <a:gd name="T44" fmla="*/ 24765 w 60"/>
                <a:gd name="T45" fmla="*/ 772 h 74"/>
                <a:gd name="T46" fmla="*/ 26670 w 60"/>
                <a:gd name="T47" fmla="*/ 0 h 74"/>
                <a:gd name="T48" fmla="*/ 28575 w 60"/>
                <a:gd name="T49" fmla="*/ 0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0" h="74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371"/>
            <p:cNvSpPr>
              <a:spLocks/>
            </p:cNvSpPr>
            <p:nvPr>
              <p:custDataLst>
                <p:tags r:id="rId366"/>
              </p:custDataLst>
            </p:nvPr>
          </p:nvSpPr>
          <p:spPr bwMode="auto">
            <a:xfrm>
              <a:off x="3595688" y="3126454"/>
              <a:ext cx="23812" cy="60325"/>
            </a:xfrm>
            <a:custGeom>
              <a:avLst/>
              <a:gdLst>
                <a:gd name="T0" fmla="*/ 6586 w 47"/>
                <a:gd name="T1" fmla="*/ 10724 h 45"/>
                <a:gd name="T2" fmla="*/ 11146 w 47"/>
                <a:gd name="T3" fmla="*/ 10724 h 45"/>
                <a:gd name="T4" fmla="*/ 14186 w 47"/>
                <a:gd name="T5" fmla="*/ 8043 h 45"/>
                <a:gd name="T6" fmla="*/ 16212 w 47"/>
                <a:gd name="T7" fmla="*/ 6703 h 45"/>
                <a:gd name="T8" fmla="*/ 17732 w 47"/>
                <a:gd name="T9" fmla="*/ 4022 h 45"/>
                <a:gd name="T10" fmla="*/ 18746 w 47"/>
                <a:gd name="T11" fmla="*/ 1341 h 45"/>
                <a:gd name="T12" fmla="*/ 19759 w 47"/>
                <a:gd name="T13" fmla="*/ 0 h 45"/>
                <a:gd name="T14" fmla="*/ 21785 w 47"/>
                <a:gd name="T15" fmla="*/ 1341 h 45"/>
                <a:gd name="T16" fmla="*/ 23812 w 47"/>
                <a:gd name="T17" fmla="*/ 2681 h 45"/>
                <a:gd name="T18" fmla="*/ 23305 w 47"/>
                <a:gd name="T19" fmla="*/ 9384 h 45"/>
                <a:gd name="T20" fmla="*/ 23305 w 47"/>
                <a:gd name="T21" fmla="*/ 14746 h 45"/>
                <a:gd name="T22" fmla="*/ 22292 w 47"/>
                <a:gd name="T23" fmla="*/ 20108 h 45"/>
                <a:gd name="T24" fmla="*/ 21785 w 47"/>
                <a:gd name="T25" fmla="*/ 25471 h 45"/>
                <a:gd name="T26" fmla="*/ 18746 w 47"/>
                <a:gd name="T27" fmla="*/ 34854 h 45"/>
                <a:gd name="T28" fmla="*/ 15199 w 47"/>
                <a:gd name="T29" fmla="*/ 42898 h 45"/>
                <a:gd name="T30" fmla="*/ 12159 w 47"/>
                <a:gd name="T31" fmla="*/ 50941 h 45"/>
                <a:gd name="T32" fmla="*/ 8106 w 47"/>
                <a:gd name="T33" fmla="*/ 56303 h 45"/>
                <a:gd name="T34" fmla="*/ 3546 w 47"/>
                <a:gd name="T35" fmla="*/ 60325 h 45"/>
                <a:gd name="T36" fmla="*/ 0 w 47"/>
                <a:gd name="T37" fmla="*/ 60325 h 45"/>
                <a:gd name="T38" fmla="*/ 1013 w 47"/>
                <a:gd name="T39" fmla="*/ 50941 h 45"/>
                <a:gd name="T40" fmla="*/ 3040 w 47"/>
                <a:gd name="T41" fmla="*/ 34854 h 45"/>
                <a:gd name="T42" fmla="*/ 5573 w 47"/>
                <a:gd name="T43" fmla="*/ 20108 h 45"/>
                <a:gd name="T44" fmla="*/ 6586 w 47"/>
                <a:gd name="T45" fmla="*/ 10724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45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372"/>
            <p:cNvSpPr>
              <a:spLocks/>
            </p:cNvSpPr>
            <p:nvPr>
              <p:custDataLst>
                <p:tags r:id="rId367"/>
              </p:custDataLst>
            </p:nvPr>
          </p:nvSpPr>
          <p:spPr bwMode="auto">
            <a:xfrm>
              <a:off x="3570288" y="3120104"/>
              <a:ext cx="6350" cy="57150"/>
            </a:xfrm>
            <a:custGeom>
              <a:avLst/>
              <a:gdLst>
                <a:gd name="T0" fmla="*/ 1465 w 26"/>
                <a:gd name="T1" fmla="*/ 57150 h 36"/>
                <a:gd name="T2" fmla="*/ 1221 w 26"/>
                <a:gd name="T3" fmla="*/ 47625 h 36"/>
                <a:gd name="T4" fmla="*/ 733 w 26"/>
                <a:gd name="T5" fmla="*/ 31750 h 36"/>
                <a:gd name="T6" fmla="*/ 244 w 26"/>
                <a:gd name="T7" fmla="*/ 15875 h 36"/>
                <a:gd name="T8" fmla="*/ 0 w 26"/>
                <a:gd name="T9" fmla="*/ 0 h 36"/>
                <a:gd name="T10" fmla="*/ 6350 w 26"/>
                <a:gd name="T11" fmla="*/ 0 h 36"/>
                <a:gd name="T12" fmla="*/ 6106 w 26"/>
                <a:gd name="T13" fmla="*/ 19050 h 36"/>
                <a:gd name="T14" fmla="*/ 5862 w 26"/>
                <a:gd name="T15" fmla="*/ 36513 h 36"/>
                <a:gd name="T16" fmla="*/ 5617 w 26"/>
                <a:gd name="T17" fmla="*/ 42863 h 36"/>
                <a:gd name="T18" fmla="*/ 5617 w 26"/>
                <a:gd name="T19" fmla="*/ 49213 h 36"/>
                <a:gd name="T20" fmla="*/ 5862 w 26"/>
                <a:gd name="T21" fmla="*/ 53975 h 36"/>
                <a:gd name="T22" fmla="*/ 6350 w 26"/>
                <a:gd name="T23" fmla="*/ 57150 h 36"/>
                <a:gd name="T24" fmla="*/ 1465 w 26"/>
                <a:gd name="T25" fmla="*/ 5715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36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373"/>
            <p:cNvSpPr>
              <a:spLocks/>
            </p:cNvSpPr>
            <p:nvPr>
              <p:custDataLst>
                <p:tags r:id="rId368"/>
              </p:custDataLst>
            </p:nvPr>
          </p:nvSpPr>
          <p:spPr bwMode="auto">
            <a:xfrm>
              <a:off x="4841875" y="2848641"/>
              <a:ext cx="174625" cy="158750"/>
            </a:xfrm>
            <a:custGeom>
              <a:avLst/>
              <a:gdLst>
                <a:gd name="T0" fmla="*/ 11210 w 405"/>
                <a:gd name="T1" fmla="*/ 85157 h 302"/>
                <a:gd name="T2" fmla="*/ 12073 w 405"/>
                <a:gd name="T3" fmla="*/ 82003 h 302"/>
                <a:gd name="T4" fmla="*/ 12935 w 405"/>
                <a:gd name="T5" fmla="*/ 80952 h 302"/>
                <a:gd name="T6" fmla="*/ 12073 w 405"/>
                <a:gd name="T7" fmla="*/ 79375 h 302"/>
                <a:gd name="T8" fmla="*/ 7761 w 405"/>
                <a:gd name="T9" fmla="*/ 75170 h 302"/>
                <a:gd name="T10" fmla="*/ 2587 w 405"/>
                <a:gd name="T11" fmla="*/ 66759 h 302"/>
                <a:gd name="T12" fmla="*/ 862 w 405"/>
                <a:gd name="T13" fmla="*/ 60977 h 302"/>
                <a:gd name="T14" fmla="*/ 2156 w 405"/>
                <a:gd name="T15" fmla="*/ 58874 h 302"/>
                <a:gd name="T16" fmla="*/ 2587 w 405"/>
                <a:gd name="T17" fmla="*/ 54669 h 302"/>
                <a:gd name="T18" fmla="*/ 7330 w 405"/>
                <a:gd name="T19" fmla="*/ 50989 h 302"/>
                <a:gd name="T20" fmla="*/ 14660 w 405"/>
                <a:gd name="T21" fmla="*/ 48887 h 302"/>
                <a:gd name="T22" fmla="*/ 20265 w 405"/>
                <a:gd name="T23" fmla="*/ 46258 h 302"/>
                <a:gd name="T24" fmla="*/ 24577 w 405"/>
                <a:gd name="T25" fmla="*/ 43104 h 302"/>
                <a:gd name="T26" fmla="*/ 28889 w 405"/>
                <a:gd name="T27" fmla="*/ 36796 h 302"/>
                <a:gd name="T28" fmla="*/ 32338 w 405"/>
                <a:gd name="T29" fmla="*/ 27334 h 302"/>
                <a:gd name="T30" fmla="*/ 36219 w 405"/>
                <a:gd name="T31" fmla="*/ 24706 h 302"/>
                <a:gd name="T32" fmla="*/ 40961 w 405"/>
                <a:gd name="T33" fmla="*/ 27334 h 302"/>
                <a:gd name="T34" fmla="*/ 50447 w 405"/>
                <a:gd name="T35" fmla="*/ 28386 h 302"/>
                <a:gd name="T36" fmla="*/ 72868 w 405"/>
                <a:gd name="T37" fmla="*/ 24180 h 302"/>
                <a:gd name="T38" fmla="*/ 91409 w 405"/>
                <a:gd name="T39" fmla="*/ 22603 h 302"/>
                <a:gd name="T40" fmla="*/ 100894 w 405"/>
                <a:gd name="T41" fmla="*/ 21552 h 302"/>
                <a:gd name="T42" fmla="*/ 113830 w 405"/>
                <a:gd name="T43" fmla="*/ 18398 h 302"/>
                <a:gd name="T44" fmla="*/ 137113 w 405"/>
                <a:gd name="T45" fmla="*/ 8936 h 302"/>
                <a:gd name="T46" fmla="*/ 154791 w 405"/>
                <a:gd name="T47" fmla="*/ 2103 h 302"/>
                <a:gd name="T48" fmla="*/ 160396 w 405"/>
                <a:gd name="T49" fmla="*/ 1577 h 302"/>
                <a:gd name="T50" fmla="*/ 166002 w 405"/>
                <a:gd name="T51" fmla="*/ 1577 h 302"/>
                <a:gd name="T52" fmla="*/ 171607 w 405"/>
                <a:gd name="T53" fmla="*/ 526 h 302"/>
                <a:gd name="T54" fmla="*/ 170313 w 405"/>
                <a:gd name="T55" fmla="*/ 4205 h 302"/>
                <a:gd name="T56" fmla="*/ 155222 w 405"/>
                <a:gd name="T57" fmla="*/ 21552 h 302"/>
                <a:gd name="T58" fmla="*/ 148323 w 405"/>
                <a:gd name="T59" fmla="*/ 29963 h 302"/>
                <a:gd name="T60" fmla="*/ 146168 w 405"/>
                <a:gd name="T61" fmla="*/ 33642 h 302"/>
                <a:gd name="T62" fmla="*/ 146168 w 405"/>
                <a:gd name="T63" fmla="*/ 50464 h 302"/>
                <a:gd name="T64" fmla="*/ 145305 w 405"/>
                <a:gd name="T65" fmla="*/ 78324 h 302"/>
                <a:gd name="T66" fmla="*/ 144443 w 405"/>
                <a:gd name="T67" fmla="*/ 94619 h 302"/>
                <a:gd name="T68" fmla="*/ 140562 w 405"/>
                <a:gd name="T69" fmla="*/ 104081 h 302"/>
                <a:gd name="T70" fmla="*/ 131508 w 405"/>
                <a:gd name="T71" fmla="*/ 110389 h 302"/>
                <a:gd name="T72" fmla="*/ 114261 w 405"/>
                <a:gd name="T73" fmla="*/ 119325 h 302"/>
                <a:gd name="T74" fmla="*/ 45704 w 405"/>
                <a:gd name="T75" fmla="*/ 158750 h 302"/>
                <a:gd name="T76" fmla="*/ 24577 w 405"/>
                <a:gd name="T77" fmla="*/ 136672 h 302"/>
                <a:gd name="T78" fmla="*/ 30182 w 405"/>
                <a:gd name="T79" fmla="*/ 119851 h 302"/>
                <a:gd name="T80" fmla="*/ 34925 w 405"/>
                <a:gd name="T81" fmla="*/ 109863 h 302"/>
                <a:gd name="T82" fmla="*/ 37081 w 405"/>
                <a:gd name="T83" fmla="*/ 90414 h 302"/>
                <a:gd name="T84" fmla="*/ 30613 w 405"/>
                <a:gd name="T85" fmla="*/ 90940 h 302"/>
                <a:gd name="T86" fmla="*/ 24577 w 405"/>
                <a:gd name="T87" fmla="*/ 88837 h 302"/>
                <a:gd name="T88" fmla="*/ 17678 w 405"/>
                <a:gd name="T89" fmla="*/ 86734 h 302"/>
                <a:gd name="T90" fmla="*/ 11210 w 405"/>
                <a:gd name="T91" fmla="*/ 87260 h 3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374"/>
            <p:cNvSpPr>
              <a:spLocks/>
            </p:cNvSpPr>
            <p:nvPr>
              <p:custDataLst>
                <p:tags r:id="rId369"/>
              </p:custDataLst>
            </p:nvPr>
          </p:nvSpPr>
          <p:spPr bwMode="auto">
            <a:xfrm>
              <a:off x="6935788" y="3229641"/>
              <a:ext cx="42862" cy="79375"/>
            </a:xfrm>
            <a:custGeom>
              <a:avLst/>
              <a:gdLst>
                <a:gd name="T0" fmla="*/ 42862 w 100"/>
                <a:gd name="T1" fmla="*/ 512 h 155"/>
                <a:gd name="T2" fmla="*/ 42862 w 100"/>
                <a:gd name="T3" fmla="*/ 15363 h 155"/>
                <a:gd name="T4" fmla="*/ 42862 w 100"/>
                <a:gd name="T5" fmla="*/ 28165 h 155"/>
                <a:gd name="T6" fmla="*/ 42862 w 100"/>
                <a:gd name="T7" fmla="*/ 39944 h 155"/>
                <a:gd name="T8" fmla="*/ 42862 w 100"/>
                <a:gd name="T9" fmla="*/ 50698 h 155"/>
                <a:gd name="T10" fmla="*/ 42005 w 100"/>
                <a:gd name="T11" fmla="*/ 55819 h 155"/>
                <a:gd name="T12" fmla="*/ 40290 w 100"/>
                <a:gd name="T13" fmla="*/ 60427 h 155"/>
                <a:gd name="T14" fmla="*/ 38147 w 100"/>
                <a:gd name="T15" fmla="*/ 65548 h 155"/>
                <a:gd name="T16" fmla="*/ 35147 w 100"/>
                <a:gd name="T17" fmla="*/ 70157 h 155"/>
                <a:gd name="T18" fmla="*/ 31289 w 100"/>
                <a:gd name="T19" fmla="*/ 73742 h 155"/>
                <a:gd name="T20" fmla="*/ 26574 w 100"/>
                <a:gd name="T21" fmla="*/ 76815 h 155"/>
                <a:gd name="T22" fmla="*/ 24431 w 100"/>
                <a:gd name="T23" fmla="*/ 77839 h 155"/>
                <a:gd name="T24" fmla="*/ 21860 w 100"/>
                <a:gd name="T25" fmla="*/ 78863 h 155"/>
                <a:gd name="T26" fmla="*/ 19717 w 100"/>
                <a:gd name="T27" fmla="*/ 79375 h 155"/>
                <a:gd name="T28" fmla="*/ 16716 w 100"/>
                <a:gd name="T29" fmla="*/ 79375 h 155"/>
                <a:gd name="T30" fmla="*/ 15002 w 100"/>
                <a:gd name="T31" fmla="*/ 78863 h 155"/>
                <a:gd name="T32" fmla="*/ 12859 w 100"/>
                <a:gd name="T33" fmla="*/ 78351 h 155"/>
                <a:gd name="T34" fmla="*/ 11144 w 100"/>
                <a:gd name="T35" fmla="*/ 77327 h 155"/>
                <a:gd name="T36" fmla="*/ 9430 w 100"/>
                <a:gd name="T37" fmla="*/ 76302 h 155"/>
                <a:gd name="T38" fmla="*/ 6429 w 100"/>
                <a:gd name="T39" fmla="*/ 72718 h 155"/>
                <a:gd name="T40" fmla="*/ 3858 w 100"/>
                <a:gd name="T41" fmla="*/ 68621 h 155"/>
                <a:gd name="T42" fmla="*/ 2143 w 100"/>
                <a:gd name="T43" fmla="*/ 63500 h 155"/>
                <a:gd name="T44" fmla="*/ 857 w 100"/>
                <a:gd name="T45" fmla="*/ 57867 h 155"/>
                <a:gd name="T46" fmla="*/ 0 w 100"/>
                <a:gd name="T47" fmla="*/ 52746 h 155"/>
                <a:gd name="T48" fmla="*/ 0 w 100"/>
                <a:gd name="T49" fmla="*/ 47625 h 155"/>
                <a:gd name="T50" fmla="*/ 0 w 100"/>
                <a:gd name="T51" fmla="*/ 39431 h 155"/>
                <a:gd name="T52" fmla="*/ 0 w 100"/>
                <a:gd name="T53" fmla="*/ 33286 h 155"/>
                <a:gd name="T54" fmla="*/ 0 w 100"/>
                <a:gd name="T55" fmla="*/ 28677 h 155"/>
                <a:gd name="T56" fmla="*/ 0 w 100"/>
                <a:gd name="T57" fmla="*/ 25605 h 155"/>
                <a:gd name="T58" fmla="*/ 6429 w 100"/>
                <a:gd name="T59" fmla="*/ 25605 h 155"/>
                <a:gd name="T60" fmla="*/ 11144 w 100"/>
                <a:gd name="T61" fmla="*/ 25605 h 155"/>
                <a:gd name="T62" fmla="*/ 11144 w 100"/>
                <a:gd name="T63" fmla="*/ 20484 h 155"/>
                <a:gd name="T64" fmla="*/ 11573 w 100"/>
                <a:gd name="T65" fmla="*/ 15875 h 155"/>
                <a:gd name="T66" fmla="*/ 12430 w 100"/>
                <a:gd name="T67" fmla="*/ 11778 h 155"/>
                <a:gd name="T68" fmla="*/ 13287 w 100"/>
                <a:gd name="T69" fmla="*/ 8706 h 155"/>
                <a:gd name="T70" fmla="*/ 15002 w 100"/>
                <a:gd name="T71" fmla="*/ 6145 h 155"/>
                <a:gd name="T72" fmla="*/ 16716 w 100"/>
                <a:gd name="T73" fmla="*/ 3585 h 155"/>
                <a:gd name="T74" fmla="*/ 18002 w 100"/>
                <a:gd name="T75" fmla="*/ 2048 h 155"/>
                <a:gd name="T76" fmla="*/ 20574 w 100"/>
                <a:gd name="T77" fmla="*/ 1024 h 155"/>
                <a:gd name="T78" fmla="*/ 25289 w 100"/>
                <a:gd name="T79" fmla="*/ 0 h 155"/>
                <a:gd name="T80" fmla="*/ 30432 w 100"/>
                <a:gd name="T81" fmla="*/ 0 h 155"/>
                <a:gd name="T82" fmla="*/ 36004 w 100"/>
                <a:gd name="T83" fmla="*/ 0 h 155"/>
                <a:gd name="T84" fmla="*/ 42862 w 100"/>
                <a:gd name="T85" fmla="*/ 512 h 1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76" name="Group 375"/>
            <p:cNvGrpSpPr>
              <a:grpSpLocks/>
            </p:cNvGrpSpPr>
            <p:nvPr>
              <p:custDataLst>
                <p:tags r:id="rId370"/>
              </p:custDataLst>
            </p:nvPr>
          </p:nvGrpSpPr>
          <p:grpSpPr bwMode="auto">
            <a:xfrm>
              <a:off x="4583113" y="2697829"/>
              <a:ext cx="482600" cy="201612"/>
              <a:chOff x="3289" y="1830"/>
              <a:chExt cx="363" cy="128"/>
            </a:xfrm>
            <a:grpFill/>
          </p:grpSpPr>
          <p:sp>
            <p:nvSpPr>
              <p:cNvPr id="387" name="Freeform 386"/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4 w 13"/>
                  <a:gd name="T1" fmla="*/ 0 h 7"/>
                  <a:gd name="T2" fmla="*/ 4 w 13"/>
                  <a:gd name="T3" fmla="*/ 0 h 7"/>
                  <a:gd name="T4" fmla="*/ 3 w 13"/>
                  <a:gd name="T5" fmla="*/ 1 h 7"/>
                  <a:gd name="T6" fmla="*/ 1 w 13"/>
                  <a:gd name="T7" fmla="*/ 2 h 7"/>
                  <a:gd name="T8" fmla="*/ 0 w 13"/>
                  <a:gd name="T9" fmla="*/ 3 h 7"/>
                  <a:gd name="T10" fmla="*/ 2 w 13"/>
                  <a:gd name="T11" fmla="*/ 1 h 7"/>
                  <a:gd name="T12" fmla="*/ 4 w 1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387"/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2 h 8"/>
                  <a:gd name="T2" fmla="*/ 2 w 34"/>
                  <a:gd name="T3" fmla="*/ 2 h 8"/>
                  <a:gd name="T4" fmla="*/ 4 w 34"/>
                  <a:gd name="T5" fmla="*/ 1 h 8"/>
                  <a:gd name="T6" fmla="*/ 7 w 34"/>
                  <a:gd name="T7" fmla="*/ 0 h 8"/>
                  <a:gd name="T8" fmla="*/ 10 w 34"/>
                  <a:gd name="T9" fmla="*/ 0 h 8"/>
                  <a:gd name="T10" fmla="*/ 9 w 34"/>
                  <a:gd name="T11" fmla="*/ 1 h 8"/>
                  <a:gd name="T12" fmla="*/ 8 w 34"/>
                  <a:gd name="T13" fmla="*/ 2 h 8"/>
                  <a:gd name="T14" fmla="*/ 6 w 34"/>
                  <a:gd name="T15" fmla="*/ 2 h 8"/>
                  <a:gd name="T16" fmla="*/ 5 w 34"/>
                  <a:gd name="T17" fmla="*/ 3 h 8"/>
                  <a:gd name="T18" fmla="*/ 4 w 34"/>
                  <a:gd name="T19" fmla="*/ 3 h 8"/>
                  <a:gd name="T20" fmla="*/ 2 w 34"/>
                  <a:gd name="T21" fmla="*/ 3 h 8"/>
                  <a:gd name="T22" fmla="*/ 1 w 34"/>
                  <a:gd name="T23" fmla="*/ 3 h 8"/>
                  <a:gd name="T24" fmla="*/ 0 w 34"/>
                  <a:gd name="T25" fmla="*/ 2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388"/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8 h 24"/>
                  <a:gd name="T2" fmla="*/ 0 w 13"/>
                  <a:gd name="T3" fmla="*/ 0 h 24"/>
                  <a:gd name="T4" fmla="*/ 4 w 13"/>
                  <a:gd name="T5" fmla="*/ 4 h 24"/>
                  <a:gd name="T6" fmla="*/ 0 w 13"/>
                  <a:gd name="T7" fmla="*/ 8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389"/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4 h 69"/>
                  <a:gd name="T2" fmla="*/ 0 w 107"/>
                  <a:gd name="T3" fmla="*/ 9 h 69"/>
                  <a:gd name="T4" fmla="*/ 0 w 107"/>
                  <a:gd name="T5" fmla="*/ 15 h 69"/>
                  <a:gd name="T6" fmla="*/ 0 w 107"/>
                  <a:gd name="T7" fmla="*/ 21 h 69"/>
                  <a:gd name="T8" fmla="*/ 0 w 107"/>
                  <a:gd name="T9" fmla="*/ 23 h 69"/>
                  <a:gd name="T10" fmla="*/ 5 w 107"/>
                  <a:gd name="T11" fmla="*/ 22 h 69"/>
                  <a:gd name="T12" fmla="*/ 16 w 107"/>
                  <a:gd name="T13" fmla="*/ 19 h 69"/>
                  <a:gd name="T14" fmla="*/ 27 w 107"/>
                  <a:gd name="T15" fmla="*/ 17 h 69"/>
                  <a:gd name="T16" fmla="*/ 34 w 107"/>
                  <a:gd name="T17" fmla="*/ 15 h 69"/>
                  <a:gd name="T18" fmla="*/ 32 w 107"/>
                  <a:gd name="T19" fmla="*/ 13 h 69"/>
                  <a:gd name="T20" fmla="*/ 30 w 107"/>
                  <a:gd name="T21" fmla="*/ 11 h 69"/>
                  <a:gd name="T22" fmla="*/ 27 w 107"/>
                  <a:gd name="T23" fmla="*/ 10 h 69"/>
                  <a:gd name="T24" fmla="*/ 25 w 107"/>
                  <a:gd name="T25" fmla="*/ 9 h 69"/>
                  <a:gd name="T26" fmla="*/ 23 w 107"/>
                  <a:gd name="T27" fmla="*/ 8 h 69"/>
                  <a:gd name="T28" fmla="*/ 21 w 107"/>
                  <a:gd name="T29" fmla="*/ 6 h 69"/>
                  <a:gd name="T30" fmla="*/ 20 w 107"/>
                  <a:gd name="T31" fmla="*/ 5 h 69"/>
                  <a:gd name="T32" fmla="*/ 20 w 107"/>
                  <a:gd name="T33" fmla="*/ 4 h 69"/>
                  <a:gd name="T34" fmla="*/ 19 w 107"/>
                  <a:gd name="T35" fmla="*/ 2 h 69"/>
                  <a:gd name="T36" fmla="*/ 19 w 107"/>
                  <a:gd name="T37" fmla="*/ 0 h 69"/>
                  <a:gd name="T38" fmla="*/ 17 w 107"/>
                  <a:gd name="T39" fmla="*/ 0 h 69"/>
                  <a:gd name="T40" fmla="*/ 12 w 107"/>
                  <a:gd name="T41" fmla="*/ 1 h 69"/>
                  <a:gd name="T42" fmla="*/ 6 w 107"/>
                  <a:gd name="T43" fmla="*/ 3 h 69"/>
                  <a:gd name="T44" fmla="*/ 0 w 107"/>
                  <a:gd name="T45" fmla="*/ 4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390"/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324 w 1070"/>
                  <a:gd name="T1" fmla="*/ 42 h 382"/>
                  <a:gd name="T2" fmla="*/ 317 w 1070"/>
                  <a:gd name="T3" fmla="*/ 35 h 382"/>
                  <a:gd name="T4" fmla="*/ 315 w 1070"/>
                  <a:gd name="T5" fmla="*/ 19 h 382"/>
                  <a:gd name="T6" fmla="*/ 306 w 1070"/>
                  <a:gd name="T7" fmla="*/ 12 h 382"/>
                  <a:gd name="T8" fmla="*/ 267 w 1070"/>
                  <a:gd name="T9" fmla="*/ 6 h 382"/>
                  <a:gd name="T10" fmla="*/ 237 w 1070"/>
                  <a:gd name="T11" fmla="*/ 19 h 382"/>
                  <a:gd name="T12" fmla="*/ 222 w 1070"/>
                  <a:gd name="T13" fmla="*/ 22 h 382"/>
                  <a:gd name="T14" fmla="*/ 207 w 1070"/>
                  <a:gd name="T15" fmla="*/ 22 h 382"/>
                  <a:gd name="T16" fmla="*/ 200 w 1070"/>
                  <a:gd name="T17" fmla="*/ 15 h 382"/>
                  <a:gd name="T18" fmla="*/ 183 w 1070"/>
                  <a:gd name="T19" fmla="*/ 12 h 382"/>
                  <a:gd name="T20" fmla="*/ 172 w 1070"/>
                  <a:gd name="T21" fmla="*/ 6 h 382"/>
                  <a:gd name="T22" fmla="*/ 158 w 1070"/>
                  <a:gd name="T23" fmla="*/ 7 h 382"/>
                  <a:gd name="T24" fmla="*/ 152 w 1070"/>
                  <a:gd name="T25" fmla="*/ 0 h 382"/>
                  <a:gd name="T26" fmla="*/ 128 w 1070"/>
                  <a:gd name="T27" fmla="*/ 5 h 382"/>
                  <a:gd name="T28" fmla="*/ 98 w 1070"/>
                  <a:gd name="T29" fmla="*/ 9 h 382"/>
                  <a:gd name="T30" fmla="*/ 84 w 1070"/>
                  <a:gd name="T31" fmla="*/ 15 h 382"/>
                  <a:gd name="T32" fmla="*/ 45 w 1070"/>
                  <a:gd name="T33" fmla="*/ 20 h 382"/>
                  <a:gd name="T34" fmla="*/ 57 w 1070"/>
                  <a:gd name="T35" fmla="*/ 25 h 382"/>
                  <a:gd name="T36" fmla="*/ 54 w 1070"/>
                  <a:gd name="T37" fmla="*/ 30 h 382"/>
                  <a:gd name="T38" fmla="*/ 37 w 1070"/>
                  <a:gd name="T39" fmla="*/ 31 h 382"/>
                  <a:gd name="T40" fmla="*/ 14 w 1070"/>
                  <a:gd name="T41" fmla="*/ 31 h 382"/>
                  <a:gd name="T42" fmla="*/ 3 w 1070"/>
                  <a:gd name="T43" fmla="*/ 37 h 382"/>
                  <a:gd name="T44" fmla="*/ 0 w 1070"/>
                  <a:gd name="T45" fmla="*/ 49 h 382"/>
                  <a:gd name="T46" fmla="*/ 5 w 1070"/>
                  <a:gd name="T47" fmla="*/ 56 h 382"/>
                  <a:gd name="T48" fmla="*/ 7 w 1070"/>
                  <a:gd name="T49" fmla="*/ 65 h 382"/>
                  <a:gd name="T50" fmla="*/ 7 w 1070"/>
                  <a:gd name="T51" fmla="*/ 70 h 382"/>
                  <a:gd name="T52" fmla="*/ 16 w 1070"/>
                  <a:gd name="T53" fmla="*/ 79 h 382"/>
                  <a:gd name="T54" fmla="*/ 18 w 1070"/>
                  <a:gd name="T55" fmla="*/ 87 h 382"/>
                  <a:gd name="T56" fmla="*/ 24 w 1070"/>
                  <a:gd name="T57" fmla="*/ 91 h 382"/>
                  <a:gd name="T58" fmla="*/ 31 w 1070"/>
                  <a:gd name="T59" fmla="*/ 97 h 382"/>
                  <a:gd name="T60" fmla="*/ 67 w 1070"/>
                  <a:gd name="T61" fmla="*/ 118 h 382"/>
                  <a:gd name="T62" fmla="*/ 83 w 1070"/>
                  <a:gd name="T63" fmla="*/ 124 h 382"/>
                  <a:gd name="T64" fmla="*/ 87 w 1070"/>
                  <a:gd name="T65" fmla="*/ 120 h 382"/>
                  <a:gd name="T66" fmla="*/ 91 w 1070"/>
                  <a:gd name="T67" fmla="*/ 113 h 382"/>
                  <a:gd name="T68" fmla="*/ 97 w 1070"/>
                  <a:gd name="T69" fmla="*/ 106 h 382"/>
                  <a:gd name="T70" fmla="*/ 109 w 1070"/>
                  <a:gd name="T71" fmla="*/ 108 h 382"/>
                  <a:gd name="T72" fmla="*/ 118 w 1070"/>
                  <a:gd name="T73" fmla="*/ 120 h 382"/>
                  <a:gd name="T74" fmla="*/ 131 w 1070"/>
                  <a:gd name="T75" fmla="*/ 124 h 382"/>
                  <a:gd name="T76" fmla="*/ 146 w 1070"/>
                  <a:gd name="T77" fmla="*/ 120 h 382"/>
                  <a:gd name="T78" fmla="*/ 161 w 1070"/>
                  <a:gd name="T79" fmla="*/ 112 h 382"/>
                  <a:gd name="T80" fmla="*/ 172 w 1070"/>
                  <a:gd name="T81" fmla="*/ 110 h 382"/>
                  <a:gd name="T82" fmla="*/ 184 w 1070"/>
                  <a:gd name="T83" fmla="*/ 109 h 382"/>
                  <a:gd name="T84" fmla="*/ 185 w 1070"/>
                  <a:gd name="T85" fmla="*/ 123 h 382"/>
                  <a:gd name="T86" fmla="*/ 193 w 1070"/>
                  <a:gd name="T87" fmla="*/ 126 h 382"/>
                  <a:gd name="T88" fmla="*/ 201 w 1070"/>
                  <a:gd name="T89" fmla="*/ 121 h 382"/>
                  <a:gd name="T90" fmla="*/ 212 w 1070"/>
                  <a:gd name="T91" fmla="*/ 113 h 382"/>
                  <a:gd name="T92" fmla="*/ 246 w 1070"/>
                  <a:gd name="T93" fmla="*/ 110 h 382"/>
                  <a:gd name="T94" fmla="*/ 272 w 1070"/>
                  <a:gd name="T95" fmla="*/ 106 h 382"/>
                  <a:gd name="T96" fmla="*/ 300 w 1070"/>
                  <a:gd name="T97" fmla="*/ 95 h 382"/>
                  <a:gd name="T98" fmla="*/ 316 w 1070"/>
                  <a:gd name="T99" fmla="*/ 96 h 382"/>
                  <a:gd name="T100" fmla="*/ 329 w 1070"/>
                  <a:gd name="T101" fmla="*/ 98 h 382"/>
                  <a:gd name="T102" fmla="*/ 345 w 1070"/>
                  <a:gd name="T103" fmla="*/ 103 h 382"/>
                  <a:gd name="T104" fmla="*/ 345 w 1070"/>
                  <a:gd name="T105" fmla="*/ 90 h 382"/>
                  <a:gd name="T106" fmla="*/ 336 w 1070"/>
                  <a:gd name="T107" fmla="*/ 73 h 382"/>
                  <a:gd name="T108" fmla="*/ 333 w 1070"/>
                  <a:gd name="T109" fmla="*/ 56 h 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7" name="Freeform 376"/>
            <p:cNvSpPr>
              <a:spLocks/>
            </p:cNvSpPr>
            <p:nvPr>
              <p:custDataLst>
                <p:tags r:id="rId371"/>
              </p:custDataLst>
            </p:nvPr>
          </p:nvSpPr>
          <p:spPr bwMode="auto">
            <a:xfrm>
              <a:off x="2571750" y="3850354"/>
              <a:ext cx="100013" cy="122237"/>
            </a:xfrm>
            <a:custGeom>
              <a:avLst/>
              <a:gdLst>
                <a:gd name="T0" fmla="*/ 27880 w 226"/>
                <a:gd name="T1" fmla="*/ 121721 h 237"/>
                <a:gd name="T2" fmla="*/ 30092 w 226"/>
                <a:gd name="T3" fmla="*/ 122237 h 237"/>
                <a:gd name="T4" fmla="*/ 33190 w 226"/>
                <a:gd name="T5" fmla="*/ 121205 h 237"/>
                <a:gd name="T6" fmla="*/ 36730 w 226"/>
                <a:gd name="T7" fmla="*/ 120690 h 237"/>
                <a:gd name="T8" fmla="*/ 39386 w 226"/>
                <a:gd name="T9" fmla="*/ 118627 h 237"/>
                <a:gd name="T10" fmla="*/ 42483 w 226"/>
                <a:gd name="T11" fmla="*/ 115016 h 237"/>
                <a:gd name="T12" fmla="*/ 43811 w 226"/>
                <a:gd name="T13" fmla="*/ 110374 h 237"/>
                <a:gd name="T14" fmla="*/ 54432 w 226"/>
                <a:gd name="T15" fmla="*/ 107795 h 237"/>
                <a:gd name="T16" fmla="*/ 73461 w 226"/>
                <a:gd name="T17" fmla="*/ 105732 h 237"/>
                <a:gd name="T18" fmla="*/ 86294 w 226"/>
                <a:gd name="T19" fmla="*/ 102122 h 237"/>
                <a:gd name="T20" fmla="*/ 92490 w 226"/>
                <a:gd name="T21" fmla="*/ 98512 h 237"/>
                <a:gd name="T22" fmla="*/ 97358 w 226"/>
                <a:gd name="T23" fmla="*/ 93354 h 237"/>
                <a:gd name="T24" fmla="*/ 99570 w 226"/>
                <a:gd name="T25" fmla="*/ 86649 h 237"/>
                <a:gd name="T26" fmla="*/ 100013 w 226"/>
                <a:gd name="T27" fmla="*/ 78912 h 237"/>
                <a:gd name="T28" fmla="*/ 98685 w 226"/>
                <a:gd name="T29" fmla="*/ 72208 h 237"/>
                <a:gd name="T30" fmla="*/ 95145 w 226"/>
                <a:gd name="T31" fmla="*/ 63439 h 237"/>
                <a:gd name="T32" fmla="*/ 89835 w 226"/>
                <a:gd name="T33" fmla="*/ 51577 h 237"/>
                <a:gd name="T34" fmla="*/ 86737 w 226"/>
                <a:gd name="T35" fmla="*/ 43325 h 237"/>
                <a:gd name="T36" fmla="*/ 85409 w 226"/>
                <a:gd name="T37" fmla="*/ 38167 h 237"/>
                <a:gd name="T38" fmla="*/ 86294 w 226"/>
                <a:gd name="T39" fmla="*/ 30430 h 237"/>
                <a:gd name="T40" fmla="*/ 88507 w 226"/>
                <a:gd name="T41" fmla="*/ 22178 h 237"/>
                <a:gd name="T42" fmla="*/ 94260 w 226"/>
                <a:gd name="T43" fmla="*/ 12894 h 237"/>
                <a:gd name="T44" fmla="*/ 94260 w 226"/>
                <a:gd name="T45" fmla="*/ 7221 h 237"/>
                <a:gd name="T46" fmla="*/ 84524 w 226"/>
                <a:gd name="T47" fmla="*/ 3610 h 237"/>
                <a:gd name="T48" fmla="*/ 68150 w 226"/>
                <a:gd name="T49" fmla="*/ 1032 h 237"/>
                <a:gd name="T50" fmla="*/ 8851 w 226"/>
                <a:gd name="T51" fmla="*/ 3095 h 237"/>
                <a:gd name="T52" fmla="*/ 7966 w 226"/>
                <a:gd name="T53" fmla="*/ 15989 h 237"/>
                <a:gd name="T54" fmla="*/ 4425 w 226"/>
                <a:gd name="T55" fmla="*/ 27851 h 237"/>
                <a:gd name="T56" fmla="*/ 1328 w 226"/>
                <a:gd name="T57" fmla="*/ 40746 h 237"/>
                <a:gd name="T58" fmla="*/ 0 w 226"/>
                <a:gd name="T59" fmla="*/ 57250 h 237"/>
                <a:gd name="T60" fmla="*/ 1328 w 226"/>
                <a:gd name="T61" fmla="*/ 67050 h 237"/>
                <a:gd name="T62" fmla="*/ 4425 w 226"/>
                <a:gd name="T63" fmla="*/ 75302 h 237"/>
                <a:gd name="T64" fmla="*/ 13276 w 226"/>
                <a:gd name="T65" fmla="*/ 89228 h 237"/>
                <a:gd name="T66" fmla="*/ 22569 w 226"/>
                <a:gd name="T67" fmla="*/ 102638 h 237"/>
                <a:gd name="T68" fmla="*/ 25225 w 226"/>
                <a:gd name="T69" fmla="*/ 111406 h 237"/>
                <a:gd name="T70" fmla="*/ 26995 w 226"/>
                <a:gd name="T71" fmla="*/ 120690 h 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6" h="237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377"/>
            <p:cNvSpPr>
              <a:spLocks/>
            </p:cNvSpPr>
            <p:nvPr>
              <p:custDataLst>
                <p:tags r:id="rId372"/>
              </p:custDataLst>
            </p:nvPr>
          </p:nvSpPr>
          <p:spPr bwMode="auto">
            <a:xfrm>
              <a:off x="6516688" y="3286791"/>
              <a:ext cx="207962" cy="458788"/>
            </a:xfrm>
            <a:custGeom>
              <a:avLst/>
              <a:gdLst>
                <a:gd name="T0" fmla="*/ 124864 w 478"/>
                <a:gd name="T1" fmla="*/ 57152 h 875"/>
                <a:gd name="T2" fmla="*/ 108767 w 478"/>
                <a:gd name="T3" fmla="*/ 72357 h 875"/>
                <a:gd name="T4" fmla="*/ 86578 w 478"/>
                <a:gd name="T5" fmla="*/ 103293 h 875"/>
                <a:gd name="T6" fmla="*/ 86143 w 478"/>
                <a:gd name="T7" fmla="*/ 111682 h 875"/>
                <a:gd name="T8" fmla="*/ 89624 w 478"/>
                <a:gd name="T9" fmla="*/ 125315 h 875"/>
                <a:gd name="T10" fmla="*/ 96150 w 478"/>
                <a:gd name="T11" fmla="*/ 138947 h 875"/>
                <a:gd name="T12" fmla="*/ 104416 w 478"/>
                <a:gd name="T13" fmla="*/ 151007 h 875"/>
                <a:gd name="T14" fmla="*/ 112682 w 478"/>
                <a:gd name="T15" fmla="*/ 157823 h 875"/>
                <a:gd name="T16" fmla="*/ 121384 w 478"/>
                <a:gd name="T17" fmla="*/ 172504 h 875"/>
                <a:gd name="T18" fmla="*/ 128345 w 478"/>
                <a:gd name="T19" fmla="*/ 189283 h 875"/>
                <a:gd name="T20" fmla="*/ 132695 w 478"/>
                <a:gd name="T21" fmla="*/ 193477 h 875"/>
                <a:gd name="T22" fmla="*/ 190559 w 478"/>
                <a:gd name="T23" fmla="*/ 261640 h 875"/>
                <a:gd name="T24" fmla="*/ 204917 w 478"/>
                <a:gd name="T25" fmla="*/ 308830 h 875"/>
                <a:gd name="T26" fmla="*/ 207962 w 478"/>
                <a:gd name="T27" fmla="*/ 339241 h 875"/>
                <a:gd name="T28" fmla="*/ 207092 w 478"/>
                <a:gd name="T29" fmla="*/ 360214 h 875"/>
                <a:gd name="T30" fmla="*/ 207962 w 478"/>
                <a:gd name="T31" fmla="*/ 371225 h 875"/>
                <a:gd name="T32" fmla="*/ 194475 w 478"/>
                <a:gd name="T33" fmla="*/ 376468 h 875"/>
                <a:gd name="T34" fmla="*/ 182728 w 478"/>
                <a:gd name="T35" fmla="*/ 384333 h 875"/>
                <a:gd name="T36" fmla="*/ 170111 w 478"/>
                <a:gd name="T37" fmla="*/ 396393 h 875"/>
                <a:gd name="T38" fmla="*/ 158799 w 478"/>
                <a:gd name="T39" fmla="*/ 413696 h 875"/>
                <a:gd name="T40" fmla="*/ 151403 w 478"/>
                <a:gd name="T41" fmla="*/ 411598 h 875"/>
                <a:gd name="T42" fmla="*/ 138786 w 478"/>
                <a:gd name="T43" fmla="*/ 413696 h 875"/>
                <a:gd name="T44" fmla="*/ 136176 w 478"/>
                <a:gd name="T45" fmla="*/ 421561 h 875"/>
                <a:gd name="T46" fmla="*/ 125734 w 478"/>
                <a:gd name="T47" fmla="*/ 439388 h 875"/>
                <a:gd name="T48" fmla="*/ 111377 w 478"/>
                <a:gd name="T49" fmla="*/ 455118 h 875"/>
                <a:gd name="T50" fmla="*/ 103981 w 478"/>
                <a:gd name="T51" fmla="*/ 458788 h 875"/>
                <a:gd name="T52" fmla="*/ 100936 w 478"/>
                <a:gd name="T53" fmla="*/ 455118 h 875"/>
                <a:gd name="T54" fmla="*/ 97890 w 478"/>
                <a:gd name="T55" fmla="*/ 442534 h 875"/>
                <a:gd name="T56" fmla="*/ 100500 w 478"/>
                <a:gd name="T57" fmla="*/ 419463 h 875"/>
                <a:gd name="T58" fmla="*/ 110072 w 478"/>
                <a:gd name="T59" fmla="*/ 406355 h 875"/>
                <a:gd name="T60" fmla="*/ 120514 w 478"/>
                <a:gd name="T61" fmla="*/ 398490 h 875"/>
                <a:gd name="T62" fmla="*/ 128345 w 478"/>
                <a:gd name="T63" fmla="*/ 394820 h 875"/>
                <a:gd name="T64" fmla="*/ 132695 w 478"/>
                <a:gd name="T65" fmla="*/ 389577 h 875"/>
                <a:gd name="T66" fmla="*/ 136611 w 478"/>
                <a:gd name="T67" fmla="*/ 374371 h 875"/>
                <a:gd name="T68" fmla="*/ 143572 w 478"/>
                <a:gd name="T69" fmla="*/ 359690 h 875"/>
                <a:gd name="T70" fmla="*/ 158799 w 478"/>
                <a:gd name="T71" fmla="*/ 337144 h 875"/>
                <a:gd name="T72" fmla="*/ 161410 w 478"/>
                <a:gd name="T73" fmla="*/ 281040 h 875"/>
                <a:gd name="T74" fmla="*/ 158364 w 478"/>
                <a:gd name="T75" fmla="*/ 249056 h 875"/>
                <a:gd name="T76" fmla="*/ 148358 w 478"/>
                <a:gd name="T77" fmla="*/ 223889 h 875"/>
                <a:gd name="T78" fmla="*/ 129215 w 478"/>
                <a:gd name="T79" fmla="*/ 197672 h 875"/>
                <a:gd name="T80" fmla="*/ 95280 w 478"/>
                <a:gd name="T81" fmla="*/ 161493 h 875"/>
                <a:gd name="T82" fmla="*/ 70046 w 478"/>
                <a:gd name="T83" fmla="*/ 133704 h 875"/>
                <a:gd name="T84" fmla="*/ 46987 w 478"/>
                <a:gd name="T85" fmla="*/ 103817 h 875"/>
                <a:gd name="T86" fmla="*/ 31325 w 478"/>
                <a:gd name="T87" fmla="*/ 76552 h 875"/>
                <a:gd name="T88" fmla="*/ 18273 w 478"/>
                <a:gd name="T89" fmla="*/ 54530 h 875"/>
                <a:gd name="T90" fmla="*/ 20013 w 478"/>
                <a:gd name="T91" fmla="*/ 21497 h 875"/>
                <a:gd name="T92" fmla="*/ 56124 w 478"/>
                <a:gd name="T93" fmla="*/ 9962 h 875"/>
                <a:gd name="T94" fmla="*/ 64390 w 478"/>
                <a:gd name="T95" fmla="*/ 2622 h 875"/>
                <a:gd name="T96" fmla="*/ 76137 w 478"/>
                <a:gd name="T97" fmla="*/ 8389 h 875"/>
                <a:gd name="T98" fmla="*/ 96150 w 478"/>
                <a:gd name="T99" fmla="*/ 18352 h 875"/>
                <a:gd name="T100" fmla="*/ 117033 w 478"/>
                <a:gd name="T101" fmla="*/ 35130 h 8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378"/>
            <p:cNvSpPr>
              <a:spLocks/>
            </p:cNvSpPr>
            <p:nvPr>
              <p:custDataLst>
                <p:tags r:id="rId373"/>
              </p:custDataLst>
            </p:nvPr>
          </p:nvSpPr>
          <p:spPr bwMode="auto">
            <a:xfrm>
              <a:off x="6604000" y="3972591"/>
              <a:ext cx="25400" cy="57150"/>
            </a:xfrm>
            <a:custGeom>
              <a:avLst/>
              <a:gdLst>
                <a:gd name="T0" fmla="*/ 25400 w 59"/>
                <a:gd name="T1" fmla="*/ 11061 h 31"/>
                <a:gd name="T2" fmla="*/ 24539 w 59"/>
                <a:gd name="T3" fmla="*/ 20279 h 31"/>
                <a:gd name="T4" fmla="*/ 22817 w 59"/>
                <a:gd name="T5" fmla="*/ 27653 h 31"/>
                <a:gd name="T6" fmla="*/ 21095 w 59"/>
                <a:gd name="T7" fmla="*/ 35027 h 31"/>
                <a:gd name="T8" fmla="*/ 19373 w 59"/>
                <a:gd name="T9" fmla="*/ 44245 h 31"/>
                <a:gd name="T10" fmla="*/ 17220 w 59"/>
                <a:gd name="T11" fmla="*/ 49776 h 31"/>
                <a:gd name="T12" fmla="*/ 15498 w 59"/>
                <a:gd name="T13" fmla="*/ 53463 h 31"/>
                <a:gd name="T14" fmla="*/ 12915 w 59"/>
                <a:gd name="T15" fmla="*/ 57150 h 31"/>
                <a:gd name="T16" fmla="*/ 11193 w 59"/>
                <a:gd name="T17" fmla="*/ 57150 h 31"/>
                <a:gd name="T18" fmla="*/ 9041 w 59"/>
                <a:gd name="T19" fmla="*/ 57150 h 31"/>
                <a:gd name="T20" fmla="*/ 7319 w 59"/>
                <a:gd name="T21" fmla="*/ 55306 h 31"/>
                <a:gd name="T22" fmla="*/ 6027 w 59"/>
                <a:gd name="T23" fmla="*/ 53463 h 31"/>
                <a:gd name="T24" fmla="*/ 4736 w 59"/>
                <a:gd name="T25" fmla="*/ 49776 h 31"/>
                <a:gd name="T26" fmla="*/ 1722 w 59"/>
                <a:gd name="T27" fmla="*/ 36871 h 31"/>
                <a:gd name="T28" fmla="*/ 0 w 59"/>
                <a:gd name="T29" fmla="*/ 22123 h 31"/>
                <a:gd name="T30" fmla="*/ 431 w 59"/>
                <a:gd name="T31" fmla="*/ 16592 h 31"/>
                <a:gd name="T32" fmla="*/ 1292 w 59"/>
                <a:gd name="T33" fmla="*/ 11061 h 31"/>
                <a:gd name="T34" fmla="*/ 2153 w 59"/>
                <a:gd name="T35" fmla="*/ 7374 h 31"/>
                <a:gd name="T36" fmla="*/ 3444 w 59"/>
                <a:gd name="T37" fmla="*/ 5531 h 31"/>
                <a:gd name="T38" fmla="*/ 6888 w 59"/>
                <a:gd name="T39" fmla="*/ 1844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687 h 31"/>
                <a:gd name="T46" fmla="*/ 21956 w 59"/>
                <a:gd name="T47" fmla="*/ 7374 h 31"/>
                <a:gd name="T48" fmla="*/ 25400 w 59"/>
                <a:gd name="T49" fmla="*/ 1106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379"/>
            <p:cNvSpPr>
              <a:spLocks/>
            </p:cNvSpPr>
            <p:nvPr>
              <p:custDataLst>
                <p:tags r:id="rId374"/>
              </p:custDataLst>
            </p:nvPr>
          </p:nvSpPr>
          <p:spPr bwMode="auto">
            <a:xfrm>
              <a:off x="5295900" y="3231229"/>
              <a:ext cx="174625" cy="271462"/>
            </a:xfrm>
            <a:custGeom>
              <a:avLst/>
              <a:gdLst>
                <a:gd name="T0" fmla="*/ 87531 w 399"/>
                <a:gd name="T1" fmla="*/ 4192 h 518"/>
                <a:gd name="T2" fmla="*/ 88407 w 399"/>
                <a:gd name="T3" fmla="*/ 11529 h 518"/>
                <a:gd name="T4" fmla="*/ 91033 w 399"/>
                <a:gd name="T5" fmla="*/ 18866 h 518"/>
                <a:gd name="T6" fmla="*/ 93659 w 399"/>
                <a:gd name="T7" fmla="*/ 25679 h 518"/>
                <a:gd name="T8" fmla="*/ 98035 w 399"/>
                <a:gd name="T9" fmla="*/ 33016 h 518"/>
                <a:gd name="T10" fmla="*/ 102849 w 399"/>
                <a:gd name="T11" fmla="*/ 39304 h 518"/>
                <a:gd name="T12" fmla="*/ 108977 w 399"/>
                <a:gd name="T13" fmla="*/ 45069 h 518"/>
                <a:gd name="T14" fmla="*/ 115541 w 399"/>
                <a:gd name="T15" fmla="*/ 49786 h 518"/>
                <a:gd name="T16" fmla="*/ 138299 w 399"/>
                <a:gd name="T17" fmla="*/ 55550 h 518"/>
                <a:gd name="T18" fmla="*/ 159745 w 399"/>
                <a:gd name="T19" fmla="*/ 62363 h 518"/>
                <a:gd name="T20" fmla="*/ 166310 w 399"/>
                <a:gd name="T21" fmla="*/ 66555 h 518"/>
                <a:gd name="T22" fmla="*/ 171561 w 399"/>
                <a:gd name="T23" fmla="*/ 71796 h 518"/>
                <a:gd name="T24" fmla="*/ 174187 w 399"/>
                <a:gd name="T25" fmla="*/ 79133 h 518"/>
                <a:gd name="T26" fmla="*/ 174187 w 399"/>
                <a:gd name="T27" fmla="*/ 91186 h 518"/>
                <a:gd name="T28" fmla="*/ 170686 w 399"/>
                <a:gd name="T29" fmla="*/ 104812 h 518"/>
                <a:gd name="T30" fmla="*/ 161495 w 399"/>
                <a:gd name="T31" fmla="*/ 125250 h 518"/>
                <a:gd name="T32" fmla="*/ 150554 w 399"/>
                <a:gd name="T33" fmla="*/ 144640 h 518"/>
                <a:gd name="T34" fmla="*/ 143551 w 399"/>
                <a:gd name="T35" fmla="*/ 158790 h 518"/>
                <a:gd name="T36" fmla="*/ 137424 w 399"/>
                <a:gd name="T37" fmla="*/ 172939 h 518"/>
                <a:gd name="T38" fmla="*/ 134361 w 399"/>
                <a:gd name="T39" fmla="*/ 188661 h 518"/>
                <a:gd name="T40" fmla="*/ 129984 w 399"/>
                <a:gd name="T41" fmla="*/ 197570 h 518"/>
                <a:gd name="T42" fmla="*/ 117292 w 399"/>
                <a:gd name="T43" fmla="*/ 202810 h 518"/>
                <a:gd name="T44" fmla="*/ 107664 w 399"/>
                <a:gd name="T45" fmla="*/ 209099 h 518"/>
                <a:gd name="T46" fmla="*/ 102849 w 399"/>
                <a:gd name="T47" fmla="*/ 213816 h 518"/>
                <a:gd name="T48" fmla="*/ 99348 w 399"/>
                <a:gd name="T49" fmla="*/ 218532 h 518"/>
                <a:gd name="T50" fmla="*/ 98035 w 399"/>
                <a:gd name="T51" fmla="*/ 223773 h 518"/>
                <a:gd name="T52" fmla="*/ 93221 w 399"/>
                <a:gd name="T53" fmla="*/ 229537 h 518"/>
                <a:gd name="T54" fmla="*/ 82279 w 399"/>
                <a:gd name="T55" fmla="*/ 235826 h 518"/>
                <a:gd name="T56" fmla="*/ 75715 w 399"/>
                <a:gd name="T57" fmla="*/ 238970 h 518"/>
                <a:gd name="T58" fmla="*/ 72651 w 399"/>
                <a:gd name="T59" fmla="*/ 244735 h 518"/>
                <a:gd name="T60" fmla="*/ 69150 w 399"/>
                <a:gd name="T61" fmla="*/ 252072 h 518"/>
                <a:gd name="T62" fmla="*/ 63898 w 399"/>
                <a:gd name="T63" fmla="*/ 256788 h 518"/>
                <a:gd name="T64" fmla="*/ 57333 w 399"/>
                <a:gd name="T65" fmla="*/ 258885 h 518"/>
                <a:gd name="T66" fmla="*/ 44641 w 399"/>
                <a:gd name="T67" fmla="*/ 260981 h 518"/>
                <a:gd name="T68" fmla="*/ 31949 w 399"/>
                <a:gd name="T69" fmla="*/ 264125 h 518"/>
                <a:gd name="T70" fmla="*/ 24071 w 399"/>
                <a:gd name="T71" fmla="*/ 268318 h 518"/>
                <a:gd name="T72" fmla="*/ 20132 w 399"/>
                <a:gd name="T73" fmla="*/ 269366 h 518"/>
                <a:gd name="T74" fmla="*/ 18819 w 399"/>
                <a:gd name="T75" fmla="*/ 265173 h 518"/>
                <a:gd name="T76" fmla="*/ 16631 w 399"/>
                <a:gd name="T77" fmla="*/ 260457 h 518"/>
                <a:gd name="T78" fmla="*/ 14880 w 399"/>
                <a:gd name="T79" fmla="*/ 255216 h 518"/>
                <a:gd name="T80" fmla="*/ 14443 w 399"/>
                <a:gd name="T81" fmla="*/ 245259 h 518"/>
                <a:gd name="T82" fmla="*/ 12692 w 399"/>
                <a:gd name="T83" fmla="*/ 233206 h 518"/>
                <a:gd name="T84" fmla="*/ 7440 w 399"/>
                <a:gd name="T85" fmla="*/ 219056 h 518"/>
                <a:gd name="T86" fmla="*/ 0 w 399"/>
                <a:gd name="T87" fmla="*/ 187613 h 518"/>
                <a:gd name="T88" fmla="*/ 84905 w 399"/>
                <a:gd name="T89" fmla="*/ 96951 h 518"/>
                <a:gd name="T90" fmla="*/ 87531 w 399"/>
                <a:gd name="T91" fmla="*/ 0 h 5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9" h="518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380"/>
            <p:cNvSpPr>
              <a:spLocks/>
            </p:cNvSpPr>
            <p:nvPr>
              <p:custDataLst>
                <p:tags r:id="rId375"/>
              </p:custDataLst>
            </p:nvPr>
          </p:nvSpPr>
          <p:spPr bwMode="auto">
            <a:xfrm>
              <a:off x="4022725" y="3285204"/>
              <a:ext cx="376238" cy="385762"/>
            </a:xfrm>
            <a:custGeom>
              <a:avLst/>
              <a:gdLst>
                <a:gd name="T0" fmla="*/ 100359 w 866"/>
                <a:gd name="T1" fmla="*/ 140751 h 740"/>
                <a:gd name="T2" fmla="*/ 106441 w 866"/>
                <a:gd name="T3" fmla="*/ 137623 h 740"/>
                <a:gd name="T4" fmla="*/ 118172 w 866"/>
                <a:gd name="T5" fmla="*/ 141794 h 740"/>
                <a:gd name="T6" fmla="*/ 284134 w 866"/>
                <a:gd name="T7" fmla="*/ 521 h 740"/>
                <a:gd name="T8" fmla="*/ 294995 w 866"/>
                <a:gd name="T9" fmla="*/ 3128 h 740"/>
                <a:gd name="T10" fmla="*/ 308897 w 866"/>
                <a:gd name="T11" fmla="*/ 10947 h 740"/>
                <a:gd name="T12" fmla="*/ 317152 w 866"/>
                <a:gd name="T13" fmla="*/ 18246 h 740"/>
                <a:gd name="T14" fmla="*/ 330186 w 866"/>
                <a:gd name="T15" fmla="*/ 29714 h 740"/>
                <a:gd name="T16" fmla="*/ 343654 w 866"/>
                <a:gd name="T17" fmla="*/ 30757 h 740"/>
                <a:gd name="T18" fmla="*/ 361032 w 866"/>
                <a:gd name="T19" fmla="*/ 22416 h 740"/>
                <a:gd name="T20" fmla="*/ 371025 w 866"/>
                <a:gd name="T21" fmla="*/ 86536 h 740"/>
                <a:gd name="T22" fmla="*/ 376238 w 866"/>
                <a:gd name="T23" fmla="*/ 106866 h 740"/>
                <a:gd name="T24" fmla="*/ 369287 w 866"/>
                <a:gd name="T25" fmla="*/ 156911 h 740"/>
                <a:gd name="T26" fmla="*/ 368418 w 866"/>
                <a:gd name="T27" fmla="*/ 196009 h 740"/>
                <a:gd name="T28" fmla="*/ 362335 w 866"/>
                <a:gd name="T29" fmla="*/ 219467 h 740"/>
                <a:gd name="T30" fmla="*/ 348433 w 866"/>
                <a:gd name="T31" fmla="*/ 243447 h 740"/>
                <a:gd name="T32" fmla="*/ 337572 w 866"/>
                <a:gd name="T33" fmla="*/ 260129 h 740"/>
                <a:gd name="T34" fmla="*/ 329317 w 866"/>
                <a:gd name="T35" fmla="*/ 295577 h 740"/>
                <a:gd name="T36" fmla="*/ 308897 w 866"/>
                <a:gd name="T37" fmla="*/ 327898 h 740"/>
                <a:gd name="T38" fmla="*/ 295429 w 866"/>
                <a:gd name="T39" fmla="*/ 336760 h 740"/>
                <a:gd name="T40" fmla="*/ 279789 w 866"/>
                <a:gd name="T41" fmla="*/ 332589 h 740"/>
                <a:gd name="T42" fmla="*/ 265452 w 866"/>
                <a:gd name="T43" fmla="*/ 325813 h 740"/>
                <a:gd name="T44" fmla="*/ 245902 w 866"/>
                <a:gd name="T45" fmla="*/ 329983 h 740"/>
                <a:gd name="T46" fmla="*/ 230261 w 866"/>
                <a:gd name="T47" fmla="*/ 343537 h 740"/>
                <a:gd name="T48" fmla="*/ 222006 w 866"/>
                <a:gd name="T49" fmla="*/ 354484 h 740"/>
                <a:gd name="T50" fmla="*/ 213317 w 866"/>
                <a:gd name="T51" fmla="*/ 356569 h 740"/>
                <a:gd name="T52" fmla="*/ 204194 w 866"/>
                <a:gd name="T53" fmla="*/ 348228 h 740"/>
                <a:gd name="T54" fmla="*/ 193767 w 866"/>
                <a:gd name="T55" fmla="*/ 333111 h 740"/>
                <a:gd name="T56" fmla="*/ 182906 w 866"/>
                <a:gd name="T57" fmla="*/ 331026 h 740"/>
                <a:gd name="T58" fmla="*/ 175954 w 866"/>
                <a:gd name="T59" fmla="*/ 337281 h 740"/>
                <a:gd name="T60" fmla="*/ 166831 w 866"/>
                <a:gd name="T61" fmla="*/ 339888 h 740"/>
                <a:gd name="T62" fmla="*/ 152059 w 866"/>
                <a:gd name="T63" fmla="*/ 332589 h 740"/>
                <a:gd name="T64" fmla="*/ 132943 w 866"/>
                <a:gd name="T65" fmla="*/ 316950 h 740"/>
                <a:gd name="T66" fmla="*/ 117737 w 866"/>
                <a:gd name="T67" fmla="*/ 314865 h 740"/>
                <a:gd name="T68" fmla="*/ 102966 w 866"/>
                <a:gd name="T69" fmla="*/ 323206 h 740"/>
                <a:gd name="T70" fmla="*/ 90801 w 866"/>
                <a:gd name="T71" fmla="*/ 340409 h 740"/>
                <a:gd name="T72" fmla="*/ 82546 w 866"/>
                <a:gd name="T73" fmla="*/ 360740 h 740"/>
                <a:gd name="T74" fmla="*/ 77333 w 866"/>
                <a:gd name="T75" fmla="*/ 374815 h 740"/>
                <a:gd name="T76" fmla="*/ 64734 w 866"/>
                <a:gd name="T77" fmla="*/ 365953 h 740"/>
                <a:gd name="T78" fmla="*/ 43445 w 866"/>
                <a:gd name="T79" fmla="*/ 385762 h 740"/>
                <a:gd name="T80" fmla="*/ 28674 w 866"/>
                <a:gd name="T81" fmla="*/ 364389 h 740"/>
                <a:gd name="T82" fmla="*/ 27805 w 866"/>
                <a:gd name="T83" fmla="*/ 335717 h 740"/>
                <a:gd name="T84" fmla="*/ 21723 w 866"/>
                <a:gd name="T85" fmla="*/ 319557 h 740"/>
                <a:gd name="T86" fmla="*/ 8689 w 866"/>
                <a:gd name="T87" fmla="*/ 306003 h 740"/>
                <a:gd name="T88" fmla="*/ 2172 w 866"/>
                <a:gd name="T89" fmla="*/ 290885 h 740"/>
                <a:gd name="T90" fmla="*/ 23026 w 866"/>
                <a:gd name="T91" fmla="*/ 276289 h 740"/>
                <a:gd name="T92" fmla="*/ 33019 w 866"/>
                <a:gd name="T93" fmla="*/ 270033 h 740"/>
                <a:gd name="T94" fmla="*/ 60389 w 866"/>
                <a:gd name="T95" fmla="*/ 265863 h 740"/>
                <a:gd name="T96" fmla="*/ 79071 w 866"/>
                <a:gd name="T97" fmla="*/ 260650 h 740"/>
                <a:gd name="T98" fmla="*/ 87325 w 866"/>
                <a:gd name="T99" fmla="*/ 247617 h 740"/>
                <a:gd name="T100" fmla="*/ 95146 w 866"/>
                <a:gd name="T101" fmla="*/ 221031 h 740"/>
                <a:gd name="T102" fmla="*/ 97318 w 866"/>
                <a:gd name="T103" fmla="*/ 191317 h 740"/>
                <a:gd name="T104" fmla="*/ 95146 w 866"/>
                <a:gd name="T105" fmla="*/ 166816 h 7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66" h="74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381"/>
            <p:cNvSpPr>
              <a:spLocks/>
            </p:cNvSpPr>
            <p:nvPr>
              <p:custDataLst>
                <p:tags r:id="rId376"/>
              </p:custDataLst>
            </p:nvPr>
          </p:nvSpPr>
          <p:spPr bwMode="auto">
            <a:xfrm>
              <a:off x="3692525" y="2902616"/>
              <a:ext cx="300038" cy="260350"/>
            </a:xfrm>
            <a:custGeom>
              <a:avLst/>
              <a:gdLst>
                <a:gd name="T0" fmla="*/ 278945 w 697"/>
                <a:gd name="T1" fmla="*/ 27597 h 500"/>
                <a:gd name="T2" fmla="*/ 282819 w 697"/>
                <a:gd name="T3" fmla="*/ 83833 h 500"/>
                <a:gd name="T4" fmla="*/ 284541 w 697"/>
                <a:gd name="T5" fmla="*/ 86957 h 500"/>
                <a:gd name="T6" fmla="*/ 291429 w 697"/>
                <a:gd name="T7" fmla="*/ 92164 h 500"/>
                <a:gd name="T8" fmla="*/ 298747 w 697"/>
                <a:gd name="T9" fmla="*/ 98412 h 500"/>
                <a:gd name="T10" fmla="*/ 300038 w 697"/>
                <a:gd name="T11" fmla="*/ 103099 h 500"/>
                <a:gd name="T12" fmla="*/ 298747 w 697"/>
                <a:gd name="T13" fmla="*/ 109868 h 500"/>
                <a:gd name="T14" fmla="*/ 294872 w 697"/>
                <a:gd name="T15" fmla="*/ 112992 h 500"/>
                <a:gd name="T16" fmla="*/ 281958 w 697"/>
                <a:gd name="T17" fmla="*/ 113513 h 500"/>
                <a:gd name="T18" fmla="*/ 260435 w 697"/>
                <a:gd name="T19" fmla="*/ 118720 h 500"/>
                <a:gd name="T20" fmla="*/ 244077 w 697"/>
                <a:gd name="T21" fmla="*/ 130175 h 500"/>
                <a:gd name="T22" fmla="*/ 236328 w 697"/>
                <a:gd name="T23" fmla="*/ 139027 h 500"/>
                <a:gd name="T24" fmla="*/ 232024 w 697"/>
                <a:gd name="T25" fmla="*/ 149962 h 500"/>
                <a:gd name="T26" fmla="*/ 224275 w 697"/>
                <a:gd name="T27" fmla="*/ 157251 h 500"/>
                <a:gd name="T28" fmla="*/ 211361 w 697"/>
                <a:gd name="T29" fmla="*/ 168707 h 500"/>
                <a:gd name="T30" fmla="*/ 195864 w 697"/>
                <a:gd name="T31" fmla="*/ 183286 h 500"/>
                <a:gd name="T32" fmla="*/ 180798 w 697"/>
                <a:gd name="T33" fmla="*/ 192659 h 500"/>
                <a:gd name="T34" fmla="*/ 160135 w 697"/>
                <a:gd name="T35" fmla="*/ 196304 h 500"/>
                <a:gd name="T36" fmla="*/ 148082 w 697"/>
                <a:gd name="T37" fmla="*/ 197866 h 500"/>
                <a:gd name="T38" fmla="*/ 136029 w 697"/>
                <a:gd name="T39" fmla="*/ 206197 h 500"/>
                <a:gd name="T40" fmla="*/ 124836 w 697"/>
                <a:gd name="T41" fmla="*/ 217132 h 500"/>
                <a:gd name="T42" fmla="*/ 114075 w 697"/>
                <a:gd name="T43" fmla="*/ 221818 h 500"/>
                <a:gd name="T44" fmla="*/ 2152 w 697"/>
                <a:gd name="T45" fmla="*/ 258267 h 500"/>
                <a:gd name="T46" fmla="*/ 13775 w 697"/>
                <a:gd name="T47" fmla="*/ 253581 h 500"/>
                <a:gd name="T48" fmla="*/ 36590 w 697"/>
                <a:gd name="T49" fmla="*/ 246291 h 500"/>
                <a:gd name="T50" fmla="*/ 40034 w 697"/>
                <a:gd name="T51" fmla="*/ 239001 h 500"/>
                <a:gd name="T52" fmla="*/ 42617 w 697"/>
                <a:gd name="T53" fmla="*/ 228067 h 500"/>
                <a:gd name="T54" fmla="*/ 51226 w 697"/>
                <a:gd name="T55" fmla="*/ 219735 h 500"/>
                <a:gd name="T56" fmla="*/ 68875 w 697"/>
                <a:gd name="T57" fmla="*/ 207759 h 500"/>
                <a:gd name="T58" fmla="*/ 77915 w 697"/>
                <a:gd name="T59" fmla="*/ 198907 h 500"/>
                <a:gd name="T60" fmla="*/ 82650 w 697"/>
                <a:gd name="T61" fmla="*/ 185890 h 500"/>
                <a:gd name="T62" fmla="*/ 83081 w 697"/>
                <a:gd name="T63" fmla="*/ 164541 h 500"/>
                <a:gd name="T64" fmla="*/ 83942 w 697"/>
                <a:gd name="T65" fmla="*/ 132258 h 500"/>
                <a:gd name="T66" fmla="*/ 82650 w 697"/>
                <a:gd name="T67" fmla="*/ 99974 h 500"/>
                <a:gd name="T68" fmla="*/ 92121 w 697"/>
                <a:gd name="T69" fmla="*/ 98412 h 500"/>
                <a:gd name="T70" fmla="*/ 98147 w 697"/>
                <a:gd name="T71" fmla="*/ 93205 h 500"/>
                <a:gd name="T72" fmla="*/ 103743 w 697"/>
                <a:gd name="T73" fmla="*/ 85916 h 500"/>
                <a:gd name="T74" fmla="*/ 108479 w 697"/>
                <a:gd name="T75" fmla="*/ 79146 h 500"/>
                <a:gd name="T76" fmla="*/ 120962 w 697"/>
                <a:gd name="T77" fmla="*/ 76022 h 500"/>
                <a:gd name="T78" fmla="*/ 135168 w 697"/>
                <a:gd name="T79" fmla="*/ 74460 h 500"/>
                <a:gd name="T80" fmla="*/ 146360 w 697"/>
                <a:gd name="T81" fmla="*/ 68212 h 500"/>
                <a:gd name="T82" fmla="*/ 154969 w 697"/>
                <a:gd name="T83" fmla="*/ 56236 h 500"/>
                <a:gd name="T84" fmla="*/ 167023 w 697"/>
                <a:gd name="T85" fmla="*/ 24994 h 500"/>
                <a:gd name="T86" fmla="*/ 175202 w 697"/>
                <a:gd name="T87" fmla="*/ 6248 h 500"/>
                <a:gd name="T88" fmla="*/ 183380 w 697"/>
                <a:gd name="T89" fmla="*/ 4166 h 500"/>
                <a:gd name="T90" fmla="*/ 193281 w 697"/>
                <a:gd name="T91" fmla="*/ 10414 h 500"/>
                <a:gd name="T92" fmla="*/ 220401 w 697"/>
                <a:gd name="T93" fmla="*/ 9373 h 500"/>
                <a:gd name="T94" fmla="*/ 253978 w 697"/>
                <a:gd name="T95" fmla="*/ 6769 h 500"/>
                <a:gd name="T96" fmla="*/ 256991 w 697"/>
                <a:gd name="T97" fmla="*/ 8852 h 500"/>
                <a:gd name="T98" fmla="*/ 260435 w 697"/>
                <a:gd name="T99" fmla="*/ 18745 h 500"/>
                <a:gd name="T100" fmla="*/ 263018 w 697"/>
                <a:gd name="T101" fmla="*/ 26556 h 500"/>
                <a:gd name="T102" fmla="*/ 266031 w 697"/>
                <a:gd name="T103" fmla="*/ 26035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7" h="50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382"/>
            <p:cNvSpPr>
              <a:spLocks/>
            </p:cNvSpPr>
            <p:nvPr>
              <p:custDataLst>
                <p:tags r:id="rId377"/>
              </p:custDataLst>
            </p:nvPr>
          </p:nvSpPr>
          <p:spPr bwMode="auto">
            <a:xfrm>
              <a:off x="4392613" y="1832641"/>
              <a:ext cx="236537" cy="92075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383"/>
            <p:cNvSpPr>
              <a:spLocks/>
            </p:cNvSpPr>
            <p:nvPr>
              <p:custDataLst>
                <p:tags r:id="rId378"/>
              </p:custDataLst>
            </p:nvPr>
          </p:nvSpPr>
          <p:spPr bwMode="auto">
            <a:xfrm>
              <a:off x="4903788" y="1816766"/>
              <a:ext cx="107950" cy="60325"/>
            </a:xfrm>
            <a:custGeom>
              <a:avLst/>
              <a:gdLst>
                <a:gd name="T0" fmla="*/ 11848 w 246"/>
                <a:gd name="T1" fmla="*/ 51707 h 42"/>
                <a:gd name="T2" fmla="*/ 15798 w 246"/>
                <a:gd name="T3" fmla="*/ 51707 h 42"/>
                <a:gd name="T4" fmla="*/ 19747 w 246"/>
                <a:gd name="T5" fmla="*/ 50271 h 42"/>
                <a:gd name="T6" fmla="*/ 23258 w 246"/>
                <a:gd name="T7" fmla="*/ 47398 h 42"/>
                <a:gd name="T8" fmla="*/ 25890 w 246"/>
                <a:gd name="T9" fmla="*/ 44526 h 42"/>
                <a:gd name="T10" fmla="*/ 28962 w 246"/>
                <a:gd name="T11" fmla="*/ 43089 h 42"/>
                <a:gd name="T12" fmla="*/ 31595 w 246"/>
                <a:gd name="T13" fmla="*/ 41653 h 42"/>
                <a:gd name="T14" fmla="*/ 35106 w 246"/>
                <a:gd name="T15" fmla="*/ 41653 h 42"/>
                <a:gd name="T16" fmla="*/ 38177 w 246"/>
                <a:gd name="T17" fmla="*/ 43089 h 42"/>
                <a:gd name="T18" fmla="*/ 38177 w 246"/>
                <a:gd name="T19" fmla="*/ 60325 h 42"/>
                <a:gd name="T20" fmla="*/ 67578 w 246"/>
                <a:gd name="T21" fmla="*/ 60325 h 42"/>
                <a:gd name="T22" fmla="*/ 67578 w 246"/>
                <a:gd name="T23" fmla="*/ 56016 h 42"/>
                <a:gd name="T24" fmla="*/ 68456 w 246"/>
                <a:gd name="T25" fmla="*/ 51707 h 42"/>
                <a:gd name="T26" fmla="*/ 69773 w 246"/>
                <a:gd name="T27" fmla="*/ 47398 h 42"/>
                <a:gd name="T28" fmla="*/ 71528 w 246"/>
                <a:gd name="T29" fmla="*/ 44526 h 42"/>
                <a:gd name="T30" fmla="*/ 76794 w 246"/>
                <a:gd name="T31" fmla="*/ 37344 h 42"/>
                <a:gd name="T32" fmla="*/ 83376 w 246"/>
                <a:gd name="T33" fmla="*/ 33035 h 42"/>
                <a:gd name="T34" fmla="*/ 96979 w 246"/>
                <a:gd name="T35" fmla="*/ 24417 h 42"/>
                <a:gd name="T36" fmla="*/ 107950 w 246"/>
                <a:gd name="T37" fmla="*/ 17236 h 42"/>
                <a:gd name="T38" fmla="*/ 93030 w 246"/>
                <a:gd name="T39" fmla="*/ 18672 h 42"/>
                <a:gd name="T40" fmla="*/ 81621 w 246"/>
                <a:gd name="T41" fmla="*/ 20108 h 42"/>
                <a:gd name="T42" fmla="*/ 78110 w 246"/>
                <a:gd name="T43" fmla="*/ 21545 h 42"/>
                <a:gd name="T44" fmla="*/ 75038 w 246"/>
                <a:gd name="T45" fmla="*/ 21545 h 42"/>
                <a:gd name="T46" fmla="*/ 73722 w 246"/>
                <a:gd name="T47" fmla="*/ 20108 h 42"/>
                <a:gd name="T48" fmla="*/ 73283 w 246"/>
                <a:gd name="T49" fmla="*/ 17236 h 42"/>
                <a:gd name="T50" fmla="*/ 69773 w 246"/>
                <a:gd name="T51" fmla="*/ 22981 h 42"/>
                <a:gd name="T52" fmla="*/ 66701 w 246"/>
                <a:gd name="T53" fmla="*/ 24417 h 42"/>
                <a:gd name="T54" fmla="*/ 64507 w 246"/>
                <a:gd name="T55" fmla="*/ 24417 h 42"/>
                <a:gd name="T56" fmla="*/ 61874 w 246"/>
                <a:gd name="T57" fmla="*/ 21545 h 42"/>
                <a:gd name="T58" fmla="*/ 60118 w 246"/>
                <a:gd name="T59" fmla="*/ 17236 h 42"/>
                <a:gd name="T60" fmla="*/ 58363 w 246"/>
                <a:gd name="T61" fmla="*/ 12927 h 42"/>
                <a:gd name="T62" fmla="*/ 56608 w 246"/>
                <a:gd name="T63" fmla="*/ 7182 h 42"/>
                <a:gd name="T64" fmla="*/ 55291 w 246"/>
                <a:gd name="T65" fmla="*/ 0 h 42"/>
                <a:gd name="T66" fmla="*/ 53097 w 246"/>
                <a:gd name="T67" fmla="*/ 2873 h 42"/>
                <a:gd name="T68" fmla="*/ 49587 w 246"/>
                <a:gd name="T69" fmla="*/ 5745 h 42"/>
                <a:gd name="T70" fmla="*/ 45199 w 246"/>
                <a:gd name="T71" fmla="*/ 7182 h 42"/>
                <a:gd name="T72" fmla="*/ 40810 w 246"/>
                <a:gd name="T73" fmla="*/ 7182 h 42"/>
                <a:gd name="T74" fmla="*/ 32473 w 246"/>
                <a:gd name="T75" fmla="*/ 8618 h 42"/>
                <a:gd name="T76" fmla="*/ 26329 w 246"/>
                <a:gd name="T77" fmla="*/ 8618 h 42"/>
                <a:gd name="T78" fmla="*/ 25452 w 246"/>
                <a:gd name="T79" fmla="*/ 12927 h 42"/>
                <a:gd name="T80" fmla="*/ 24574 w 246"/>
                <a:gd name="T81" fmla="*/ 17236 h 42"/>
                <a:gd name="T82" fmla="*/ 23696 w 246"/>
                <a:gd name="T83" fmla="*/ 21545 h 42"/>
                <a:gd name="T84" fmla="*/ 21941 w 246"/>
                <a:gd name="T85" fmla="*/ 24417 h 42"/>
                <a:gd name="T86" fmla="*/ 18430 w 246"/>
                <a:gd name="T87" fmla="*/ 28726 h 42"/>
                <a:gd name="T88" fmla="*/ 14481 w 246"/>
                <a:gd name="T89" fmla="*/ 31599 h 42"/>
                <a:gd name="T90" fmla="*/ 6143 w 246"/>
                <a:gd name="T91" fmla="*/ 34471 h 42"/>
                <a:gd name="T92" fmla="*/ 0 w 246"/>
                <a:gd name="T93" fmla="*/ 34471 h 42"/>
                <a:gd name="T94" fmla="*/ 439 w 246"/>
                <a:gd name="T95" fmla="*/ 38780 h 42"/>
                <a:gd name="T96" fmla="*/ 1316 w 246"/>
                <a:gd name="T97" fmla="*/ 41653 h 42"/>
                <a:gd name="T98" fmla="*/ 2194 w 246"/>
                <a:gd name="T99" fmla="*/ 44526 h 42"/>
                <a:gd name="T100" fmla="*/ 3949 w 246"/>
                <a:gd name="T101" fmla="*/ 47398 h 42"/>
                <a:gd name="T102" fmla="*/ 7460 w 246"/>
                <a:gd name="T103" fmla="*/ 50271 h 42"/>
                <a:gd name="T104" fmla="*/ 11848 w 246"/>
                <a:gd name="T105" fmla="*/ 5170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384"/>
            <p:cNvSpPr>
              <a:spLocks/>
            </p:cNvSpPr>
            <p:nvPr>
              <p:custDataLst>
                <p:tags r:id="rId379"/>
              </p:custDataLst>
            </p:nvPr>
          </p:nvSpPr>
          <p:spPr bwMode="auto">
            <a:xfrm>
              <a:off x="5046663" y="1799304"/>
              <a:ext cx="63500" cy="57150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6" name="Freeform 385"/>
            <p:cNvSpPr>
              <a:spLocks/>
            </p:cNvSpPr>
            <p:nvPr>
              <p:custDataLst>
                <p:tags r:id="rId380"/>
              </p:custDataLst>
            </p:nvPr>
          </p:nvSpPr>
          <p:spPr bwMode="auto">
            <a:xfrm>
              <a:off x="5083175" y="1807241"/>
              <a:ext cx="130175" cy="57150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54" name="Title 55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Markets by Region</a:t>
            </a:r>
          </a:p>
        </p:txBody>
      </p:sp>
      <p:sp>
        <p:nvSpPr>
          <p:cNvPr id="556" name="TextBox 555"/>
          <p:cNvSpPr txBox="1"/>
          <p:nvPr/>
        </p:nvSpPr>
        <p:spPr>
          <a:xfrm>
            <a:off x="4452335" y="1694284"/>
            <a:ext cx="39856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pPr marL="109538" lvl="1"/>
            <a:r>
              <a:rPr lang="en-US" b="1" dirty="0">
                <a:solidFill>
                  <a:prstClr val="white">
                    <a:lumMod val="65000"/>
                  </a:prstClr>
                </a:solidFill>
              </a:rPr>
              <a:t>UK</a:t>
            </a:r>
          </a:p>
          <a:p>
            <a:pPr marL="395288" lvl="2" indent="-285750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Continued EFR/FFR &amp; capacity deployments</a:t>
            </a:r>
          </a:p>
          <a:p>
            <a:pPr marL="109538" lvl="1"/>
            <a:r>
              <a:rPr lang="en-US" b="1" dirty="0">
                <a:solidFill>
                  <a:prstClr val="white">
                    <a:lumMod val="65000"/>
                  </a:prstClr>
                </a:solidFill>
              </a:rPr>
              <a:t>Germany</a:t>
            </a:r>
          </a:p>
          <a:p>
            <a:pPr marL="404813" lvl="2" indent="-295275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German market led by solar self-consumption -&gt; not our strength</a:t>
            </a:r>
          </a:p>
          <a:p>
            <a:pPr marL="404813" lvl="2" indent="-295275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PCR market has low prices</a:t>
            </a:r>
          </a:p>
          <a:p>
            <a:pPr marL="109538" lvl="1"/>
            <a:r>
              <a:rPr lang="en-US" b="1" dirty="0">
                <a:solidFill>
                  <a:prstClr val="white">
                    <a:lumMod val="65000"/>
                  </a:prstClr>
                </a:solidFill>
              </a:rPr>
              <a:t>France</a:t>
            </a:r>
          </a:p>
          <a:p>
            <a:pPr marL="404813" lvl="2" indent="-295275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Island tenders</a:t>
            </a:r>
          </a:p>
          <a:p>
            <a:pPr marL="109538" lvl="1"/>
            <a:r>
              <a:rPr lang="en-US" b="1" dirty="0">
                <a:solidFill>
                  <a:srgbClr val="CCCCCC">
                    <a:lumMod val="90000"/>
                  </a:srgbClr>
                </a:solidFill>
              </a:rPr>
              <a:t>Middle East</a:t>
            </a:r>
          </a:p>
          <a:p>
            <a:pPr marL="404813" lvl="2" indent="-295275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srgbClr val="CCCCCC">
                    <a:lumMod val="90000"/>
                  </a:srgbClr>
                </a:solidFill>
              </a:rPr>
              <a:t>Solar + storage applications</a:t>
            </a:r>
          </a:p>
          <a:p>
            <a:pPr marL="109538" lvl="1"/>
            <a:r>
              <a:rPr lang="en-US" b="1" dirty="0">
                <a:solidFill>
                  <a:prstClr val="white">
                    <a:lumMod val="65000"/>
                  </a:prstClr>
                </a:solidFill>
              </a:rPr>
              <a:t>Africa</a:t>
            </a:r>
          </a:p>
          <a:p>
            <a:pPr marL="404813" lvl="2" indent="-295275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Mining/Off-grid hybrid engine opportunities</a:t>
            </a:r>
          </a:p>
          <a:p>
            <a:pPr marL="404813" lvl="2" indent="-295275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Solar + storage applications</a:t>
            </a:r>
          </a:p>
          <a:p>
            <a:endParaRPr lang="en-US" sz="2000" dirty="0" err="1">
              <a:solidFill>
                <a:srgbClr val="4D4D4D"/>
              </a:solidFill>
            </a:endParaRPr>
          </a:p>
        </p:txBody>
      </p:sp>
      <p:sp>
        <p:nvSpPr>
          <p:cNvPr id="557" name="TextBox 556"/>
          <p:cNvSpPr txBox="1"/>
          <p:nvPr/>
        </p:nvSpPr>
        <p:spPr>
          <a:xfrm>
            <a:off x="782300" y="1982025"/>
            <a:ext cx="352770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>
                <a:solidFill>
                  <a:prstClr val="white">
                    <a:lumMod val="65000"/>
                  </a:prstClr>
                </a:solidFill>
              </a:rPr>
              <a:t>USA</a:t>
            </a:r>
          </a:p>
          <a:p>
            <a:pPr marL="285750" lvl="2" indent="-285750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Vertically integrated utilities including storage in procurement plans for FR and T&amp;D deferral</a:t>
            </a:r>
          </a:p>
          <a:p>
            <a:pPr marL="0" lvl="1"/>
            <a:r>
              <a:rPr lang="en-US" b="1" dirty="0">
                <a:solidFill>
                  <a:prstClr val="white">
                    <a:lumMod val="65000"/>
                  </a:prstClr>
                </a:solidFill>
              </a:rPr>
              <a:t>Caribbean Islands</a:t>
            </a:r>
          </a:p>
          <a:p>
            <a:pPr marL="285750" lvl="2" indent="-285750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Mining/Off-grid hybrid engine opportunities</a:t>
            </a:r>
          </a:p>
          <a:p>
            <a:pPr marL="285750" lvl="2" indent="-285750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Solar + storage applications</a:t>
            </a:r>
          </a:p>
          <a:p>
            <a:pPr marL="0" lvl="1"/>
            <a:r>
              <a:rPr lang="en-US" b="1" dirty="0">
                <a:solidFill>
                  <a:prstClr val="white">
                    <a:lumMod val="65000"/>
                  </a:prstClr>
                </a:solidFill>
              </a:rPr>
              <a:t>Chile, Argentina</a:t>
            </a:r>
          </a:p>
          <a:p>
            <a:pPr marL="285750" lvl="2" indent="-285750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Mining/Off-grid hybrid engine opportunities</a:t>
            </a:r>
          </a:p>
          <a:p>
            <a:pPr marL="285750" lvl="2" indent="-285750">
              <a:buClr>
                <a:srgbClr val="FF7303"/>
              </a:buClr>
              <a:buFont typeface="Arial" charset="0"/>
              <a:buChar char="•"/>
            </a:pP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Solar + storage applications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prstClr val="white">
                  <a:lumMod val="65000"/>
                </a:prst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prstClr val="white">
                  <a:lumMod val="65000"/>
                </a:prstClr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000" dirty="0" err="1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58" name="TextBox 557"/>
          <p:cNvSpPr txBox="1"/>
          <p:nvPr/>
        </p:nvSpPr>
        <p:spPr>
          <a:xfrm>
            <a:off x="8449641" y="1924197"/>
            <a:ext cx="35277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3" lvl="1"/>
            <a:r>
              <a:rPr lang="en-US" b="1" dirty="0"/>
              <a:t>Australia</a:t>
            </a:r>
          </a:p>
          <a:p>
            <a:pPr marL="293688" lvl="2" indent="-276225">
              <a:buClr>
                <a:srgbClr val="FF7303"/>
              </a:buClr>
              <a:buFont typeface="Arial" charset="0"/>
              <a:buChar char="•"/>
            </a:pPr>
            <a:r>
              <a:rPr lang="en-US" dirty="0"/>
              <a:t>Grid-tied market is policy-driven at state level</a:t>
            </a:r>
          </a:p>
          <a:p>
            <a:pPr marL="293688" lvl="2" indent="-276225">
              <a:buClr>
                <a:srgbClr val="FF7303"/>
              </a:buClr>
              <a:buFont typeface="Arial" charset="0"/>
              <a:buChar char="•"/>
            </a:pPr>
            <a:r>
              <a:rPr lang="en-US" dirty="0"/>
              <a:t>Mining/Off-grid hybrid engine opportunities</a:t>
            </a:r>
          </a:p>
          <a:p>
            <a:pPr marL="17463" lvl="1"/>
            <a:r>
              <a:rPr lang="en-US" b="1" dirty="0"/>
              <a:t>Philippines</a:t>
            </a:r>
          </a:p>
          <a:p>
            <a:pPr marL="293688" lvl="2" indent="-276225">
              <a:buClr>
                <a:srgbClr val="FF7303"/>
              </a:buClr>
              <a:buFont typeface="Arial" charset="0"/>
              <a:buChar char="•"/>
            </a:pPr>
            <a:r>
              <a:rPr lang="en-US" dirty="0"/>
              <a:t>Hybrid engine opportunities</a:t>
            </a:r>
          </a:p>
          <a:p>
            <a:pPr marL="293688" lvl="2" indent="-276225">
              <a:buClr>
                <a:srgbClr val="FF7303"/>
              </a:buClr>
              <a:buFont typeface="Arial" charset="0"/>
              <a:buChar char="•"/>
            </a:pPr>
            <a:r>
              <a:rPr lang="en-US" dirty="0"/>
              <a:t>Solar + storage applications</a:t>
            </a:r>
          </a:p>
          <a:p>
            <a:pPr marL="293688" lvl="2" indent="-276225">
              <a:buClr>
                <a:srgbClr val="FF7303"/>
              </a:buClr>
              <a:buFont typeface="Arial" charset="0"/>
              <a:buChar char="•"/>
            </a:pPr>
            <a:r>
              <a:rPr lang="en-US" dirty="0"/>
              <a:t>Frequency and Voltage regulation</a:t>
            </a:r>
          </a:p>
          <a:p>
            <a:pPr>
              <a:buClr>
                <a:srgbClr val="FF7303"/>
              </a:buClr>
            </a:pPr>
            <a:r>
              <a:rPr lang="en-US" b="1" dirty="0"/>
              <a:t>Thailand</a:t>
            </a:r>
          </a:p>
          <a:p>
            <a:pPr marL="285750" indent="-285750">
              <a:buClr>
                <a:srgbClr val="FF7303"/>
              </a:buClr>
              <a:buFont typeface="Arial" panose="020B0604020202020204" pitchFamily="34" charset="0"/>
              <a:buChar char="•"/>
            </a:pPr>
            <a:r>
              <a:rPr lang="en-US" dirty="0"/>
              <a:t>Utility drives storage test systems</a:t>
            </a:r>
          </a:p>
          <a:p>
            <a:pPr>
              <a:buClr>
                <a:srgbClr val="FF7303"/>
              </a:buClr>
            </a:pPr>
            <a:r>
              <a:rPr lang="en-US" b="1" dirty="0"/>
              <a:t>South Pacific Islands</a:t>
            </a:r>
          </a:p>
          <a:p>
            <a:pPr marL="285750" indent="-285750">
              <a:buClr>
                <a:srgbClr val="FF7303"/>
              </a:buClr>
              <a:buFont typeface="Arial" panose="020B0604020202020204" pitchFamily="34" charset="0"/>
              <a:buChar char="•"/>
            </a:pPr>
            <a:r>
              <a:rPr lang="en-US" dirty="0"/>
              <a:t>Mini Grids, Increased RE</a:t>
            </a:r>
          </a:p>
          <a:p>
            <a:pPr marL="285750" indent="-285750">
              <a:buClr>
                <a:srgbClr val="FF7303"/>
              </a:buClr>
              <a:buFont typeface="Arial" panose="020B0604020202020204" pitchFamily="34" charset="0"/>
              <a:buChar char="•"/>
            </a:pPr>
            <a:r>
              <a:rPr lang="en-US" dirty="0"/>
              <a:t>Reactive Power &amp; f/U </a:t>
            </a:r>
            <a:r>
              <a:rPr lang="en-US" dirty="0" err="1"/>
              <a:t>stabilisation</a:t>
            </a:r>
            <a:endParaRPr lang="en-US" dirty="0"/>
          </a:p>
          <a:p>
            <a:pPr marL="1200150" lvl="2" indent="-285750">
              <a:buFont typeface="Arial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45"/>
          <p:cNvSpPr/>
          <p:nvPr/>
        </p:nvSpPr>
        <p:spPr>
          <a:xfrm>
            <a:off x="0" y="1640096"/>
            <a:ext cx="12192000" cy="427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68605" y="1623609"/>
            <a:ext cx="11647320" cy="4270277"/>
            <a:chOff x="268605" y="1611734"/>
            <a:chExt cx="11647320" cy="427027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4748345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5644293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6540241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7436189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8332137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9228085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0124033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11019981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11915925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164553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3852397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2956449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2060501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268605" y="1611734"/>
              <a:ext cx="0" cy="42702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Left-Right Arrow 146"/>
          <p:cNvSpPr/>
          <p:nvPr/>
        </p:nvSpPr>
        <p:spPr>
          <a:xfrm>
            <a:off x="1395006" y="6027110"/>
            <a:ext cx="9401988" cy="554829"/>
          </a:xfrm>
          <a:prstGeom prst="leftRightArrow">
            <a:avLst/>
          </a:prstGeom>
          <a:solidFill>
            <a:srgbClr val="828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C:\Users\Anik\Dropbox (GS Commercial Team)\GS Accounts Shared\TEP\Charts\Voltage Contro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520" y="4473919"/>
            <a:ext cx="2396060" cy="1229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roup 39"/>
          <p:cNvGrpSpPr/>
          <p:nvPr/>
        </p:nvGrpSpPr>
        <p:grpSpPr>
          <a:xfrm>
            <a:off x="9350847" y="4186126"/>
            <a:ext cx="3004259" cy="1517081"/>
            <a:chOff x="8195506" y="1558576"/>
            <a:chExt cx="3117617" cy="148473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457" r="895" b="1245"/>
            <a:stretch/>
          </p:blipFill>
          <p:spPr>
            <a:xfrm>
              <a:off x="8715108" y="1858176"/>
              <a:ext cx="2078411" cy="1185136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8195506" y="1558576"/>
              <a:ext cx="31176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ea typeface="Arial" charset="0"/>
                  <a:cs typeface="Arial" charset="0"/>
                </a:rPr>
                <a:t>System Load Leveling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54309" y="1959874"/>
            <a:ext cx="2285369" cy="1675763"/>
            <a:chOff x="5908297" y="5142916"/>
            <a:chExt cx="2182332" cy="144919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8297" y="5463181"/>
              <a:ext cx="2182329" cy="112892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5908297" y="5142916"/>
              <a:ext cx="2182332" cy="31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ea typeface="Arial" charset="0"/>
                  <a:cs typeface="Arial" charset="0"/>
                </a:rPr>
                <a:t>Bulk Capacity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566" y="1991997"/>
            <a:ext cx="2149917" cy="1326745"/>
          </a:xfrm>
          <a:prstGeom prst="rect">
            <a:avLst/>
          </a:prstGeom>
        </p:spPr>
      </p:pic>
      <p:pic>
        <p:nvPicPr>
          <p:cNvPr id="47" name="Picture 46" descr="C:\Users\Kent Sheldon\Dropbox (GS Commercial Team)\GS Accounts Shared\TEP\Charts\Final\Frequency Response v2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8"/>
          <a:stretch/>
        </p:blipFill>
        <p:spPr bwMode="auto">
          <a:xfrm>
            <a:off x="249255" y="4413736"/>
            <a:ext cx="2188820" cy="110916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/>
          <p:cNvSpPr txBox="1"/>
          <p:nvPr/>
        </p:nvSpPr>
        <p:spPr>
          <a:xfrm>
            <a:off x="2814288" y="4090519"/>
            <a:ext cx="2150973" cy="24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Voltage Control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876263" y="2417364"/>
            <a:ext cx="1720157" cy="1172370"/>
            <a:chOff x="457200" y="1693412"/>
            <a:chExt cx="6515100" cy="2958597"/>
          </a:xfrm>
        </p:grpSpPr>
        <p:pic>
          <p:nvPicPr>
            <p:cNvPr id="50" name="Picture 49"/>
            <p:cNvPicPr/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516" y="1828800"/>
              <a:ext cx="6195784" cy="2823209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457200" y="1693412"/>
              <a:ext cx="1262741" cy="384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MW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23976" y="2180908"/>
            <a:ext cx="2036200" cy="1654716"/>
            <a:chOff x="1178370" y="1146344"/>
            <a:chExt cx="7965630" cy="6808625"/>
          </a:xfrm>
        </p:grpSpPr>
        <p:cxnSp>
          <p:nvCxnSpPr>
            <p:cNvPr id="54" name="Straight Arrow Connector 53"/>
            <p:cNvCxnSpPr/>
            <p:nvPr/>
          </p:nvCxnSpPr>
          <p:spPr>
            <a:xfrm flipV="1">
              <a:off x="5496910" y="1818290"/>
              <a:ext cx="0" cy="4183117"/>
            </a:xfrm>
            <a:prstGeom prst="straightConnector1">
              <a:avLst/>
            </a:prstGeom>
            <a:ln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319688" y="3803780"/>
              <a:ext cx="6505574" cy="962"/>
            </a:xfrm>
            <a:prstGeom prst="straightConnector1">
              <a:avLst/>
            </a:prstGeom>
            <a:ln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4891483" y="3191436"/>
              <a:ext cx="1229711" cy="122971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6121194" y="3186412"/>
              <a:ext cx="1731888" cy="2375646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121194" y="4421147"/>
              <a:ext cx="1731888" cy="1145935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848058" y="5565644"/>
              <a:ext cx="739589" cy="0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121194" y="3803780"/>
              <a:ext cx="1726864" cy="1758278"/>
            </a:xfrm>
            <a:prstGeom prst="line">
              <a:avLst/>
            </a:prstGeom>
            <a:ln w="12700">
              <a:solidFill>
                <a:srgbClr val="41719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0800000" flipH="1" flipV="1">
              <a:off x="3161295" y="2052225"/>
              <a:ext cx="1731888" cy="2375646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0800000" flipH="1" flipV="1">
              <a:off x="3161295" y="2047201"/>
              <a:ext cx="1731888" cy="1145935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0800000" flipH="1" flipV="1">
              <a:off x="2426730" y="2048639"/>
              <a:ext cx="739589" cy="0"/>
            </a:xfrm>
            <a:prstGeom prst="line">
              <a:avLst/>
            </a:prstGeom>
            <a:ln w="127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0800000" flipH="1" flipV="1">
              <a:off x="3166319" y="2052225"/>
              <a:ext cx="1726864" cy="1758278"/>
            </a:xfrm>
            <a:prstGeom prst="line">
              <a:avLst/>
            </a:prstGeom>
            <a:ln w="12700">
              <a:solidFill>
                <a:srgbClr val="41719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2319688" y="6001407"/>
              <a:ext cx="682431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2319688" y="1690688"/>
              <a:ext cx="0" cy="431071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233061" y="2047201"/>
              <a:ext cx="86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363693" y="3186412"/>
              <a:ext cx="246475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2363693" y="4408921"/>
              <a:ext cx="2464755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233061" y="3193137"/>
              <a:ext cx="86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2233061" y="4408921"/>
              <a:ext cx="86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2233061" y="3811317"/>
              <a:ext cx="86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856980" y="1849500"/>
              <a:ext cx="865647" cy="671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821892" y="3001746"/>
              <a:ext cx="932160" cy="671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2.5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95721" y="3616643"/>
              <a:ext cx="727515" cy="671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50464" y="4224254"/>
              <a:ext cx="1014018" cy="671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-2.5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798277" y="5377285"/>
              <a:ext cx="947505" cy="671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-10</a:t>
              </a:r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>
              <a:off x="2363693" y="5561950"/>
              <a:ext cx="5413211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2229792" y="5561950"/>
              <a:ext cx="866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496910" y="6001407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121194" y="6001407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121194" y="4499360"/>
              <a:ext cx="0" cy="1434969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891483" y="6001407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4891483" y="4499360"/>
              <a:ext cx="0" cy="1434969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7848058" y="5642688"/>
              <a:ext cx="0" cy="291641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7848058" y="6001407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61294" y="2116729"/>
              <a:ext cx="0" cy="381760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161294" y="6001407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 rot="16200000">
              <a:off x="-1931255" y="4255969"/>
              <a:ext cx="6808625" cy="58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⟵ Charging     Capability (MW)    Discharging ⟶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63067" y="6085936"/>
              <a:ext cx="1070291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49.8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550234" y="6081490"/>
              <a:ext cx="1070291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50.2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488847" y="6081490"/>
              <a:ext cx="840070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</a:t>
              </a:r>
              <a:r>
                <a:rPr lang="en-US" sz="600" baseline="-250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n2</a:t>
              </a: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6629729" y="6001406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6629729" y="3985979"/>
              <a:ext cx="33996" cy="1948349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5763850" y="6082500"/>
              <a:ext cx="1208430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50.05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570826" y="6081482"/>
              <a:ext cx="1208430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49.95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96689" y="6081482"/>
              <a:ext cx="865647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50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293644" y="6081490"/>
              <a:ext cx="840070" cy="671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</a:t>
              </a:r>
              <a:r>
                <a:rPr lang="en-US" sz="600" baseline="-250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n1</a:t>
              </a:r>
            </a:p>
          </p:txBody>
        </p:sp>
        <p:cxnSp>
          <p:nvCxnSpPr>
            <p:cNvPr id="99" name="Straight Connector 98"/>
            <p:cNvCxnSpPr/>
            <p:nvPr/>
          </p:nvCxnSpPr>
          <p:spPr>
            <a:xfrm>
              <a:off x="4525961" y="6001406"/>
              <a:ext cx="0" cy="800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540348" y="3001746"/>
              <a:ext cx="0" cy="2932582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3521871" y="6460667"/>
              <a:ext cx="3954166" cy="1342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⟵∆f (–)	   Frequency (Hz)	∆f (+) ⟶</a:t>
              </a:r>
              <a:endParaRPr lang="en-US" sz="600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9" t="11801" r="1272" b="2791"/>
          <a:stretch/>
        </p:blipFill>
        <p:spPr bwMode="auto">
          <a:xfrm>
            <a:off x="4906901" y="3171516"/>
            <a:ext cx="1855371" cy="1150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9" t="8074" r="1180" b="2312"/>
          <a:stretch/>
        </p:blipFill>
        <p:spPr bwMode="auto">
          <a:xfrm>
            <a:off x="6428776" y="4509259"/>
            <a:ext cx="1871365" cy="1214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" t="10466" r="1262" b="3030"/>
          <a:stretch/>
        </p:blipFill>
        <p:spPr bwMode="auto">
          <a:xfrm>
            <a:off x="8137748" y="3354129"/>
            <a:ext cx="1859941" cy="1063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6707159" y="4040483"/>
            <a:ext cx="1287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Storage + 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Renewables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-78869" y="1950477"/>
            <a:ext cx="2805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Frequency Response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439807" y="1970214"/>
            <a:ext cx="2805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Frequency Regulation via AGC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182" y="967164"/>
            <a:ext cx="103178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  <a:buClr>
                <a:srgbClr val="FF7321"/>
              </a:buClr>
            </a:pPr>
            <a:r>
              <a:rPr lang="en-US" sz="2900" b="1" spc="100" dirty="0">
                <a:solidFill>
                  <a:srgbClr val="0F334A"/>
                </a:solidFill>
                <a:latin typeface="Helvetica Neue" charset="0"/>
                <a:ea typeface="Helvetica Neue" charset="0"/>
                <a:cs typeface="Helvetica Neue" charset="0"/>
              </a:rPr>
              <a:t>Energy storage solves </a:t>
            </a:r>
            <a:r>
              <a:rPr lang="en-US" sz="2900" b="1" spc="100" dirty="0">
                <a:solidFill>
                  <a:srgbClr val="00935E"/>
                </a:solidFill>
                <a:latin typeface="Helvetica Neue" charset="0"/>
                <a:ea typeface="Helvetica Neue" charset="0"/>
                <a:cs typeface="Helvetica Neue" charset="0"/>
              </a:rPr>
              <a:t>multiple problems for utilities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67275" y="6089862"/>
            <a:ext cx="1909288" cy="3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13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Energy use cases</a:t>
            </a:r>
            <a:endParaRPr lang="en-US" sz="1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56596" y="6099801"/>
            <a:ext cx="1940304" cy="35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>
                  <a:lumMod val="95000"/>
                </a:schemeClr>
              </a:buClr>
            </a:pPr>
            <a:r>
              <a:rPr lang="en-US" sz="1300" b="1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Power use cases</a:t>
            </a:r>
            <a:endParaRPr lang="en-US" sz="13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03863" y="162462"/>
            <a:ext cx="212501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8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Balancing the Grid</a:t>
            </a:r>
          </a:p>
        </p:txBody>
      </p:sp>
    </p:spTree>
    <p:extLst>
      <p:ext uri="{BB962C8B-B14F-4D97-AF65-F5344CB8AC3E}">
        <p14:creationId xmlns:p14="http://schemas.microsoft.com/office/powerpoint/2010/main" val="3791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heme/theme1.xml><?xml version="1.0" encoding="utf-8"?>
<a:theme xmlns:a="http://schemas.openxmlformats.org/drawingml/2006/main" name="Wartsila">
  <a:themeElements>
    <a:clrScheme name="Wartsila_colours">
      <a:dk1>
        <a:sysClr val="windowText" lastClr="000000"/>
      </a:dk1>
      <a:lt1>
        <a:sysClr val="window" lastClr="FFFFFF"/>
      </a:lt1>
      <a:dk2>
        <a:srgbClr val="0F334A"/>
      </a:dk2>
      <a:lt2>
        <a:srgbClr val="B3B3B3"/>
      </a:lt2>
      <a:accent1>
        <a:srgbClr val="004A6B"/>
      </a:accent1>
      <a:accent2>
        <a:srgbClr val="FF7303"/>
      </a:accent2>
      <a:accent3>
        <a:srgbClr val="555555"/>
      </a:accent3>
      <a:accent4>
        <a:srgbClr val="808080"/>
      </a:accent4>
      <a:accent5>
        <a:srgbClr val="CCCCCC"/>
      </a:accent5>
      <a:accent6>
        <a:srgbClr val="086795"/>
      </a:accent6>
      <a:hlink>
        <a:srgbClr val="FF7321"/>
      </a:hlink>
      <a:folHlink>
        <a:srgbClr val="004A6B"/>
      </a:folHlink>
    </a:clrScheme>
    <a:fontScheme name="Wärtsilä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accent2"/>
          </a:solidFill>
          <a:round/>
          <a:headEnd type="oval" w="lg" len="lg"/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>
            <a:solidFill>
              <a:srgbClr val="4D4D4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A3DE7BB-BC13-1D46-82F0-8A4FF140140F}" vid="{9CF239E4-7516-2945-9B44-854D9200586A}"/>
    </a:ext>
  </a:extLst>
</a:theme>
</file>

<file path=ppt/theme/theme2.xml><?xml version="1.0" encoding="utf-8"?>
<a:theme xmlns:a="http://schemas.openxmlformats.org/drawingml/2006/main" name="1_Wartsila">
  <a:themeElements>
    <a:clrScheme name="Wartsila_colours">
      <a:dk1>
        <a:sysClr val="windowText" lastClr="000000"/>
      </a:dk1>
      <a:lt1>
        <a:sysClr val="window" lastClr="FFFFFF"/>
      </a:lt1>
      <a:dk2>
        <a:srgbClr val="0F334A"/>
      </a:dk2>
      <a:lt2>
        <a:srgbClr val="B3B3B3"/>
      </a:lt2>
      <a:accent1>
        <a:srgbClr val="004A6B"/>
      </a:accent1>
      <a:accent2>
        <a:srgbClr val="FF7303"/>
      </a:accent2>
      <a:accent3>
        <a:srgbClr val="555555"/>
      </a:accent3>
      <a:accent4>
        <a:srgbClr val="808080"/>
      </a:accent4>
      <a:accent5>
        <a:srgbClr val="CCCCCC"/>
      </a:accent5>
      <a:accent6>
        <a:srgbClr val="086795"/>
      </a:accent6>
      <a:hlink>
        <a:srgbClr val="FF7321"/>
      </a:hlink>
      <a:folHlink>
        <a:srgbClr val="004A6B"/>
      </a:folHlink>
    </a:clrScheme>
    <a:fontScheme name="Wärtsilä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accent2"/>
          </a:solidFill>
          <a:round/>
          <a:headEnd type="oval" w="lg" len="lg"/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>
            <a:solidFill>
              <a:srgbClr val="4D4D4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A3DE7BB-BC13-1D46-82F0-8A4FF140140F}" vid="{9CF239E4-7516-2945-9B44-854D9200586A}"/>
    </a:ext>
  </a:extLst>
</a:theme>
</file>

<file path=ppt/theme/theme3.xml><?xml version="1.0" encoding="utf-8"?>
<a:theme xmlns:a="http://schemas.openxmlformats.org/drawingml/2006/main" name="2_Wartsila">
  <a:themeElements>
    <a:clrScheme name="Wartsila_colours">
      <a:dk1>
        <a:sysClr val="windowText" lastClr="000000"/>
      </a:dk1>
      <a:lt1>
        <a:sysClr val="window" lastClr="FFFFFF"/>
      </a:lt1>
      <a:dk2>
        <a:srgbClr val="0F334A"/>
      </a:dk2>
      <a:lt2>
        <a:srgbClr val="B3B3B3"/>
      </a:lt2>
      <a:accent1>
        <a:srgbClr val="004A6B"/>
      </a:accent1>
      <a:accent2>
        <a:srgbClr val="FF7303"/>
      </a:accent2>
      <a:accent3>
        <a:srgbClr val="555555"/>
      </a:accent3>
      <a:accent4>
        <a:srgbClr val="808080"/>
      </a:accent4>
      <a:accent5>
        <a:srgbClr val="CCCCCC"/>
      </a:accent5>
      <a:accent6>
        <a:srgbClr val="086795"/>
      </a:accent6>
      <a:hlink>
        <a:srgbClr val="FF7321"/>
      </a:hlink>
      <a:folHlink>
        <a:srgbClr val="004A6B"/>
      </a:folHlink>
    </a:clrScheme>
    <a:fontScheme name="Wärtsilä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accent2"/>
          </a:solidFill>
          <a:round/>
          <a:headEnd type="oval" w="lg" len="lg"/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>
            <a:solidFill>
              <a:srgbClr val="4D4D4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artsila.potx" id="{C133096F-2C84-43F6-A45D-DA0CF585AC00}" vid="{93D1EB07-7413-4C89-8799-A79E78BDED91}"/>
    </a:ext>
  </a:extLst>
</a:theme>
</file>

<file path=ppt/theme/theme4.xml><?xml version="1.0" encoding="utf-8"?>
<a:theme xmlns:a="http://schemas.openxmlformats.org/drawingml/2006/main" name="3_Wartsila">
  <a:themeElements>
    <a:clrScheme name="Wartsila_colours">
      <a:dk1>
        <a:sysClr val="windowText" lastClr="000000"/>
      </a:dk1>
      <a:lt1>
        <a:sysClr val="window" lastClr="FFFFFF"/>
      </a:lt1>
      <a:dk2>
        <a:srgbClr val="0F334A"/>
      </a:dk2>
      <a:lt2>
        <a:srgbClr val="B3B3B3"/>
      </a:lt2>
      <a:accent1>
        <a:srgbClr val="004A6B"/>
      </a:accent1>
      <a:accent2>
        <a:srgbClr val="FF7303"/>
      </a:accent2>
      <a:accent3>
        <a:srgbClr val="555555"/>
      </a:accent3>
      <a:accent4>
        <a:srgbClr val="808080"/>
      </a:accent4>
      <a:accent5>
        <a:srgbClr val="CCCCCC"/>
      </a:accent5>
      <a:accent6>
        <a:srgbClr val="086795"/>
      </a:accent6>
      <a:hlink>
        <a:srgbClr val="FF7321"/>
      </a:hlink>
      <a:folHlink>
        <a:srgbClr val="004A6B"/>
      </a:folHlink>
    </a:clrScheme>
    <a:fontScheme name="Wärtsilä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accent2"/>
          </a:solidFill>
          <a:round/>
          <a:headEnd type="oval" w="lg" len="lg"/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>
            <a:solidFill>
              <a:srgbClr val="4D4D4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A3DE7BB-BC13-1D46-82F0-8A4FF140140F}" vid="{9CF239E4-7516-2945-9B44-854D9200586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ärtsilä">
    <a:dk1>
      <a:srgbClr val="000000"/>
    </a:dk1>
    <a:lt1>
      <a:srgbClr val="FFFFFF"/>
    </a:lt1>
    <a:dk2>
      <a:srgbClr val="919191"/>
    </a:dk2>
    <a:lt2>
      <a:srgbClr val="D9D9D9"/>
    </a:lt2>
    <a:accent1>
      <a:srgbClr val="FF7300"/>
    </a:accent1>
    <a:accent2>
      <a:srgbClr val="383838"/>
    </a:accent2>
    <a:accent3>
      <a:srgbClr val="737373"/>
    </a:accent3>
    <a:accent4>
      <a:srgbClr val="FF9D4C"/>
    </a:accent4>
    <a:accent5>
      <a:srgbClr val="FFC799"/>
    </a:accent5>
    <a:accent6>
      <a:srgbClr val="0096D1"/>
    </a:accent6>
    <a:hlink>
      <a:srgbClr val="383838"/>
    </a:hlink>
    <a:folHlink>
      <a:srgbClr val="737373"/>
    </a:folHlink>
  </a:clrScheme>
  <a:fontScheme name="Wärtsilä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GSW Template</Template>
  <TotalTime>22897</TotalTime>
  <Words>1647</Words>
  <Application>Microsoft Office PowerPoint</Application>
  <PresentationFormat>Widescreen</PresentationFormat>
  <Paragraphs>653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ＭＳ Ｐゴシック</vt:lpstr>
      <vt:lpstr>Arial</vt:lpstr>
      <vt:lpstr>Arial (body)</vt:lpstr>
      <vt:lpstr>Calibri</vt:lpstr>
      <vt:lpstr>Century Gothic</vt:lpstr>
      <vt:lpstr>Courier New</vt:lpstr>
      <vt:lpstr>Helvetica</vt:lpstr>
      <vt:lpstr>Helvetica Neue</vt:lpstr>
      <vt:lpstr>Helvetica Neue Light</vt:lpstr>
      <vt:lpstr>Wingdings</vt:lpstr>
      <vt:lpstr>Wartsila</vt:lpstr>
      <vt:lpstr>1_Wartsila</vt:lpstr>
      <vt:lpstr>2_Wartsila</vt:lpstr>
      <vt:lpstr>3_Wartsila</vt:lpstr>
      <vt:lpstr>1_Office Theme</vt:lpstr>
      <vt:lpstr>Intelligent Integration of Energy Storage Systems in the South Pacific Region</vt:lpstr>
      <vt:lpstr>PowerPoint Presentation</vt:lpstr>
      <vt:lpstr>PowerPoint Presentation</vt:lpstr>
      <vt:lpstr>PowerPoint Presentation</vt:lpstr>
      <vt:lpstr>PowerPoint Presentation</vt:lpstr>
      <vt:lpstr>The Modern Power System in the South pacific is facing Many Challenges</vt:lpstr>
      <vt:lpstr>Markets for Ancillary Services are Developing Worldwide</vt:lpstr>
      <vt:lpstr>Key Markets by Region</vt:lpstr>
      <vt:lpstr>PowerPoint Presentation</vt:lpstr>
      <vt:lpstr>PowerPoint Presentation</vt:lpstr>
      <vt:lpstr>PowerPoint Presentation</vt:lpstr>
      <vt:lpstr>Award of 2.4MW/2.4MWh ESS Test Bed for EMA and SP Group announced in Singapore International Energy Week (SIEW) 2017 – 23 October 2017 </vt:lpstr>
      <vt:lpstr>Project Overview</vt:lpstr>
      <vt:lpstr>PowerPoint Presentation</vt:lpstr>
      <vt:lpstr>PowerPoint Presentation</vt:lpstr>
      <vt:lpstr>Graciosa (Azores) Microgrid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Battery Chemistry for Every Application</vt:lpstr>
      <vt:lpstr>Sizing Strategy Impact on ROI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SETA ESS Workshop</dc:title>
  <dc:creator>Van Butselaar, Wilhelm</dc:creator>
  <cp:lastModifiedBy>Van Butselaar, Wilhelm</cp:lastModifiedBy>
  <cp:revision>286</cp:revision>
  <cp:lastPrinted>2018-04-12T05:29:33Z</cp:lastPrinted>
  <dcterms:created xsi:type="dcterms:W3CDTF">2017-08-24T22:39:16Z</dcterms:created>
  <dcterms:modified xsi:type="dcterms:W3CDTF">2018-08-02T02:14:11Z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RONO_CP_Class">
    <vt:lpwstr>Public</vt:lpwstr>
  </property>
  <property fmtid="{D5CDD505-2E9C-101B-9397-08002B2CF9AE}" pid="3" name="KRONO_status">
    <vt:lpwstr> </vt:lpwstr>
  </property>
  <property fmtid="{D5CDD505-2E9C-101B-9397-08002B2CF9AE}" pid="4" name="KRONO_version">
    <vt:lpwstr> </vt:lpwstr>
  </property>
  <property fmtid="{D5CDD505-2E9C-101B-9397-08002B2CF9AE}" pid="5" name="KRONO_number">
    <vt:lpwstr> </vt:lpwstr>
  </property>
  <property fmtid="{D5CDD505-2E9C-101B-9397-08002B2CF9AE}" pid="6" name="KRONO_doctype">
    <vt:lpwstr> </vt:lpwstr>
  </property>
  <property fmtid="{D5CDD505-2E9C-101B-9397-08002B2CF9AE}" pid="7" name="KRONO_modificationdate">
    <vt:lpwstr> </vt:lpwstr>
  </property>
  <property fmtid="{D5CDD505-2E9C-101B-9397-08002B2CF9AE}" pid="8" name="KRONO_name">
    <vt:lpwstr> </vt:lpwstr>
  </property>
  <property fmtid="{D5CDD505-2E9C-101B-9397-08002B2CF9AE}" pid="9" name="KRONO_modifier">
    <vt:lpwstr> </vt:lpwstr>
  </property>
  <property fmtid="{D5CDD505-2E9C-101B-9397-08002B2CF9AE}" pid="10" name="KRONO_relevance">
    <vt:lpwstr> </vt:lpwstr>
  </property>
  <property fmtid="{D5CDD505-2E9C-101B-9397-08002B2CF9AE}" pid="11" name="KRONO_author">
    <vt:lpwstr> </vt:lpwstr>
  </property>
  <property fmtid="{D5CDD505-2E9C-101B-9397-08002B2CF9AE}" pid="12" name="KRONO_filename">
    <vt:lpwstr> </vt:lpwstr>
  </property>
  <property fmtid="{D5CDD505-2E9C-101B-9397-08002B2CF9AE}" pid="13" name="KRONO_CP_PRNAME">
    <vt:lpwstr> </vt:lpwstr>
  </property>
  <property fmtid="{D5CDD505-2E9C-101B-9397-08002B2CF9AE}" pid="14" name="KRONO_CP_PRNUM">
    <vt:lpwstr> </vt:lpwstr>
  </property>
  <property fmtid="{D5CDD505-2E9C-101B-9397-08002B2CF9AE}" pid="15" name="KRONO_CP_WCMP">
    <vt:lpwstr> </vt:lpwstr>
  </property>
  <property fmtid="{D5CDD505-2E9C-101B-9397-08002B2CF9AE}" pid="16" name="KRONO_creationdate">
    <vt:lpwstr> </vt:lpwstr>
  </property>
  <property fmtid="{D5CDD505-2E9C-101B-9397-08002B2CF9AE}" pid="17" name="KRONO_creator">
    <vt:lpwstr> </vt:lpwstr>
  </property>
  <property fmtid="{D5CDD505-2E9C-101B-9397-08002B2CF9AE}" pid="18" name="KRONO_projectname">
    <vt:lpwstr> </vt:lpwstr>
  </property>
  <property fmtid="{D5CDD505-2E9C-101B-9397-08002B2CF9AE}" pid="19" name="KRONO_docurl">
    <vt:lpwstr> </vt:lpwstr>
  </property>
  <property fmtid="{D5CDD505-2E9C-101B-9397-08002B2CF9AE}" pid="20" name="KRONO_accessprofile">
    <vt:lpwstr> </vt:lpwstr>
  </property>
  <property fmtid="{D5CDD505-2E9C-101B-9397-08002B2CF9AE}" pid="21" name="KRONO_authoremail">
    <vt:lpwstr> </vt:lpwstr>
  </property>
  <property fmtid="{D5CDD505-2E9C-101B-9397-08002B2CF9AE}" pid="22" name="KRONO_dociid">
    <vt:lpwstr> </vt:lpwstr>
  </property>
  <property fmtid="{D5CDD505-2E9C-101B-9397-08002B2CF9AE}" pid="23" name="KRONO_project_iid">
    <vt:lpwstr> </vt:lpwstr>
  </property>
  <property fmtid="{D5CDD505-2E9C-101B-9397-08002B2CF9AE}" pid="24" name="KRONO_folder_iid">
    <vt:lpwstr> </vt:lpwstr>
  </property>
  <property fmtid="{D5CDD505-2E9C-101B-9397-08002B2CF9AE}" pid="25" name="KRONO_description">
    <vt:lpwstr> </vt:lpwstr>
  </property>
  <property fmtid="{D5CDD505-2E9C-101B-9397-08002B2CF9AE}" pid="26" name="KRONO_project">
    <vt:lpwstr> </vt:lpwstr>
  </property>
  <property fmtid="{D5CDD505-2E9C-101B-9397-08002B2CF9AE}" pid="27" name="KRONO_owner">
    <vt:lpwstr> </vt:lpwstr>
  </property>
  <property fmtid="{D5CDD505-2E9C-101B-9397-08002B2CF9AE}" pid="28" name="KRONO_creationtime">
    <vt:lpwstr> </vt:lpwstr>
  </property>
  <property fmtid="{D5CDD505-2E9C-101B-9397-08002B2CF9AE}" pid="29" name="KRONO_modificationtime">
    <vt:lpwstr> </vt:lpwstr>
  </property>
  <property fmtid="{D5CDD505-2E9C-101B-9397-08002B2CF9AE}" pid="30" name="KRONO_fullpathname">
    <vt:lpwstr> </vt:lpwstr>
  </property>
  <property fmtid="{D5CDD505-2E9C-101B-9397-08002B2CF9AE}" pid="31" name="KRONO_trueaccessprofile">
    <vt:lpwstr> </vt:lpwstr>
  </property>
</Properties>
</file>