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7" d="100"/>
          <a:sy n="87" d="100"/>
        </p:scale>
        <p:origin x="-83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9EBB4BF-D05C-A943-A41B-B3F7BB72470C}" type="datetimeFigureOut">
              <a:rPr lang="en-US" smtClean="0"/>
              <a:t>30/7/17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1D790-810C-FD40-BC7B-A97105BAD4AD}" type="slidenum">
              <a:rPr lang="en-US" smtClean="0"/>
              <a:t>‹#›</a:t>
            </a:fld>
            <a:endParaRPr lang="en-US"/>
          </a:p>
        </p:txBody>
      </p:sp>
    </p:spTree>
    <p:extLst>
      <p:ext uri="{BB962C8B-B14F-4D97-AF65-F5344CB8AC3E}">
        <p14:creationId xmlns:p14="http://schemas.microsoft.com/office/powerpoint/2010/main" val="945693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EBB4BF-D05C-A943-A41B-B3F7BB72470C}" type="datetimeFigureOut">
              <a:rPr lang="en-US" smtClean="0"/>
              <a:t>30/7/17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1D790-810C-FD40-BC7B-A97105BAD4AD}" type="slidenum">
              <a:rPr lang="en-US" smtClean="0"/>
              <a:t>‹#›</a:t>
            </a:fld>
            <a:endParaRPr lang="en-US"/>
          </a:p>
        </p:txBody>
      </p:sp>
    </p:spTree>
    <p:extLst>
      <p:ext uri="{BB962C8B-B14F-4D97-AF65-F5344CB8AC3E}">
        <p14:creationId xmlns:p14="http://schemas.microsoft.com/office/powerpoint/2010/main" val="1272258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EBB4BF-D05C-A943-A41B-B3F7BB72470C}" type="datetimeFigureOut">
              <a:rPr lang="en-US" smtClean="0"/>
              <a:t>30/7/17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1D790-810C-FD40-BC7B-A97105BAD4AD}" type="slidenum">
              <a:rPr lang="en-US" smtClean="0"/>
              <a:t>‹#›</a:t>
            </a:fld>
            <a:endParaRPr lang="en-US"/>
          </a:p>
        </p:txBody>
      </p:sp>
    </p:spTree>
    <p:extLst>
      <p:ext uri="{BB962C8B-B14F-4D97-AF65-F5344CB8AC3E}">
        <p14:creationId xmlns:p14="http://schemas.microsoft.com/office/powerpoint/2010/main" val="4059517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EBB4BF-D05C-A943-A41B-B3F7BB72470C}" type="datetimeFigureOut">
              <a:rPr lang="en-US" smtClean="0"/>
              <a:t>30/7/17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1D790-810C-FD40-BC7B-A97105BAD4AD}" type="slidenum">
              <a:rPr lang="en-US" smtClean="0"/>
              <a:t>‹#›</a:t>
            </a:fld>
            <a:endParaRPr lang="en-US"/>
          </a:p>
        </p:txBody>
      </p:sp>
    </p:spTree>
    <p:extLst>
      <p:ext uri="{BB962C8B-B14F-4D97-AF65-F5344CB8AC3E}">
        <p14:creationId xmlns:p14="http://schemas.microsoft.com/office/powerpoint/2010/main" val="2774652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EBB4BF-D05C-A943-A41B-B3F7BB72470C}" type="datetimeFigureOut">
              <a:rPr lang="en-US" smtClean="0"/>
              <a:t>30/7/17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1D790-810C-FD40-BC7B-A97105BAD4AD}" type="slidenum">
              <a:rPr lang="en-US" smtClean="0"/>
              <a:t>‹#›</a:t>
            </a:fld>
            <a:endParaRPr lang="en-US"/>
          </a:p>
        </p:txBody>
      </p:sp>
    </p:spTree>
    <p:extLst>
      <p:ext uri="{BB962C8B-B14F-4D97-AF65-F5344CB8AC3E}">
        <p14:creationId xmlns:p14="http://schemas.microsoft.com/office/powerpoint/2010/main" val="62405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9EBB4BF-D05C-A943-A41B-B3F7BB72470C}" type="datetimeFigureOut">
              <a:rPr lang="en-US" smtClean="0"/>
              <a:t>30/7/17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1D790-810C-FD40-BC7B-A97105BAD4AD}" type="slidenum">
              <a:rPr lang="en-US" smtClean="0"/>
              <a:t>‹#›</a:t>
            </a:fld>
            <a:endParaRPr lang="en-US"/>
          </a:p>
        </p:txBody>
      </p:sp>
    </p:spTree>
    <p:extLst>
      <p:ext uri="{BB962C8B-B14F-4D97-AF65-F5344CB8AC3E}">
        <p14:creationId xmlns:p14="http://schemas.microsoft.com/office/powerpoint/2010/main" val="4013316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9EBB4BF-D05C-A943-A41B-B3F7BB72470C}" type="datetimeFigureOut">
              <a:rPr lang="en-US" smtClean="0"/>
              <a:t>30/7/17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41D790-810C-FD40-BC7B-A97105BAD4AD}" type="slidenum">
              <a:rPr lang="en-US" smtClean="0"/>
              <a:t>‹#›</a:t>
            </a:fld>
            <a:endParaRPr lang="en-US"/>
          </a:p>
        </p:txBody>
      </p:sp>
    </p:spTree>
    <p:extLst>
      <p:ext uri="{BB962C8B-B14F-4D97-AF65-F5344CB8AC3E}">
        <p14:creationId xmlns:p14="http://schemas.microsoft.com/office/powerpoint/2010/main" val="1408834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9EBB4BF-D05C-A943-A41B-B3F7BB72470C}" type="datetimeFigureOut">
              <a:rPr lang="en-US" smtClean="0"/>
              <a:t>30/7/17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41D790-810C-FD40-BC7B-A97105BAD4AD}" type="slidenum">
              <a:rPr lang="en-US" smtClean="0"/>
              <a:t>‹#›</a:t>
            </a:fld>
            <a:endParaRPr lang="en-US"/>
          </a:p>
        </p:txBody>
      </p:sp>
    </p:spTree>
    <p:extLst>
      <p:ext uri="{BB962C8B-B14F-4D97-AF65-F5344CB8AC3E}">
        <p14:creationId xmlns:p14="http://schemas.microsoft.com/office/powerpoint/2010/main" val="387424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EBB4BF-D05C-A943-A41B-B3F7BB72470C}" type="datetimeFigureOut">
              <a:rPr lang="en-US" smtClean="0"/>
              <a:t>30/7/17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41D790-810C-FD40-BC7B-A97105BAD4AD}" type="slidenum">
              <a:rPr lang="en-US" smtClean="0"/>
              <a:t>‹#›</a:t>
            </a:fld>
            <a:endParaRPr lang="en-US"/>
          </a:p>
        </p:txBody>
      </p:sp>
    </p:spTree>
    <p:extLst>
      <p:ext uri="{BB962C8B-B14F-4D97-AF65-F5344CB8AC3E}">
        <p14:creationId xmlns:p14="http://schemas.microsoft.com/office/powerpoint/2010/main" val="2216707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EBB4BF-D05C-A943-A41B-B3F7BB72470C}" type="datetimeFigureOut">
              <a:rPr lang="en-US" smtClean="0"/>
              <a:t>30/7/17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1D790-810C-FD40-BC7B-A97105BAD4AD}" type="slidenum">
              <a:rPr lang="en-US" smtClean="0"/>
              <a:t>‹#›</a:t>
            </a:fld>
            <a:endParaRPr lang="en-US"/>
          </a:p>
        </p:txBody>
      </p:sp>
    </p:spTree>
    <p:extLst>
      <p:ext uri="{BB962C8B-B14F-4D97-AF65-F5344CB8AC3E}">
        <p14:creationId xmlns:p14="http://schemas.microsoft.com/office/powerpoint/2010/main" val="2042332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EBB4BF-D05C-A943-A41B-B3F7BB72470C}" type="datetimeFigureOut">
              <a:rPr lang="en-US" smtClean="0"/>
              <a:t>30/7/17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1D790-810C-FD40-BC7B-A97105BAD4AD}" type="slidenum">
              <a:rPr lang="en-US" smtClean="0"/>
              <a:t>‹#›</a:t>
            </a:fld>
            <a:endParaRPr lang="en-US"/>
          </a:p>
        </p:txBody>
      </p:sp>
    </p:spTree>
    <p:extLst>
      <p:ext uri="{BB962C8B-B14F-4D97-AF65-F5344CB8AC3E}">
        <p14:creationId xmlns:p14="http://schemas.microsoft.com/office/powerpoint/2010/main" val="383818799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EBB4BF-D05C-A943-A41B-B3F7BB72470C}" type="datetimeFigureOut">
              <a:rPr lang="en-US" smtClean="0"/>
              <a:t>30/7/17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41D790-810C-FD40-BC7B-A97105BAD4AD}" type="slidenum">
              <a:rPr lang="en-US" smtClean="0"/>
              <a:t>‹#›</a:t>
            </a:fld>
            <a:endParaRPr lang="en-US"/>
          </a:p>
        </p:txBody>
      </p:sp>
    </p:spTree>
    <p:extLst>
      <p:ext uri="{BB962C8B-B14F-4D97-AF65-F5344CB8AC3E}">
        <p14:creationId xmlns:p14="http://schemas.microsoft.com/office/powerpoint/2010/main" val="2775833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Avoiding Renewable Energy Scams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012347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General characteristics of scammer methods:</a:t>
            </a:r>
          </a:p>
          <a:p>
            <a:pPr marL="514350" indent="-514350">
              <a:buAutoNum type="arabicPeriod"/>
            </a:pPr>
            <a:r>
              <a:rPr lang="en-US" dirty="0" smtClean="0"/>
              <a:t>They come uninvited to the PIC. </a:t>
            </a:r>
          </a:p>
          <a:p>
            <a:pPr marL="514350" indent="-514350">
              <a:buAutoNum type="arabicPeriod"/>
            </a:pPr>
            <a:r>
              <a:rPr lang="en-US" dirty="0" smtClean="0"/>
              <a:t>They avoid the utility and go directly to Cabinet, the President, or the utility Board</a:t>
            </a:r>
          </a:p>
          <a:p>
            <a:pPr marL="514350" indent="-514350">
              <a:buAutoNum type="arabicPeriod"/>
            </a:pPr>
            <a:r>
              <a:rPr lang="en-US" dirty="0" smtClean="0"/>
              <a:t>They have a new renewable energy technology that is innovative and markedly better than the technology that is currently being used</a:t>
            </a:r>
          </a:p>
        </p:txBody>
      </p:sp>
    </p:spTree>
    <p:extLst>
      <p:ext uri="{BB962C8B-B14F-4D97-AF65-F5344CB8AC3E}">
        <p14:creationId xmlns:p14="http://schemas.microsoft.com/office/powerpoint/2010/main" val="2160554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2578"/>
            <a:ext cx="8229600" cy="5673586"/>
          </a:xfrm>
        </p:spPr>
        <p:txBody>
          <a:bodyPr>
            <a:normAutofit lnSpcReduction="10000"/>
          </a:bodyPr>
          <a:lstStyle/>
          <a:p>
            <a:pPr marL="514350" indent="-514350">
              <a:buFont typeface="+mj-lt"/>
              <a:buAutoNum type="arabicPeriod" startAt="4"/>
            </a:pPr>
            <a:r>
              <a:rPr lang="en-US" dirty="0" smtClean="0"/>
              <a:t>They claim that the PIC looks ideal for this new technology and should be installed there as a demonstration for the world</a:t>
            </a:r>
          </a:p>
          <a:p>
            <a:pPr marL="514350" indent="-514350">
              <a:buFont typeface="+mj-lt"/>
              <a:buAutoNum type="arabicPeriod" startAt="4"/>
            </a:pPr>
            <a:r>
              <a:rPr lang="en-US" dirty="0" smtClean="0"/>
              <a:t>They will install the new technology at their own cost and sell the electricity to the PIC at a price lower than other generation options</a:t>
            </a:r>
          </a:p>
          <a:p>
            <a:pPr marL="514350" indent="-514350">
              <a:buFont typeface="+mj-lt"/>
              <a:buAutoNum type="arabicPeriod" startAt="4"/>
            </a:pPr>
            <a:r>
              <a:rPr lang="en-US" dirty="0" smtClean="0"/>
              <a:t>All that is needed is a feasibility study that the PIC must pay for to be a part of the ‘deal’</a:t>
            </a:r>
          </a:p>
          <a:p>
            <a:pPr marL="514350" indent="-514350">
              <a:buFont typeface="+mj-lt"/>
              <a:buAutoNum type="arabicPeriod" startAt="4"/>
            </a:pPr>
            <a:r>
              <a:rPr lang="en-US" dirty="0" smtClean="0"/>
              <a:t>After the study they say, sorry it is not feasible and depart – taking $50,000-$100,000 for the ‘study’</a:t>
            </a:r>
            <a:endParaRPr lang="en-US" dirty="0"/>
          </a:p>
        </p:txBody>
      </p:sp>
    </p:spTree>
    <p:extLst>
      <p:ext uri="{BB962C8B-B14F-4D97-AF65-F5344CB8AC3E}">
        <p14:creationId xmlns:p14="http://schemas.microsoft.com/office/powerpoint/2010/main" val="2961027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15466"/>
            <a:ext cx="8229600" cy="6239599"/>
          </a:xfrm>
        </p:spPr>
        <p:txBody>
          <a:bodyPr/>
          <a:lstStyle/>
          <a:p>
            <a:pPr marL="0" indent="0">
              <a:buNone/>
            </a:pPr>
            <a:r>
              <a:rPr lang="en-US" dirty="0" smtClean="0"/>
              <a:t>If the ‘new technology’ is as good as they say and does indeed fit the situation at the PIC, even if installed for free and there is no cash outlay by the PIC, there is still risk that it will not work. </a:t>
            </a:r>
          </a:p>
          <a:p>
            <a:pPr marL="514350" indent="-514350">
              <a:buAutoNum type="arabicPeriod"/>
            </a:pPr>
            <a:r>
              <a:rPr lang="en-US" dirty="0" smtClean="0"/>
              <a:t>Wasted time</a:t>
            </a:r>
          </a:p>
          <a:p>
            <a:pPr marL="514350" indent="-514350">
              <a:buAutoNum type="arabicPeriod"/>
            </a:pPr>
            <a:r>
              <a:rPr lang="en-US" dirty="0" smtClean="0"/>
              <a:t>Delaying adding other RE because of expected generation from the new technology</a:t>
            </a:r>
          </a:p>
          <a:p>
            <a:pPr marL="514350" indent="-514350">
              <a:buAutoNum type="arabicPeriod"/>
            </a:pPr>
            <a:r>
              <a:rPr lang="en-US" dirty="0" smtClean="0"/>
              <a:t>Environmental impacts</a:t>
            </a:r>
          </a:p>
          <a:p>
            <a:pPr marL="514350" indent="-514350">
              <a:buAutoNum type="arabicPeriod"/>
            </a:pPr>
            <a:r>
              <a:rPr lang="en-US" dirty="0" smtClean="0"/>
              <a:t>Storm damage to the installation that causes collateral damage to the utility system</a:t>
            </a:r>
            <a:endParaRPr lang="en-US" dirty="0"/>
          </a:p>
        </p:txBody>
      </p:sp>
    </p:spTree>
    <p:extLst>
      <p:ext uri="{BB962C8B-B14F-4D97-AF65-F5344CB8AC3E}">
        <p14:creationId xmlns:p14="http://schemas.microsoft.com/office/powerpoint/2010/main" val="3144405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r>
              <a:rPr lang="en-US" dirty="0"/>
              <a:t>	</a:t>
            </a:r>
            <a:r>
              <a:rPr lang="en-US" dirty="0" smtClean="0"/>
              <a:t>						Discussion</a:t>
            </a:r>
            <a:endParaRPr lang="en-US" dirty="0"/>
          </a:p>
        </p:txBody>
      </p:sp>
    </p:spTree>
    <p:extLst>
      <p:ext uri="{BB962C8B-B14F-4D97-AF65-F5344CB8AC3E}">
        <p14:creationId xmlns:p14="http://schemas.microsoft.com/office/powerpoint/2010/main" val="16319955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TotalTime>
  <Words>226</Words>
  <Application>Microsoft Macintosh PowerPoint</Application>
  <PresentationFormat>On-screen Show (4:3)</PresentationFormat>
  <Paragraphs>18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Avoiding Renewable Energy Scams</vt:lpstr>
      <vt:lpstr>PowerPoint Presentation</vt:lpstr>
      <vt:lpstr>PowerPoint Presentation</vt:lpstr>
      <vt:lpstr>PowerPoint Presentation</vt:lpstr>
      <vt:lpstr>PowerPoint Presentation</vt:lpstr>
    </vt:vector>
  </TitlesOfParts>
  <Company>Personal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Avoiding Renewable Energy Scams</dc:title>
  <dc:creator>Herbert Wade</dc:creator>
  <cp:lastModifiedBy>Herbert Wade</cp:lastModifiedBy>
  <cp:revision>4</cp:revision>
  <dcterms:created xsi:type="dcterms:W3CDTF">2017-07-30T17:17:59Z</dcterms:created>
  <dcterms:modified xsi:type="dcterms:W3CDTF">2017-07-30T17:33:09Z</dcterms:modified>
</cp:coreProperties>
</file>