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5197" r:id="rId1"/>
    <p:sldMasterId id="2147485265" r:id="rId2"/>
  </p:sldMasterIdLst>
  <p:notesMasterIdLst>
    <p:notesMasterId r:id="rId17"/>
  </p:notesMasterIdLst>
  <p:handoutMasterIdLst>
    <p:handoutMasterId r:id="rId18"/>
  </p:handoutMasterIdLst>
  <p:sldIdLst>
    <p:sldId id="256" r:id="rId3"/>
    <p:sldId id="314" r:id="rId4"/>
    <p:sldId id="288" r:id="rId5"/>
    <p:sldId id="301" r:id="rId6"/>
    <p:sldId id="304" r:id="rId7"/>
    <p:sldId id="316" r:id="rId8"/>
    <p:sldId id="302" r:id="rId9"/>
    <p:sldId id="303" r:id="rId10"/>
    <p:sldId id="315" r:id="rId11"/>
    <p:sldId id="305" r:id="rId12"/>
    <p:sldId id="306" r:id="rId13"/>
    <p:sldId id="312" r:id="rId14"/>
    <p:sldId id="313" r:id="rId15"/>
    <p:sldId id="261" r:id="rId16"/>
  </p:sldIdLst>
  <p:sldSz cx="9144000" cy="6858000" type="screen4x3"/>
  <p:notesSz cx="7010400" cy="9296400"/>
  <p:defaultTextStyle>
    <a:defPPr>
      <a:defRPr lang="en-US"/>
    </a:defPPr>
    <a:lvl1pPr algn="l" rtl="0" fontAlgn="base">
      <a:spcBef>
        <a:spcPct val="0"/>
      </a:spcBef>
      <a:spcAft>
        <a:spcPct val="0"/>
      </a:spcAft>
      <a:defRPr sz="1600" b="1" kern="1200">
        <a:solidFill>
          <a:schemeClr val="tx1"/>
        </a:solidFill>
        <a:latin typeface="Trebuchet MS" pitchFamily="34" charset="0"/>
        <a:ea typeface="MS PGothic" pitchFamily="34" charset="-128"/>
        <a:cs typeface="+mn-cs"/>
      </a:defRPr>
    </a:lvl1pPr>
    <a:lvl2pPr marL="457200" algn="l" rtl="0" fontAlgn="base">
      <a:spcBef>
        <a:spcPct val="0"/>
      </a:spcBef>
      <a:spcAft>
        <a:spcPct val="0"/>
      </a:spcAft>
      <a:defRPr sz="1600" b="1" kern="1200">
        <a:solidFill>
          <a:schemeClr val="tx1"/>
        </a:solidFill>
        <a:latin typeface="Trebuchet MS" pitchFamily="34" charset="0"/>
        <a:ea typeface="MS PGothic" pitchFamily="34" charset="-128"/>
        <a:cs typeface="+mn-cs"/>
      </a:defRPr>
    </a:lvl2pPr>
    <a:lvl3pPr marL="914400" algn="l" rtl="0" fontAlgn="base">
      <a:spcBef>
        <a:spcPct val="0"/>
      </a:spcBef>
      <a:spcAft>
        <a:spcPct val="0"/>
      </a:spcAft>
      <a:defRPr sz="1600" b="1" kern="1200">
        <a:solidFill>
          <a:schemeClr val="tx1"/>
        </a:solidFill>
        <a:latin typeface="Trebuchet MS" pitchFamily="34" charset="0"/>
        <a:ea typeface="MS PGothic" pitchFamily="34" charset="-128"/>
        <a:cs typeface="+mn-cs"/>
      </a:defRPr>
    </a:lvl3pPr>
    <a:lvl4pPr marL="1371600" algn="l" rtl="0" fontAlgn="base">
      <a:spcBef>
        <a:spcPct val="0"/>
      </a:spcBef>
      <a:spcAft>
        <a:spcPct val="0"/>
      </a:spcAft>
      <a:defRPr sz="1600" b="1" kern="1200">
        <a:solidFill>
          <a:schemeClr val="tx1"/>
        </a:solidFill>
        <a:latin typeface="Trebuchet MS" pitchFamily="34" charset="0"/>
        <a:ea typeface="MS PGothic" pitchFamily="34" charset="-128"/>
        <a:cs typeface="+mn-cs"/>
      </a:defRPr>
    </a:lvl4pPr>
    <a:lvl5pPr marL="1828800" algn="l" rtl="0" fontAlgn="base">
      <a:spcBef>
        <a:spcPct val="0"/>
      </a:spcBef>
      <a:spcAft>
        <a:spcPct val="0"/>
      </a:spcAft>
      <a:defRPr sz="1600" b="1" kern="1200">
        <a:solidFill>
          <a:schemeClr val="tx1"/>
        </a:solidFill>
        <a:latin typeface="Trebuchet MS" pitchFamily="34" charset="0"/>
        <a:ea typeface="MS PGothic" pitchFamily="34" charset="-128"/>
        <a:cs typeface="+mn-cs"/>
      </a:defRPr>
    </a:lvl5pPr>
    <a:lvl6pPr marL="2286000" algn="l" defTabSz="914400" rtl="0" eaLnBrk="1" latinLnBrk="0" hangingPunct="1">
      <a:defRPr sz="1600" b="1" kern="1200">
        <a:solidFill>
          <a:schemeClr val="tx1"/>
        </a:solidFill>
        <a:latin typeface="Trebuchet MS" pitchFamily="34" charset="0"/>
        <a:ea typeface="MS PGothic" pitchFamily="34" charset="-128"/>
        <a:cs typeface="+mn-cs"/>
      </a:defRPr>
    </a:lvl6pPr>
    <a:lvl7pPr marL="2743200" algn="l" defTabSz="914400" rtl="0" eaLnBrk="1" latinLnBrk="0" hangingPunct="1">
      <a:defRPr sz="1600" b="1" kern="1200">
        <a:solidFill>
          <a:schemeClr val="tx1"/>
        </a:solidFill>
        <a:latin typeface="Trebuchet MS" pitchFamily="34" charset="0"/>
        <a:ea typeface="MS PGothic" pitchFamily="34" charset="-128"/>
        <a:cs typeface="+mn-cs"/>
      </a:defRPr>
    </a:lvl7pPr>
    <a:lvl8pPr marL="3200400" algn="l" defTabSz="914400" rtl="0" eaLnBrk="1" latinLnBrk="0" hangingPunct="1">
      <a:defRPr sz="1600" b="1" kern="1200">
        <a:solidFill>
          <a:schemeClr val="tx1"/>
        </a:solidFill>
        <a:latin typeface="Trebuchet MS" pitchFamily="34" charset="0"/>
        <a:ea typeface="MS PGothic" pitchFamily="34" charset="-128"/>
        <a:cs typeface="+mn-cs"/>
      </a:defRPr>
    </a:lvl8pPr>
    <a:lvl9pPr marL="3657600" algn="l" defTabSz="914400" rtl="0" eaLnBrk="1" latinLnBrk="0" hangingPunct="1">
      <a:defRPr sz="1600" b="1" kern="1200">
        <a:solidFill>
          <a:schemeClr val="tx1"/>
        </a:solidFill>
        <a:latin typeface="Trebuchet MS"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liver James Knight" initials="OJK" lastIdx="1" clrIdx="0">
    <p:extLst>
      <p:ext uri="{19B8F6BF-5375-455C-9EA6-DF929625EA0E}">
        <p15:presenceInfo xmlns:p15="http://schemas.microsoft.com/office/powerpoint/2012/main" userId="S-1-5-21-88094858-919529-1617787245-4183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5B94"/>
    <a:srgbClr val="04426C"/>
    <a:srgbClr val="032A45"/>
    <a:srgbClr val="FAE120"/>
    <a:srgbClr val="93C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271" autoAdjust="0"/>
  </p:normalViewPr>
  <p:slideViewPr>
    <p:cSldViewPr snapToGrid="0" snapToObjects="1">
      <p:cViewPr varScale="1">
        <p:scale>
          <a:sx n="54" d="100"/>
          <a:sy n="54" d="100"/>
        </p:scale>
        <p:origin x="1866" y="60"/>
      </p:cViewPr>
      <p:guideLst>
        <p:guide orient="horz" pos="2160"/>
        <p:guide pos="2880"/>
      </p:guideLst>
    </p:cSldViewPr>
  </p:slideViewPr>
  <p:notesTextViewPr>
    <p:cViewPr>
      <p:scale>
        <a:sx n="1" d="1"/>
        <a:sy n="1" d="1"/>
      </p:scale>
      <p:origin x="0" y="0"/>
    </p:cViewPr>
  </p:notesTextViewPr>
  <p:notesViewPr>
    <p:cSldViewPr snapToGrid="0" snapToObjects="1">
      <p:cViewPr varScale="1">
        <p:scale>
          <a:sx n="87" d="100"/>
          <a:sy n="87" d="100"/>
        </p:scale>
        <p:origin x="-3780"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CA461A-9074-45D8-B01F-0F979A913AD7}" type="doc">
      <dgm:prSet loTypeId="urn:microsoft.com/office/officeart/2005/8/layout/process3" loCatId="process" qsTypeId="urn:microsoft.com/office/officeart/2005/8/quickstyle/simple1" qsCatId="simple" csTypeId="urn:microsoft.com/office/officeart/2005/8/colors/accent1_3" csCatId="accent1" phldr="1"/>
      <dgm:spPr/>
      <dgm:t>
        <a:bodyPr/>
        <a:lstStyle/>
        <a:p>
          <a:endParaRPr lang="en-US"/>
        </a:p>
      </dgm:t>
    </dgm:pt>
    <dgm:pt modelId="{AAF90DBD-CD58-42B0-8E0D-434C114E23A3}">
      <dgm:prSet phldrT="[Text]" custT="1"/>
      <dgm:spPr>
        <a:solidFill>
          <a:srgbClr val="032A45"/>
        </a:solidFill>
      </dgm:spPr>
      <dgm:t>
        <a:bodyPr/>
        <a:lstStyle/>
        <a:p>
          <a:pPr algn="ctr"/>
          <a:r>
            <a:rPr lang="en-US" sz="2000" b="1" dirty="0">
              <a:latin typeface="Calibri" panose="020F0502020204030204" pitchFamily="34" charset="0"/>
              <a:cs typeface="Calibri" panose="020F0502020204030204" pitchFamily="34" charset="0"/>
            </a:rPr>
            <a:t>Lower Uncertainty</a:t>
          </a:r>
        </a:p>
      </dgm:t>
    </dgm:pt>
    <dgm:pt modelId="{BD1EBF1D-D1DF-4EFE-9938-24FECB80763D}" type="parTrans" cxnId="{54AF3EF7-5BAB-4186-A605-C7C294D28304}">
      <dgm:prSet/>
      <dgm:spPr/>
      <dgm:t>
        <a:bodyPr/>
        <a:lstStyle/>
        <a:p>
          <a:endParaRPr lang="en-US"/>
        </a:p>
      </dgm:t>
    </dgm:pt>
    <dgm:pt modelId="{FD2B0D79-7172-40EB-81C8-D6EB49E4F956}" type="sibTrans" cxnId="{54AF3EF7-5BAB-4186-A605-C7C294D28304}">
      <dgm:prSet/>
      <dgm:spPr>
        <a:solidFill>
          <a:srgbClr val="032A45"/>
        </a:solidFill>
      </dgm:spPr>
      <dgm:t>
        <a:bodyPr/>
        <a:lstStyle/>
        <a:p>
          <a:endParaRPr lang="en-US"/>
        </a:p>
      </dgm:t>
    </dgm:pt>
    <dgm:pt modelId="{B174BAEB-E351-458A-A574-464BF5EF354B}">
      <dgm:prSet phldrT="[Text]" custT="1"/>
      <dgm:spPr>
        <a:ln>
          <a:solidFill>
            <a:srgbClr val="032A45"/>
          </a:solidFill>
        </a:ln>
      </dgm:spPr>
      <dgm:t>
        <a:bodyPr/>
        <a:lstStyle/>
        <a:p>
          <a:r>
            <a:rPr lang="en-US" sz="1400" b="1" dirty="0">
              <a:latin typeface="Calibri" panose="020F0502020204030204" pitchFamily="34" charset="0"/>
              <a:cs typeface="Calibri" panose="020F0502020204030204" pitchFamily="34" charset="0"/>
            </a:rPr>
            <a:t>Site adaptation</a:t>
          </a:r>
          <a:r>
            <a:rPr lang="en-US" sz="1400" dirty="0">
              <a:latin typeface="Calibri" panose="020F0502020204030204" pitchFamily="34" charset="0"/>
              <a:cs typeface="Calibri" panose="020F0502020204030204" pitchFamily="34" charset="0"/>
            </a:rPr>
            <a:t> can reduce GHI uncertainty from </a:t>
          </a:r>
          <a:r>
            <a:rPr lang="en-US" sz="1400" b="1" dirty="0">
              <a:latin typeface="Calibri" panose="020F0502020204030204" pitchFamily="34" charset="0"/>
              <a:cs typeface="Calibri" panose="020F0502020204030204" pitchFamily="34" charset="0"/>
            </a:rPr>
            <a:t>8% to 3.5%</a:t>
          </a:r>
        </a:p>
      </dgm:t>
    </dgm:pt>
    <dgm:pt modelId="{8F6C2A5B-5256-46EE-BA46-F4B7BB0DC5F6}" type="parTrans" cxnId="{8487CEE3-290F-40EF-80D5-038DA30DB215}">
      <dgm:prSet/>
      <dgm:spPr/>
      <dgm:t>
        <a:bodyPr/>
        <a:lstStyle/>
        <a:p>
          <a:endParaRPr lang="en-US"/>
        </a:p>
      </dgm:t>
    </dgm:pt>
    <dgm:pt modelId="{93463D67-184F-422E-909C-06DB52C52C22}" type="sibTrans" cxnId="{8487CEE3-290F-40EF-80D5-038DA30DB215}">
      <dgm:prSet/>
      <dgm:spPr/>
      <dgm:t>
        <a:bodyPr/>
        <a:lstStyle/>
        <a:p>
          <a:endParaRPr lang="en-US"/>
        </a:p>
      </dgm:t>
    </dgm:pt>
    <dgm:pt modelId="{2CEE4288-221E-4F87-801C-5F69B8655C9B}">
      <dgm:prSet phldrT="[Text]" custT="1"/>
      <dgm:spPr>
        <a:solidFill>
          <a:srgbClr val="04426C"/>
        </a:solidFill>
      </dgm:spPr>
      <dgm:t>
        <a:bodyPr/>
        <a:lstStyle/>
        <a:p>
          <a:pPr algn="ctr"/>
          <a:r>
            <a:rPr lang="en-US" sz="2000" b="1" dirty="0">
              <a:latin typeface="Calibri" panose="020F0502020204030204" pitchFamily="34" charset="0"/>
              <a:cs typeface="Calibri" panose="020F0502020204030204" pitchFamily="34" charset="0"/>
            </a:rPr>
            <a:t>Lower Tariff </a:t>
          </a:r>
        </a:p>
      </dgm:t>
    </dgm:pt>
    <dgm:pt modelId="{8EFE1B6A-1878-4D9F-B238-F9D55BC553EC}" type="parTrans" cxnId="{85FA9B3C-EDE2-477E-B167-0885040CDFBA}">
      <dgm:prSet/>
      <dgm:spPr/>
      <dgm:t>
        <a:bodyPr/>
        <a:lstStyle/>
        <a:p>
          <a:endParaRPr lang="en-US"/>
        </a:p>
      </dgm:t>
    </dgm:pt>
    <dgm:pt modelId="{6F46D49A-49DA-4067-AC82-CB1098A697D4}" type="sibTrans" cxnId="{85FA9B3C-EDE2-477E-B167-0885040CDFBA}">
      <dgm:prSet/>
      <dgm:spPr>
        <a:solidFill>
          <a:srgbClr val="04426C"/>
        </a:solidFill>
      </dgm:spPr>
      <dgm:t>
        <a:bodyPr/>
        <a:lstStyle/>
        <a:p>
          <a:endParaRPr lang="en-US"/>
        </a:p>
      </dgm:t>
    </dgm:pt>
    <dgm:pt modelId="{C0B3F9DA-CB43-4A33-B54C-748C0D2B86E0}">
      <dgm:prSet phldrT="[Text]" custT="1"/>
      <dgm:spPr>
        <a:ln>
          <a:solidFill>
            <a:srgbClr val="04426C"/>
          </a:solidFill>
        </a:ln>
      </dgm:spPr>
      <dgm:t>
        <a:bodyPr/>
        <a:lstStyle/>
        <a:p>
          <a:r>
            <a:rPr lang="en-US" sz="1400" dirty="0">
              <a:latin typeface="Calibri" panose="020F0502020204030204" pitchFamily="34" charset="0"/>
              <a:cs typeface="Calibri" panose="020F0502020204030204" pitchFamily="34" charset="0"/>
            </a:rPr>
            <a:t>For the same IRR, </a:t>
          </a:r>
          <a:r>
            <a:rPr lang="en-US" sz="1400" b="1" dirty="0">
              <a:latin typeface="Calibri" panose="020F0502020204030204" pitchFamily="34" charset="0"/>
              <a:cs typeface="Calibri" panose="020F0502020204030204" pitchFamily="34" charset="0"/>
            </a:rPr>
            <a:t>tariff </a:t>
          </a:r>
          <a:r>
            <a:rPr lang="en-US" sz="1400" dirty="0">
              <a:latin typeface="Calibri" panose="020F0502020204030204" pitchFamily="34" charset="0"/>
              <a:cs typeface="Calibri" panose="020F0502020204030204" pitchFamily="34" charset="0"/>
            </a:rPr>
            <a:t>can </a:t>
          </a:r>
          <a:r>
            <a:rPr lang="en-US" sz="1400" b="1" dirty="0">
              <a:latin typeface="Calibri" panose="020F0502020204030204" pitchFamily="34" charset="0"/>
              <a:cs typeface="Calibri" panose="020F0502020204030204" pitchFamily="34" charset="0"/>
            </a:rPr>
            <a:t>be reduced by 6%</a:t>
          </a:r>
        </a:p>
      </dgm:t>
    </dgm:pt>
    <dgm:pt modelId="{F3D946E6-F75C-4B91-A0BE-971B209AF86F}" type="parTrans" cxnId="{5EDA30F2-6965-4909-A3DF-B88F219AE5DB}">
      <dgm:prSet/>
      <dgm:spPr/>
      <dgm:t>
        <a:bodyPr/>
        <a:lstStyle/>
        <a:p>
          <a:endParaRPr lang="en-US"/>
        </a:p>
      </dgm:t>
    </dgm:pt>
    <dgm:pt modelId="{13A5970B-C2C4-499E-B13D-339B1CD43E5A}" type="sibTrans" cxnId="{5EDA30F2-6965-4909-A3DF-B88F219AE5DB}">
      <dgm:prSet/>
      <dgm:spPr/>
      <dgm:t>
        <a:bodyPr/>
        <a:lstStyle/>
        <a:p>
          <a:endParaRPr lang="en-US"/>
        </a:p>
      </dgm:t>
    </dgm:pt>
    <dgm:pt modelId="{E525902A-1FCB-4454-8127-0590B494BA9D}">
      <dgm:prSet phldrT="[Text]" custT="1"/>
      <dgm:spPr>
        <a:solidFill>
          <a:srgbClr val="065B94"/>
        </a:solidFill>
      </dgm:spPr>
      <dgm:t>
        <a:bodyPr/>
        <a:lstStyle/>
        <a:p>
          <a:pPr algn="ctr"/>
          <a:r>
            <a:rPr lang="en-US" sz="2000" b="1" dirty="0">
              <a:latin typeface="Calibri" panose="020F0502020204030204" pitchFamily="34" charset="0"/>
              <a:cs typeface="Calibri" panose="020F0502020204030204" pitchFamily="34" charset="0"/>
            </a:rPr>
            <a:t>Economic Benefits</a:t>
          </a:r>
        </a:p>
      </dgm:t>
    </dgm:pt>
    <dgm:pt modelId="{70C7B67C-C240-4E06-AA14-398FA75FC0D2}" type="parTrans" cxnId="{68AB6388-79D7-4E52-91DD-329051658912}">
      <dgm:prSet/>
      <dgm:spPr/>
      <dgm:t>
        <a:bodyPr/>
        <a:lstStyle/>
        <a:p>
          <a:endParaRPr lang="en-US"/>
        </a:p>
      </dgm:t>
    </dgm:pt>
    <dgm:pt modelId="{1CF70275-4FE3-4EC5-9940-CE880A003643}" type="sibTrans" cxnId="{68AB6388-79D7-4E52-91DD-329051658912}">
      <dgm:prSet/>
      <dgm:spPr/>
      <dgm:t>
        <a:bodyPr/>
        <a:lstStyle/>
        <a:p>
          <a:endParaRPr lang="en-US"/>
        </a:p>
      </dgm:t>
    </dgm:pt>
    <dgm:pt modelId="{F8B17882-8A9A-4908-9FF2-7C90F7C4F99B}">
      <dgm:prSet phldrT="[Text]" custT="1"/>
      <dgm:spPr>
        <a:ln>
          <a:solidFill>
            <a:srgbClr val="065B94"/>
          </a:solidFill>
        </a:ln>
      </dgm:spPr>
      <dgm:t>
        <a:bodyPr/>
        <a:lstStyle/>
        <a:p>
          <a:pPr>
            <a:buFont typeface="Arial" panose="020B0604020202020204" pitchFamily="34" charset="0"/>
            <a:buChar char="•"/>
          </a:pPr>
          <a:r>
            <a:rPr lang="en-US" sz="1400" dirty="0">
              <a:latin typeface="Calibri" panose="020F0502020204030204" pitchFamily="34" charset="0"/>
              <a:cs typeface="Calibri" panose="020F0502020204030204" pitchFamily="34" charset="0"/>
            </a:rPr>
            <a:t>For a total of </a:t>
          </a:r>
          <a:r>
            <a:rPr lang="en-US" sz="1400" b="1" dirty="0">
              <a:latin typeface="Calibri" panose="020F0502020204030204" pitchFamily="34" charset="0"/>
              <a:cs typeface="Calibri" panose="020F0502020204030204" pitchFamily="34" charset="0"/>
            </a:rPr>
            <a:t>1 GW </a:t>
          </a:r>
          <a:r>
            <a:rPr lang="en-US" sz="1400" dirty="0">
              <a:latin typeface="Calibri" panose="020F0502020204030204" pitchFamily="34" charset="0"/>
              <a:cs typeface="Calibri" panose="020F0502020204030204" pitchFamily="34" charset="0"/>
            </a:rPr>
            <a:t>installation, reduced cost of electricity can lead to </a:t>
          </a:r>
          <a:r>
            <a:rPr lang="en-US" sz="1400" b="1" dirty="0">
              <a:latin typeface="Calibri" panose="020F0502020204030204" pitchFamily="34" charset="0"/>
              <a:cs typeface="Calibri" panose="020F0502020204030204" pitchFamily="34" charset="0"/>
            </a:rPr>
            <a:t>economic benefits </a:t>
          </a:r>
          <a:r>
            <a:rPr lang="en-US" sz="1400" dirty="0">
              <a:latin typeface="Calibri" panose="020F0502020204030204" pitchFamily="34" charset="0"/>
              <a:cs typeface="Calibri" panose="020F0502020204030204" pitchFamily="34" charset="0"/>
            </a:rPr>
            <a:t>of </a:t>
          </a:r>
          <a:r>
            <a:rPr lang="en-US" sz="1400" b="1" dirty="0">
              <a:latin typeface="Calibri" panose="020F0502020204030204" pitchFamily="34" charset="0"/>
              <a:cs typeface="Calibri" panose="020F0502020204030204" pitchFamily="34" charset="0"/>
            </a:rPr>
            <a:t>US$89m</a:t>
          </a:r>
        </a:p>
      </dgm:t>
    </dgm:pt>
    <dgm:pt modelId="{CD2225F1-6A01-43E6-8AF9-8CE6D44C6FDF}" type="parTrans" cxnId="{56AA0E2F-F239-48F2-A682-DFBB012C54AA}">
      <dgm:prSet/>
      <dgm:spPr/>
      <dgm:t>
        <a:bodyPr/>
        <a:lstStyle/>
        <a:p>
          <a:endParaRPr lang="en-US"/>
        </a:p>
      </dgm:t>
    </dgm:pt>
    <dgm:pt modelId="{A1A32773-2418-4273-AD5E-18A355280CA1}" type="sibTrans" cxnId="{56AA0E2F-F239-48F2-A682-DFBB012C54AA}">
      <dgm:prSet/>
      <dgm:spPr/>
      <dgm:t>
        <a:bodyPr/>
        <a:lstStyle/>
        <a:p>
          <a:endParaRPr lang="en-US"/>
        </a:p>
      </dgm:t>
    </dgm:pt>
    <dgm:pt modelId="{EC8E1627-7A65-4B9D-9999-B7222C20B5F0}">
      <dgm:prSet phldrT="[Text]" custT="1"/>
      <dgm:spPr>
        <a:ln>
          <a:solidFill>
            <a:srgbClr val="032A45"/>
          </a:solidFill>
        </a:ln>
      </dgm:spPr>
      <dgm:t>
        <a:bodyPr/>
        <a:lstStyle/>
        <a:p>
          <a:r>
            <a:rPr lang="en-US" sz="1400" b="1" dirty="0">
              <a:latin typeface="Calibri" panose="020F0502020204030204" pitchFamily="34" charset="0"/>
              <a:cs typeface="Calibri" panose="020F0502020204030204" pitchFamily="34" charset="0"/>
            </a:rPr>
            <a:t>Regional Adaptation </a:t>
          </a:r>
          <a:r>
            <a:rPr lang="en-US" sz="1400" dirty="0">
              <a:latin typeface="Calibri" panose="020F0502020204030204" pitchFamily="34" charset="0"/>
              <a:cs typeface="Calibri" panose="020F0502020204030204" pitchFamily="34" charset="0"/>
            </a:rPr>
            <a:t>can reduce the uncertainty from </a:t>
          </a:r>
          <a:r>
            <a:rPr lang="en-US" sz="1400" b="1" dirty="0">
              <a:latin typeface="Calibri" panose="020F0502020204030204" pitchFamily="34" charset="0"/>
              <a:cs typeface="Calibri" panose="020F0502020204030204" pitchFamily="34" charset="0"/>
            </a:rPr>
            <a:t>8% to 5%</a:t>
          </a:r>
        </a:p>
      </dgm:t>
    </dgm:pt>
    <dgm:pt modelId="{37F298B1-C5C7-47D4-BE2F-D08D73653C20}" type="parTrans" cxnId="{00D958D3-1ED4-4ACE-A132-B7B529D839D5}">
      <dgm:prSet/>
      <dgm:spPr/>
      <dgm:t>
        <a:bodyPr/>
        <a:lstStyle/>
        <a:p>
          <a:endParaRPr lang="en-US"/>
        </a:p>
      </dgm:t>
    </dgm:pt>
    <dgm:pt modelId="{0434504F-32D1-4E33-BAEF-8029E1F0DF23}" type="sibTrans" cxnId="{00D958D3-1ED4-4ACE-A132-B7B529D839D5}">
      <dgm:prSet/>
      <dgm:spPr/>
      <dgm:t>
        <a:bodyPr/>
        <a:lstStyle/>
        <a:p>
          <a:endParaRPr lang="en-US"/>
        </a:p>
      </dgm:t>
    </dgm:pt>
    <dgm:pt modelId="{FF47C435-0DDD-4312-BCB5-EA586E055E50}">
      <dgm:prSet phldrT="[Text]" custT="1"/>
      <dgm:spPr>
        <a:ln>
          <a:solidFill>
            <a:srgbClr val="04426C"/>
          </a:solidFill>
        </a:ln>
      </dgm:spPr>
      <dgm:t>
        <a:bodyPr/>
        <a:lstStyle/>
        <a:p>
          <a:endParaRPr lang="en-US" sz="1400" dirty="0">
            <a:latin typeface="Calibri" panose="020F0502020204030204" pitchFamily="34" charset="0"/>
            <a:cs typeface="Calibri" panose="020F0502020204030204" pitchFamily="34" charset="0"/>
          </a:endParaRPr>
        </a:p>
      </dgm:t>
    </dgm:pt>
    <dgm:pt modelId="{6415FB41-0586-4B2D-AD3E-2D017B152EF2}" type="parTrans" cxnId="{CA02BFB7-B15E-43B6-A002-DFDA76F5408F}">
      <dgm:prSet/>
      <dgm:spPr/>
      <dgm:t>
        <a:bodyPr/>
        <a:lstStyle/>
        <a:p>
          <a:endParaRPr lang="en-US"/>
        </a:p>
      </dgm:t>
    </dgm:pt>
    <dgm:pt modelId="{52159F08-6E47-44A3-BABD-ED9F24C012C0}" type="sibTrans" cxnId="{CA02BFB7-B15E-43B6-A002-DFDA76F5408F}">
      <dgm:prSet/>
      <dgm:spPr/>
      <dgm:t>
        <a:bodyPr/>
        <a:lstStyle/>
        <a:p>
          <a:endParaRPr lang="en-US"/>
        </a:p>
      </dgm:t>
    </dgm:pt>
    <dgm:pt modelId="{665B118E-5117-4290-9A22-58CEC168CA31}">
      <dgm:prSet phldrT="[Text]" custT="1"/>
      <dgm:spPr>
        <a:ln>
          <a:solidFill>
            <a:srgbClr val="04426C"/>
          </a:solidFill>
        </a:ln>
      </dgm:spPr>
      <dgm:t>
        <a:bodyPr/>
        <a:lstStyle/>
        <a:p>
          <a:r>
            <a:rPr lang="en-US" sz="1400" b="1" dirty="0">
              <a:latin typeface="Calibri" panose="020F0502020204030204" pitchFamily="34" charset="0"/>
              <a:cs typeface="Calibri" panose="020F0502020204030204" pitchFamily="34" charset="0"/>
            </a:rPr>
            <a:t>Increases</a:t>
          </a:r>
          <a:r>
            <a:rPr lang="en-US" sz="1400" dirty="0">
              <a:latin typeface="Calibri" panose="020F0502020204030204" pitchFamily="34" charset="0"/>
              <a:cs typeface="Calibri" panose="020F0502020204030204" pitchFamily="34" charset="0"/>
            </a:rPr>
            <a:t> the </a:t>
          </a:r>
          <a:r>
            <a:rPr lang="en-US" sz="1400" b="1" dirty="0">
              <a:latin typeface="Calibri" panose="020F0502020204030204" pitchFamily="34" charset="0"/>
              <a:cs typeface="Calibri" panose="020F0502020204030204" pitchFamily="34" charset="0"/>
            </a:rPr>
            <a:t>P90</a:t>
          </a:r>
          <a:r>
            <a:rPr lang="en-US" sz="1400" dirty="0">
              <a:latin typeface="Calibri" panose="020F0502020204030204" pitchFamily="34" charset="0"/>
              <a:cs typeface="Calibri" panose="020F0502020204030204" pitchFamily="34" charset="0"/>
            </a:rPr>
            <a:t> </a:t>
          </a:r>
          <a:r>
            <a:rPr lang="en-US" sz="1400" b="1" dirty="0">
              <a:latin typeface="Calibri" panose="020F0502020204030204" pitchFamily="34" charset="0"/>
              <a:cs typeface="Calibri" panose="020F0502020204030204" pitchFamily="34" charset="0"/>
            </a:rPr>
            <a:t>output</a:t>
          </a:r>
          <a:r>
            <a:rPr lang="en-US" sz="1400" dirty="0">
              <a:latin typeface="Calibri" panose="020F0502020204030204" pitchFamily="34" charset="0"/>
              <a:cs typeface="Calibri" panose="020F0502020204030204" pitchFamily="34" charset="0"/>
            </a:rPr>
            <a:t> of the PV plant</a:t>
          </a:r>
        </a:p>
      </dgm:t>
    </dgm:pt>
    <dgm:pt modelId="{3D4210AD-18F7-4F93-AE39-23CD6664B557}" type="parTrans" cxnId="{3DE9CA39-BBC5-4650-BDE5-E5F4159F613F}">
      <dgm:prSet/>
      <dgm:spPr/>
      <dgm:t>
        <a:bodyPr/>
        <a:lstStyle/>
        <a:p>
          <a:endParaRPr lang="en-US"/>
        </a:p>
      </dgm:t>
    </dgm:pt>
    <dgm:pt modelId="{45BF400F-52A5-4B21-A935-74E646FEE9D2}" type="sibTrans" cxnId="{3DE9CA39-BBC5-4650-BDE5-E5F4159F613F}">
      <dgm:prSet/>
      <dgm:spPr/>
      <dgm:t>
        <a:bodyPr/>
        <a:lstStyle/>
        <a:p>
          <a:endParaRPr lang="en-US"/>
        </a:p>
      </dgm:t>
    </dgm:pt>
    <dgm:pt modelId="{0F41EDBF-049F-4E4A-B45B-F6E47C83E453}" type="pres">
      <dgm:prSet presAssocID="{F8CA461A-9074-45D8-B01F-0F979A913AD7}" presName="linearFlow" presStyleCnt="0">
        <dgm:presLayoutVars>
          <dgm:dir/>
          <dgm:animLvl val="lvl"/>
          <dgm:resizeHandles val="exact"/>
        </dgm:presLayoutVars>
      </dgm:prSet>
      <dgm:spPr/>
    </dgm:pt>
    <dgm:pt modelId="{218C72E9-5532-4314-B4C3-02B0DA706E27}" type="pres">
      <dgm:prSet presAssocID="{AAF90DBD-CD58-42B0-8E0D-434C114E23A3}" presName="composite" presStyleCnt="0"/>
      <dgm:spPr/>
    </dgm:pt>
    <dgm:pt modelId="{A8556206-F8B7-4659-A33B-EC326447679C}" type="pres">
      <dgm:prSet presAssocID="{AAF90DBD-CD58-42B0-8E0D-434C114E23A3}" presName="parTx" presStyleLbl="node1" presStyleIdx="0" presStyleCnt="3">
        <dgm:presLayoutVars>
          <dgm:chMax val="0"/>
          <dgm:chPref val="0"/>
          <dgm:bulletEnabled val="1"/>
        </dgm:presLayoutVars>
      </dgm:prSet>
      <dgm:spPr/>
    </dgm:pt>
    <dgm:pt modelId="{3E31EF3F-89F9-471D-AABD-A39E92459905}" type="pres">
      <dgm:prSet presAssocID="{AAF90DBD-CD58-42B0-8E0D-434C114E23A3}" presName="parSh" presStyleLbl="node1" presStyleIdx="0" presStyleCnt="3"/>
      <dgm:spPr/>
    </dgm:pt>
    <dgm:pt modelId="{AAECB9E5-42C5-4718-842F-409AA9436378}" type="pres">
      <dgm:prSet presAssocID="{AAF90DBD-CD58-42B0-8E0D-434C114E23A3}" presName="desTx" presStyleLbl="fgAcc1" presStyleIdx="0" presStyleCnt="3" custScaleX="108499" custLinFactNeighborY="12139">
        <dgm:presLayoutVars>
          <dgm:bulletEnabled val="1"/>
        </dgm:presLayoutVars>
      </dgm:prSet>
      <dgm:spPr/>
    </dgm:pt>
    <dgm:pt modelId="{68AC1612-7ED8-41E6-BFCA-4DDDAC637B0E}" type="pres">
      <dgm:prSet presAssocID="{FD2B0D79-7172-40EB-81C8-D6EB49E4F956}" presName="sibTrans" presStyleLbl="sibTrans2D1" presStyleIdx="0" presStyleCnt="2" custAng="21524878" custScaleX="113894" custScaleY="96569" custLinFactNeighborX="6655" custLinFactNeighborY="28833"/>
      <dgm:spPr/>
    </dgm:pt>
    <dgm:pt modelId="{CACA7888-8812-42A4-8A33-D3C752CE5805}" type="pres">
      <dgm:prSet presAssocID="{FD2B0D79-7172-40EB-81C8-D6EB49E4F956}" presName="connTx" presStyleLbl="sibTrans2D1" presStyleIdx="0" presStyleCnt="2"/>
      <dgm:spPr/>
    </dgm:pt>
    <dgm:pt modelId="{20667CB9-455C-42BC-8A5D-478F40BAB6D0}" type="pres">
      <dgm:prSet presAssocID="{2CEE4288-221E-4F87-801C-5F69B8655C9B}" presName="composite" presStyleCnt="0"/>
      <dgm:spPr/>
    </dgm:pt>
    <dgm:pt modelId="{B67EF6A2-3F36-4736-AA2A-CF13C7CBB613}" type="pres">
      <dgm:prSet presAssocID="{2CEE4288-221E-4F87-801C-5F69B8655C9B}" presName="parTx" presStyleLbl="node1" presStyleIdx="0" presStyleCnt="3">
        <dgm:presLayoutVars>
          <dgm:chMax val="0"/>
          <dgm:chPref val="0"/>
          <dgm:bulletEnabled val="1"/>
        </dgm:presLayoutVars>
      </dgm:prSet>
      <dgm:spPr/>
    </dgm:pt>
    <dgm:pt modelId="{C914F004-0EDA-4F2D-8877-90244F3E70C7}" type="pres">
      <dgm:prSet presAssocID="{2CEE4288-221E-4F87-801C-5F69B8655C9B}" presName="parSh" presStyleLbl="node1" presStyleIdx="1" presStyleCnt="3"/>
      <dgm:spPr/>
    </dgm:pt>
    <dgm:pt modelId="{525ED64C-6CF1-40BC-9445-4B6856E50A7B}" type="pres">
      <dgm:prSet presAssocID="{2CEE4288-221E-4F87-801C-5F69B8655C9B}" presName="desTx" presStyleLbl="fgAcc1" presStyleIdx="1" presStyleCnt="3" custLinFactNeighborX="-4104" custLinFactNeighborY="13872">
        <dgm:presLayoutVars>
          <dgm:bulletEnabled val="1"/>
        </dgm:presLayoutVars>
      </dgm:prSet>
      <dgm:spPr/>
    </dgm:pt>
    <dgm:pt modelId="{7ABC8E00-9F06-4F92-9841-BD4A6ED66365}" type="pres">
      <dgm:prSet presAssocID="{6F46D49A-49DA-4067-AC82-CB1098A697D4}" presName="sibTrans" presStyleLbl="sibTrans2D1" presStyleIdx="1" presStyleCnt="2" custLinFactNeighborX="9206" custLinFactNeighborY="29021"/>
      <dgm:spPr/>
    </dgm:pt>
    <dgm:pt modelId="{0A4009F5-0127-4FFD-AF25-7F3DB08CFC3C}" type="pres">
      <dgm:prSet presAssocID="{6F46D49A-49DA-4067-AC82-CB1098A697D4}" presName="connTx" presStyleLbl="sibTrans2D1" presStyleIdx="1" presStyleCnt="2"/>
      <dgm:spPr/>
    </dgm:pt>
    <dgm:pt modelId="{EF475258-D8CE-44D5-ABBC-8718BB49B344}" type="pres">
      <dgm:prSet presAssocID="{E525902A-1FCB-4454-8127-0590B494BA9D}" presName="composite" presStyleCnt="0"/>
      <dgm:spPr/>
    </dgm:pt>
    <dgm:pt modelId="{AE136B32-A25E-4792-96DE-166E0357F556}" type="pres">
      <dgm:prSet presAssocID="{E525902A-1FCB-4454-8127-0590B494BA9D}" presName="parTx" presStyleLbl="node1" presStyleIdx="1" presStyleCnt="3">
        <dgm:presLayoutVars>
          <dgm:chMax val="0"/>
          <dgm:chPref val="0"/>
          <dgm:bulletEnabled val="1"/>
        </dgm:presLayoutVars>
      </dgm:prSet>
      <dgm:spPr/>
    </dgm:pt>
    <dgm:pt modelId="{90F2FA68-0C92-4D94-8641-C1A3FD3C35FA}" type="pres">
      <dgm:prSet presAssocID="{E525902A-1FCB-4454-8127-0590B494BA9D}" presName="parSh" presStyleLbl="node1" presStyleIdx="2" presStyleCnt="3"/>
      <dgm:spPr/>
    </dgm:pt>
    <dgm:pt modelId="{F35D0477-58E1-4C18-849A-78CCB6347BEB}" type="pres">
      <dgm:prSet presAssocID="{E525902A-1FCB-4454-8127-0590B494BA9D}" presName="desTx" presStyleLbl="fgAcc1" presStyleIdx="2" presStyleCnt="3" custLinFactNeighborX="94" custLinFactNeighborY="12777">
        <dgm:presLayoutVars>
          <dgm:bulletEnabled val="1"/>
        </dgm:presLayoutVars>
      </dgm:prSet>
      <dgm:spPr/>
    </dgm:pt>
  </dgm:ptLst>
  <dgm:cxnLst>
    <dgm:cxn modelId="{486DE020-6C03-4C49-A4D7-93DEA296E499}" type="presOf" srcId="{C0B3F9DA-CB43-4A33-B54C-748C0D2B86E0}" destId="{525ED64C-6CF1-40BC-9445-4B6856E50A7B}" srcOrd="0" destOrd="1" presId="urn:microsoft.com/office/officeart/2005/8/layout/process3"/>
    <dgm:cxn modelId="{56AA0E2F-F239-48F2-A682-DFBB012C54AA}" srcId="{E525902A-1FCB-4454-8127-0590B494BA9D}" destId="{F8B17882-8A9A-4908-9FF2-7C90F7C4F99B}" srcOrd="0" destOrd="0" parTransId="{CD2225F1-6A01-43E6-8AF9-8CE6D44C6FDF}" sibTransId="{A1A32773-2418-4273-AD5E-18A355280CA1}"/>
    <dgm:cxn modelId="{E05F9837-BD4C-4CAE-B076-782B2C00A628}" type="presOf" srcId="{EC8E1627-7A65-4B9D-9999-B7222C20B5F0}" destId="{AAECB9E5-42C5-4718-842F-409AA9436378}" srcOrd="0" destOrd="1" presId="urn:microsoft.com/office/officeart/2005/8/layout/process3"/>
    <dgm:cxn modelId="{3DE9CA39-BBC5-4650-BDE5-E5F4159F613F}" srcId="{2CEE4288-221E-4F87-801C-5F69B8655C9B}" destId="{665B118E-5117-4290-9A22-58CEC168CA31}" srcOrd="0" destOrd="0" parTransId="{3D4210AD-18F7-4F93-AE39-23CD6664B557}" sibTransId="{45BF400F-52A5-4B21-A935-74E646FEE9D2}"/>
    <dgm:cxn modelId="{81774F3A-8499-4194-8050-B9E96AC6BDCD}" type="presOf" srcId="{E525902A-1FCB-4454-8127-0590B494BA9D}" destId="{90F2FA68-0C92-4D94-8641-C1A3FD3C35FA}" srcOrd="1" destOrd="0" presId="urn:microsoft.com/office/officeart/2005/8/layout/process3"/>
    <dgm:cxn modelId="{8F28C63B-7F4C-4718-B561-A988CE458451}" type="presOf" srcId="{F8CA461A-9074-45D8-B01F-0F979A913AD7}" destId="{0F41EDBF-049F-4E4A-B45B-F6E47C83E453}" srcOrd="0" destOrd="0" presId="urn:microsoft.com/office/officeart/2005/8/layout/process3"/>
    <dgm:cxn modelId="{85FA9B3C-EDE2-477E-B167-0885040CDFBA}" srcId="{F8CA461A-9074-45D8-B01F-0F979A913AD7}" destId="{2CEE4288-221E-4F87-801C-5F69B8655C9B}" srcOrd="1" destOrd="0" parTransId="{8EFE1B6A-1878-4D9F-B238-F9D55BC553EC}" sibTransId="{6F46D49A-49DA-4067-AC82-CB1098A697D4}"/>
    <dgm:cxn modelId="{F3BE0142-40AD-4F3C-822C-CB64AE00AC66}" type="presOf" srcId="{665B118E-5117-4290-9A22-58CEC168CA31}" destId="{525ED64C-6CF1-40BC-9445-4B6856E50A7B}" srcOrd="0" destOrd="0" presId="urn:microsoft.com/office/officeart/2005/8/layout/process3"/>
    <dgm:cxn modelId="{2E498443-0C12-4D62-BC6D-26271ACF1AFA}" type="presOf" srcId="{AAF90DBD-CD58-42B0-8E0D-434C114E23A3}" destId="{3E31EF3F-89F9-471D-AABD-A39E92459905}" srcOrd="1" destOrd="0" presId="urn:microsoft.com/office/officeart/2005/8/layout/process3"/>
    <dgm:cxn modelId="{A3368C43-AF1A-449F-8AE4-776AF2DE9B96}" type="presOf" srcId="{FD2B0D79-7172-40EB-81C8-D6EB49E4F956}" destId="{CACA7888-8812-42A4-8A33-D3C752CE5805}" srcOrd="1" destOrd="0" presId="urn:microsoft.com/office/officeart/2005/8/layout/process3"/>
    <dgm:cxn modelId="{EA2DA844-C2F4-440C-B6F0-851C1F2B9A9A}" type="presOf" srcId="{2CEE4288-221E-4F87-801C-5F69B8655C9B}" destId="{B67EF6A2-3F36-4736-AA2A-CF13C7CBB613}" srcOrd="0" destOrd="0" presId="urn:microsoft.com/office/officeart/2005/8/layout/process3"/>
    <dgm:cxn modelId="{22481D4B-493B-4885-88B0-38C933827244}" type="presOf" srcId="{2CEE4288-221E-4F87-801C-5F69B8655C9B}" destId="{C914F004-0EDA-4F2D-8877-90244F3E70C7}" srcOrd="1" destOrd="0" presId="urn:microsoft.com/office/officeart/2005/8/layout/process3"/>
    <dgm:cxn modelId="{4D20084E-0D76-4F19-A7B6-AF090793B677}" type="presOf" srcId="{B174BAEB-E351-458A-A574-464BF5EF354B}" destId="{AAECB9E5-42C5-4718-842F-409AA9436378}" srcOrd="0" destOrd="0" presId="urn:microsoft.com/office/officeart/2005/8/layout/process3"/>
    <dgm:cxn modelId="{CFFE8873-3006-482B-AD1F-A654C7ABE103}" type="presOf" srcId="{6F46D49A-49DA-4067-AC82-CB1098A697D4}" destId="{7ABC8E00-9F06-4F92-9841-BD4A6ED66365}" srcOrd="0" destOrd="0" presId="urn:microsoft.com/office/officeart/2005/8/layout/process3"/>
    <dgm:cxn modelId="{967E2654-EFDC-4BE4-9F10-E272C9C91F47}" type="presOf" srcId="{FF47C435-0DDD-4312-BCB5-EA586E055E50}" destId="{525ED64C-6CF1-40BC-9445-4B6856E50A7B}" srcOrd="0" destOrd="2" presId="urn:microsoft.com/office/officeart/2005/8/layout/process3"/>
    <dgm:cxn modelId="{F1D3D576-A534-4A78-B59A-D0016BED1800}" type="presOf" srcId="{E525902A-1FCB-4454-8127-0590B494BA9D}" destId="{AE136B32-A25E-4792-96DE-166E0357F556}" srcOrd="0" destOrd="0" presId="urn:microsoft.com/office/officeart/2005/8/layout/process3"/>
    <dgm:cxn modelId="{9DB7127D-6D66-4728-864A-40F09D62BFA7}" type="presOf" srcId="{FD2B0D79-7172-40EB-81C8-D6EB49E4F956}" destId="{68AC1612-7ED8-41E6-BFCA-4DDDAC637B0E}" srcOrd="0" destOrd="0" presId="urn:microsoft.com/office/officeart/2005/8/layout/process3"/>
    <dgm:cxn modelId="{1505B280-157E-44BF-A802-5216050A499D}" type="presOf" srcId="{AAF90DBD-CD58-42B0-8E0D-434C114E23A3}" destId="{A8556206-F8B7-4659-A33B-EC326447679C}" srcOrd="0" destOrd="0" presId="urn:microsoft.com/office/officeart/2005/8/layout/process3"/>
    <dgm:cxn modelId="{68AB6388-79D7-4E52-91DD-329051658912}" srcId="{F8CA461A-9074-45D8-B01F-0F979A913AD7}" destId="{E525902A-1FCB-4454-8127-0590B494BA9D}" srcOrd="2" destOrd="0" parTransId="{70C7B67C-C240-4E06-AA14-398FA75FC0D2}" sibTransId="{1CF70275-4FE3-4EC5-9940-CE880A003643}"/>
    <dgm:cxn modelId="{CA02BFB7-B15E-43B6-A002-DFDA76F5408F}" srcId="{2CEE4288-221E-4F87-801C-5F69B8655C9B}" destId="{FF47C435-0DDD-4312-BCB5-EA586E055E50}" srcOrd="2" destOrd="0" parTransId="{6415FB41-0586-4B2D-AD3E-2D017B152EF2}" sibTransId="{52159F08-6E47-44A3-BABD-ED9F24C012C0}"/>
    <dgm:cxn modelId="{2C88D4C6-E6E9-431B-BFE3-85B5EF52FD75}" type="presOf" srcId="{6F46D49A-49DA-4067-AC82-CB1098A697D4}" destId="{0A4009F5-0127-4FFD-AF25-7F3DB08CFC3C}" srcOrd="1" destOrd="0" presId="urn:microsoft.com/office/officeart/2005/8/layout/process3"/>
    <dgm:cxn modelId="{00D958D3-1ED4-4ACE-A132-B7B529D839D5}" srcId="{AAF90DBD-CD58-42B0-8E0D-434C114E23A3}" destId="{EC8E1627-7A65-4B9D-9999-B7222C20B5F0}" srcOrd="1" destOrd="0" parTransId="{37F298B1-C5C7-47D4-BE2F-D08D73653C20}" sibTransId="{0434504F-32D1-4E33-BAEF-8029E1F0DF23}"/>
    <dgm:cxn modelId="{8487CEE3-290F-40EF-80D5-038DA30DB215}" srcId="{AAF90DBD-CD58-42B0-8E0D-434C114E23A3}" destId="{B174BAEB-E351-458A-A574-464BF5EF354B}" srcOrd="0" destOrd="0" parTransId="{8F6C2A5B-5256-46EE-BA46-F4B7BB0DC5F6}" sibTransId="{93463D67-184F-422E-909C-06DB52C52C22}"/>
    <dgm:cxn modelId="{2B18A8E7-5798-425A-AB2D-FA06E66A5F87}" type="presOf" srcId="{F8B17882-8A9A-4908-9FF2-7C90F7C4F99B}" destId="{F35D0477-58E1-4C18-849A-78CCB6347BEB}" srcOrd="0" destOrd="0" presId="urn:microsoft.com/office/officeart/2005/8/layout/process3"/>
    <dgm:cxn modelId="{5EDA30F2-6965-4909-A3DF-B88F219AE5DB}" srcId="{2CEE4288-221E-4F87-801C-5F69B8655C9B}" destId="{C0B3F9DA-CB43-4A33-B54C-748C0D2B86E0}" srcOrd="1" destOrd="0" parTransId="{F3D946E6-F75C-4B91-A0BE-971B209AF86F}" sibTransId="{13A5970B-C2C4-499E-B13D-339B1CD43E5A}"/>
    <dgm:cxn modelId="{54AF3EF7-5BAB-4186-A605-C7C294D28304}" srcId="{F8CA461A-9074-45D8-B01F-0F979A913AD7}" destId="{AAF90DBD-CD58-42B0-8E0D-434C114E23A3}" srcOrd="0" destOrd="0" parTransId="{BD1EBF1D-D1DF-4EFE-9938-24FECB80763D}" sibTransId="{FD2B0D79-7172-40EB-81C8-D6EB49E4F956}"/>
    <dgm:cxn modelId="{802C12D8-50A7-415E-9196-EA584274D2DB}" type="presParOf" srcId="{0F41EDBF-049F-4E4A-B45B-F6E47C83E453}" destId="{218C72E9-5532-4314-B4C3-02B0DA706E27}" srcOrd="0" destOrd="0" presId="urn:microsoft.com/office/officeart/2005/8/layout/process3"/>
    <dgm:cxn modelId="{9F26B94B-647D-4C42-B10D-14B8D110861F}" type="presParOf" srcId="{218C72E9-5532-4314-B4C3-02B0DA706E27}" destId="{A8556206-F8B7-4659-A33B-EC326447679C}" srcOrd="0" destOrd="0" presId="urn:microsoft.com/office/officeart/2005/8/layout/process3"/>
    <dgm:cxn modelId="{24E0F4BC-9F5F-48CB-BB28-5CB3CF5E2E46}" type="presParOf" srcId="{218C72E9-5532-4314-B4C3-02B0DA706E27}" destId="{3E31EF3F-89F9-471D-AABD-A39E92459905}" srcOrd="1" destOrd="0" presId="urn:microsoft.com/office/officeart/2005/8/layout/process3"/>
    <dgm:cxn modelId="{D713533B-FA8F-4128-B551-54FFA6B10A96}" type="presParOf" srcId="{218C72E9-5532-4314-B4C3-02B0DA706E27}" destId="{AAECB9E5-42C5-4718-842F-409AA9436378}" srcOrd="2" destOrd="0" presId="urn:microsoft.com/office/officeart/2005/8/layout/process3"/>
    <dgm:cxn modelId="{69D14230-9DD4-4804-B177-883F8A2DFF48}" type="presParOf" srcId="{0F41EDBF-049F-4E4A-B45B-F6E47C83E453}" destId="{68AC1612-7ED8-41E6-BFCA-4DDDAC637B0E}" srcOrd="1" destOrd="0" presId="urn:microsoft.com/office/officeart/2005/8/layout/process3"/>
    <dgm:cxn modelId="{7C351235-C059-413B-A157-13A857B0871D}" type="presParOf" srcId="{68AC1612-7ED8-41E6-BFCA-4DDDAC637B0E}" destId="{CACA7888-8812-42A4-8A33-D3C752CE5805}" srcOrd="0" destOrd="0" presId="urn:microsoft.com/office/officeart/2005/8/layout/process3"/>
    <dgm:cxn modelId="{90E968CE-1A18-47DB-8DB5-46576C989155}" type="presParOf" srcId="{0F41EDBF-049F-4E4A-B45B-F6E47C83E453}" destId="{20667CB9-455C-42BC-8A5D-478F40BAB6D0}" srcOrd="2" destOrd="0" presId="urn:microsoft.com/office/officeart/2005/8/layout/process3"/>
    <dgm:cxn modelId="{A7F3E6D6-ADCE-452E-A077-12A3D300EFA6}" type="presParOf" srcId="{20667CB9-455C-42BC-8A5D-478F40BAB6D0}" destId="{B67EF6A2-3F36-4736-AA2A-CF13C7CBB613}" srcOrd="0" destOrd="0" presId="urn:microsoft.com/office/officeart/2005/8/layout/process3"/>
    <dgm:cxn modelId="{554AF91F-591D-4BF1-89D0-5F32F5EDCE26}" type="presParOf" srcId="{20667CB9-455C-42BC-8A5D-478F40BAB6D0}" destId="{C914F004-0EDA-4F2D-8877-90244F3E70C7}" srcOrd="1" destOrd="0" presId="urn:microsoft.com/office/officeart/2005/8/layout/process3"/>
    <dgm:cxn modelId="{46EE75A1-AEAD-4CA7-893D-E2D96729891E}" type="presParOf" srcId="{20667CB9-455C-42BC-8A5D-478F40BAB6D0}" destId="{525ED64C-6CF1-40BC-9445-4B6856E50A7B}" srcOrd="2" destOrd="0" presId="urn:microsoft.com/office/officeart/2005/8/layout/process3"/>
    <dgm:cxn modelId="{904E237B-4604-486C-8A50-BB9886CA2BDC}" type="presParOf" srcId="{0F41EDBF-049F-4E4A-B45B-F6E47C83E453}" destId="{7ABC8E00-9F06-4F92-9841-BD4A6ED66365}" srcOrd="3" destOrd="0" presId="urn:microsoft.com/office/officeart/2005/8/layout/process3"/>
    <dgm:cxn modelId="{CA1DEEF9-61B6-49BC-BB68-BE9726AA68B2}" type="presParOf" srcId="{7ABC8E00-9F06-4F92-9841-BD4A6ED66365}" destId="{0A4009F5-0127-4FFD-AF25-7F3DB08CFC3C}" srcOrd="0" destOrd="0" presId="urn:microsoft.com/office/officeart/2005/8/layout/process3"/>
    <dgm:cxn modelId="{FF96CB55-D73A-428B-8268-ED6934FAEC70}" type="presParOf" srcId="{0F41EDBF-049F-4E4A-B45B-F6E47C83E453}" destId="{EF475258-D8CE-44D5-ABBC-8718BB49B344}" srcOrd="4" destOrd="0" presId="urn:microsoft.com/office/officeart/2005/8/layout/process3"/>
    <dgm:cxn modelId="{155BF2BD-95C0-492A-85D4-A7C2ECFE3E49}" type="presParOf" srcId="{EF475258-D8CE-44D5-ABBC-8718BB49B344}" destId="{AE136B32-A25E-4792-96DE-166E0357F556}" srcOrd="0" destOrd="0" presId="urn:microsoft.com/office/officeart/2005/8/layout/process3"/>
    <dgm:cxn modelId="{1AF263E3-3539-4C90-B353-DF3557E4D5B5}" type="presParOf" srcId="{EF475258-D8CE-44D5-ABBC-8718BB49B344}" destId="{90F2FA68-0C92-4D94-8641-C1A3FD3C35FA}" srcOrd="1" destOrd="0" presId="urn:microsoft.com/office/officeart/2005/8/layout/process3"/>
    <dgm:cxn modelId="{E8919BB4-BE09-4EDB-84B8-F98174806247}" type="presParOf" srcId="{EF475258-D8CE-44D5-ABBC-8718BB49B344}" destId="{F35D0477-58E1-4C18-849A-78CCB6347BEB}" srcOrd="2" destOrd="0" presId="urn:microsoft.com/office/officeart/2005/8/layout/process3"/>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31EF3F-89F9-471D-AABD-A39E92459905}">
      <dsp:nvSpPr>
        <dsp:cNvPr id="0" name=""/>
        <dsp:cNvSpPr/>
      </dsp:nvSpPr>
      <dsp:spPr>
        <a:xfrm>
          <a:off x="9562" y="-70632"/>
          <a:ext cx="1961380" cy="1176828"/>
        </a:xfrm>
        <a:prstGeom prst="roundRect">
          <a:avLst>
            <a:gd name="adj" fmla="val 10000"/>
          </a:avLst>
        </a:prstGeom>
        <a:solidFill>
          <a:srgbClr val="032A4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ctr" defTabSz="889000">
            <a:lnSpc>
              <a:spcPct val="90000"/>
            </a:lnSpc>
            <a:spcBef>
              <a:spcPct val="0"/>
            </a:spcBef>
            <a:spcAft>
              <a:spcPct val="35000"/>
            </a:spcAft>
            <a:buNone/>
          </a:pPr>
          <a:r>
            <a:rPr lang="en-US" sz="2000" b="1" kern="1200" dirty="0">
              <a:latin typeface="Calibri" panose="020F0502020204030204" pitchFamily="34" charset="0"/>
              <a:cs typeface="Calibri" panose="020F0502020204030204" pitchFamily="34" charset="0"/>
            </a:rPr>
            <a:t>Lower Uncertainty</a:t>
          </a:r>
        </a:p>
      </dsp:txBody>
      <dsp:txXfrm>
        <a:off x="9562" y="-70632"/>
        <a:ext cx="1961380" cy="784552"/>
      </dsp:txXfrm>
    </dsp:sp>
    <dsp:sp modelId="{AAECB9E5-42C5-4718-842F-409AA9436378}">
      <dsp:nvSpPr>
        <dsp:cNvPr id="0" name=""/>
        <dsp:cNvSpPr/>
      </dsp:nvSpPr>
      <dsp:spPr>
        <a:xfrm>
          <a:off x="327224" y="713919"/>
          <a:ext cx="2128078" cy="1908000"/>
        </a:xfrm>
        <a:prstGeom prst="roundRect">
          <a:avLst>
            <a:gd name="adj" fmla="val 10000"/>
          </a:avLst>
        </a:prstGeom>
        <a:solidFill>
          <a:schemeClr val="lt1">
            <a:alpha val="90000"/>
            <a:hueOff val="0"/>
            <a:satOff val="0"/>
            <a:lumOff val="0"/>
            <a:alphaOff val="0"/>
          </a:schemeClr>
        </a:solidFill>
        <a:ln w="25400" cap="flat" cmpd="sng" algn="ctr">
          <a:solidFill>
            <a:srgbClr val="032A45"/>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a:latin typeface="Calibri" panose="020F0502020204030204" pitchFamily="34" charset="0"/>
              <a:cs typeface="Calibri" panose="020F0502020204030204" pitchFamily="34" charset="0"/>
            </a:rPr>
            <a:t>Site adaptation</a:t>
          </a:r>
          <a:r>
            <a:rPr lang="en-US" sz="1400" kern="1200" dirty="0">
              <a:latin typeface="Calibri" panose="020F0502020204030204" pitchFamily="34" charset="0"/>
              <a:cs typeface="Calibri" panose="020F0502020204030204" pitchFamily="34" charset="0"/>
            </a:rPr>
            <a:t> can reduce GHI uncertainty from </a:t>
          </a:r>
          <a:r>
            <a:rPr lang="en-US" sz="1400" b="1" kern="1200" dirty="0">
              <a:latin typeface="Calibri" panose="020F0502020204030204" pitchFamily="34" charset="0"/>
              <a:cs typeface="Calibri" panose="020F0502020204030204" pitchFamily="34" charset="0"/>
            </a:rPr>
            <a:t>8% to 3.5%</a:t>
          </a:r>
        </a:p>
        <a:p>
          <a:pPr marL="114300" lvl="1" indent="-114300" algn="l" defTabSz="622300">
            <a:lnSpc>
              <a:spcPct val="90000"/>
            </a:lnSpc>
            <a:spcBef>
              <a:spcPct val="0"/>
            </a:spcBef>
            <a:spcAft>
              <a:spcPct val="15000"/>
            </a:spcAft>
            <a:buChar char="•"/>
          </a:pPr>
          <a:r>
            <a:rPr lang="en-US" sz="1400" b="1" kern="1200" dirty="0">
              <a:latin typeface="Calibri" panose="020F0502020204030204" pitchFamily="34" charset="0"/>
              <a:cs typeface="Calibri" panose="020F0502020204030204" pitchFamily="34" charset="0"/>
            </a:rPr>
            <a:t>Regional Adaptation </a:t>
          </a:r>
          <a:r>
            <a:rPr lang="en-US" sz="1400" kern="1200" dirty="0">
              <a:latin typeface="Calibri" panose="020F0502020204030204" pitchFamily="34" charset="0"/>
              <a:cs typeface="Calibri" panose="020F0502020204030204" pitchFamily="34" charset="0"/>
            </a:rPr>
            <a:t>can reduce the uncertainty from </a:t>
          </a:r>
          <a:r>
            <a:rPr lang="en-US" sz="1400" b="1" kern="1200" dirty="0">
              <a:latin typeface="Calibri" panose="020F0502020204030204" pitchFamily="34" charset="0"/>
              <a:cs typeface="Calibri" panose="020F0502020204030204" pitchFamily="34" charset="0"/>
            </a:rPr>
            <a:t>8% to 5%</a:t>
          </a:r>
        </a:p>
      </dsp:txBody>
      <dsp:txXfrm>
        <a:off x="383107" y="769802"/>
        <a:ext cx="2016312" cy="1796234"/>
      </dsp:txXfrm>
    </dsp:sp>
    <dsp:sp modelId="{68AC1612-7ED8-41E6-BFCA-4DDDAC637B0E}">
      <dsp:nvSpPr>
        <dsp:cNvPr id="0" name=""/>
        <dsp:cNvSpPr/>
      </dsp:nvSpPr>
      <dsp:spPr>
        <a:xfrm rot="21600000">
          <a:off x="2286698" y="262491"/>
          <a:ext cx="767537" cy="471112"/>
        </a:xfrm>
        <a:prstGeom prst="rightArrow">
          <a:avLst>
            <a:gd name="adj1" fmla="val 60000"/>
            <a:gd name="adj2" fmla="val 50000"/>
          </a:avLst>
        </a:prstGeom>
        <a:solidFill>
          <a:srgbClr val="032A4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n-US" sz="400" kern="1200"/>
        </a:p>
      </dsp:txBody>
      <dsp:txXfrm rot="-21600000">
        <a:off x="2286698" y="356713"/>
        <a:ext cx="626203" cy="282668"/>
      </dsp:txXfrm>
    </dsp:sp>
    <dsp:sp modelId="{C914F004-0EDA-4F2D-8877-90244F3E70C7}">
      <dsp:nvSpPr>
        <dsp:cNvPr id="0" name=""/>
        <dsp:cNvSpPr/>
      </dsp:nvSpPr>
      <dsp:spPr>
        <a:xfrm>
          <a:off x="3242157" y="0"/>
          <a:ext cx="1959790" cy="1176828"/>
        </a:xfrm>
        <a:prstGeom prst="roundRect">
          <a:avLst>
            <a:gd name="adj" fmla="val 10000"/>
          </a:avLst>
        </a:prstGeom>
        <a:solidFill>
          <a:srgbClr val="04426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ctr" defTabSz="889000">
            <a:lnSpc>
              <a:spcPct val="90000"/>
            </a:lnSpc>
            <a:spcBef>
              <a:spcPct val="0"/>
            </a:spcBef>
            <a:spcAft>
              <a:spcPct val="35000"/>
            </a:spcAft>
            <a:buNone/>
          </a:pPr>
          <a:r>
            <a:rPr lang="en-US" sz="2000" b="1" kern="1200" dirty="0">
              <a:latin typeface="Calibri" panose="020F0502020204030204" pitchFamily="34" charset="0"/>
              <a:cs typeface="Calibri" panose="020F0502020204030204" pitchFamily="34" charset="0"/>
            </a:rPr>
            <a:t>Lower Tariff </a:t>
          </a:r>
        </a:p>
      </dsp:txBody>
      <dsp:txXfrm>
        <a:off x="3242157" y="0"/>
        <a:ext cx="1959790" cy="784552"/>
      </dsp:txXfrm>
    </dsp:sp>
    <dsp:sp modelId="{525ED64C-6CF1-40BC-9445-4B6856E50A7B}">
      <dsp:nvSpPr>
        <dsp:cNvPr id="0" name=""/>
        <dsp:cNvSpPr/>
      </dsp:nvSpPr>
      <dsp:spPr>
        <a:xfrm>
          <a:off x="3562738" y="784552"/>
          <a:ext cx="1959790" cy="1766734"/>
        </a:xfrm>
        <a:prstGeom prst="roundRect">
          <a:avLst>
            <a:gd name="adj" fmla="val 10000"/>
          </a:avLst>
        </a:prstGeom>
        <a:solidFill>
          <a:schemeClr val="lt1">
            <a:alpha val="90000"/>
            <a:hueOff val="0"/>
            <a:satOff val="0"/>
            <a:lumOff val="0"/>
            <a:alphaOff val="0"/>
          </a:schemeClr>
        </a:solidFill>
        <a:ln w="25400" cap="flat" cmpd="sng" algn="ctr">
          <a:solidFill>
            <a:srgbClr val="04426C"/>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a:latin typeface="Calibri" panose="020F0502020204030204" pitchFamily="34" charset="0"/>
              <a:cs typeface="Calibri" panose="020F0502020204030204" pitchFamily="34" charset="0"/>
            </a:rPr>
            <a:t>Increases</a:t>
          </a:r>
          <a:r>
            <a:rPr lang="en-US" sz="1400" kern="1200" dirty="0">
              <a:latin typeface="Calibri" panose="020F0502020204030204" pitchFamily="34" charset="0"/>
              <a:cs typeface="Calibri" panose="020F0502020204030204" pitchFamily="34" charset="0"/>
            </a:rPr>
            <a:t> the </a:t>
          </a:r>
          <a:r>
            <a:rPr lang="en-US" sz="1400" b="1" kern="1200" dirty="0">
              <a:latin typeface="Calibri" panose="020F0502020204030204" pitchFamily="34" charset="0"/>
              <a:cs typeface="Calibri" panose="020F0502020204030204" pitchFamily="34" charset="0"/>
            </a:rPr>
            <a:t>P90</a:t>
          </a:r>
          <a:r>
            <a:rPr lang="en-US" sz="1400" kern="1200" dirty="0">
              <a:latin typeface="Calibri" panose="020F0502020204030204" pitchFamily="34" charset="0"/>
              <a:cs typeface="Calibri" panose="020F0502020204030204" pitchFamily="34" charset="0"/>
            </a:rPr>
            <a:t> </a:t>
          </a:r>
          <a:r>
            <a:rPr lang="en-US" sz="1400" b="1" kern="1200" dirty="0">
              <a:latin typeface="Calibri" panose="020F0502020204030204" pitchFamily="34" charset="0"/>
              <a:cs typeface="Calibri" panose="020F0502020204030204" pitchFamily="34" charset="0"/>
            </a:rPr>
            <a:t>output</a:t>
          </a:r>
          <a:r>
            <a:rPr lang="en-US" sz="1400" kern="1200" dirty="0">
              <a:latin typeface="Calibri" panose="020F0502020204030204" pitchFamily="34" charset="0"/>
              <a:cs typeface="Calibri" panose="020F0502020204030204" pitchFamily="34" charset="0"/>
            </a:rPr>
            <a:t> of the PV plant</a:t>
          </a:r>
        </a:p>
        <a:p>
          <a:pPr marL="114300" lvl="1" indent="-114300" algn="l" defTabSz="622300">
            <a:lnSpc>
              <a:spcPct val="90000"/>
            </a:lnSpc>
            <a:spcBef>
              <a:spcPct val="0"/>
            </a:spcBef>
            <a:spcAft>
              <a:spcPct val="15000"/>
            </a:spcAft>
            <a:buChar char="•"/>
          </a:pPr>
          <a:r>
            <a:rPr lang="en-US" sz="1400" kern="1200" dirty="0">
              <a:latin typeface="Calibri" panose="020F0502020204030204" pitchFamily="34" charset="0"/>
              <a:cs typeface="Calibri" panose="020F0502020204030204" pitchFamily="34" charset="0"/>
            </a:rPr>
            <a:t>For the same IRR, </a:t>
          </a:r>
          <a:r>
            <a:rPr lang="en-US" sz="1400" b="1" kern="1200" dirty="0">
              <a:latin typeface="Calibri" panose="020F0502020204030204" pitchFamily="34" charset="0"/>
              <a:cs typeface="Calibri" panose="020F0502020204030204" pitchFamily="34" charset="0"/>
            </a:rPr>
            <a:t>tariff </a:t>
          </a:r>
          <a:r>
            <a:rPr lang="en-US" sz="1400" kern="1200" dirty="0">
              <a:latin typeface="Calibri" panose="020F0502020204030204" pitchFamily="34" charset="0"/>
              <a:cs typeface="Calibri" panose="020F0502020204030204" pitchFamily="34" charset="0"/>
            </a:rPr>
            <a:t>can </a:t>
          </a:r>
          <a:r>
            <a:rPr lang="en-US" sz="1400" b="1" kern="1200" dirty="0">
              <a:latin typeface="Calibri" panose="020F0502020204030204" pitchFamily="34" charset="0"/>
              <a:cs typeface="Calibri" panose="020F0502020204030204" pitchFamily="34" charset="0"/>
            </a:rPr>
            <a:t>be reduced by 6%</a:t>
          </a:r>
        </a:p>
        <a:p>
          <a:pPr marL="114300" lvl="1" indent="-114300" algn="l" defTabSz="622300">
            <a:lnSpc>
              <a:spcPct val="90000"/>
            </a:lnSpc>
            <a:spcBef>
              <a:spcPct val="0"/>
            </a:spcBef>
            <a:spcAft>
              <a:spcPct val="15000"/>
            </a:spcAft>
            <a:buChar char="•"/>
          </a:pPr>
          <a:endParaRPr lang="en-US" sz="1400" kern="1200" dirty="0">
            <a:latin typeface="Calibri" panose="020F0502020204030204" pitchFamily="34" charset="0"/>
            <a:cs typeface="Calibri" panose="020F0502020204030204" pitchFamily="34" charset="0"/>
          </a:endParaRPr>
        </a:p>
      </dsp:txBody>
      <dsp:txXfrm>
        <a:off x="3614484" y="836298"/>
        <a:ext cx="1856298" cy="1663242"/>
      </dsp:txXfrm>
    </dsp:sp>
    <dsp:sp modelId="{7ABC8E00-9F06-4F92-9841-BD4A6ED66365}">
      <dsp:nvSpPr>
        <dsp:cNvPr id="0" name=""/>
        <dsp:cNvSpPr/>
      </dsp:nvSpPr>
      <dsp:spPr>
        <a:xfrm>
          <a:off x="5556872" y="289930"/>
          <a:ext cx="629568" cy="487850"/>
        </a:xfrm>
        <a:prstGeom prst="rightArrow">
          <a:avLst>
            <a:gd name="adj1" fmla="val 60000"/>
            <a:gd name="adj2" fmla="val 50000"/>
          </a:avLst>
        </a:prstGeom>
        <a:solidFill>
          <a:srgbClr val="04426C"/>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n-US" sz="400" kern="1200"/>
        </a:p>
      </dsp:txBody>
      <dsp:txXfrm>
        <a:off x="5556872" y="387500"/>
        <a:ext cx="483213" cy="292710"/>
      </dsp:txXfrm>
    </dsp:sp>
    <dsp:sp modelId="{90F2FA68-0C92-4D94-8641-C1A3FD3C35FA}">
      <dsp:nvSpPr>
        <dsp:cNvPr id="0" name=""/>
        <dsp:cNvSpPr/>
      </dsp:nvSpPr>
      <dsp:spPr>
        <a:xfrm>
          <a:off x="6389814" y="0"/>
          <a:ext cx="1959790" cy="1176828"/>
        </a:xfrm>
        <a:prstGeom prst="roundRect">
          <a:avLst>
            <a:gd name="adj" fmla="val 10000"/>
          </a:avLst>
        </a:prstGeom>
        <a:solidFill>
          <a:srgbClr val="065B9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ctr" defTabSz="889000">
            <a:lnSpc>
              <a:spcPct val="90000"/>
            </a:lnSpc>
            <a:spcBef>
              <a:spcPct val="0"/>
            </a:spcBef>
            <a:spcAft>
              <a:spcPct val="35000"/>
            </a:spcAft>
            <a:buNone/>
          </a:pPr>
          <a:r>
            <a:rPr lang="en-US" sz="2000" b="1" kern="1200" dirty="0">
              <a:latin typeface="Calibri" panose="020F0502020204030204" pitchFamily="34" charset="0"/>
              <a:cs typeface="Calibri" panose="020F0502020204030204" pitchFamily="34" charset="0"/>
            </a:rPr>
            <a:t>Economic Benefits</a:t>
          </a:r>
        </a:p>
      </dsp:txBody>
      <dsp:txXfrm>
        <a:off x="6389814" y="0"/>
        <a:ext cx="1959790" cy="784552"/>
      </dsp:txXfrm>
    </dsp:sp>
    <dsp:sp modelId="{F35D0477-58E1-4C18-849A-78CCB6347BEB}">
      <dsp:nvSpPr>
        <dsp:cNvPr id="0" name=""/>
        <dsp:cNvSpPr/>
      </dsp:nvSpPr>
      <dsp:spPr>
        <a:xfrm>
          <a:off x="6792667" y="784552"/>
          <a:ext cx="1959790" cy="1766734"/>
        </a:xfrm>
        <a:prstGeom prst="roundRect">
          <a:avLst>
            <a:gd name="adj" fmla="val 10000"/>
          </a:avLst>
        </a:prstGeom>
        <a:solidFill>
          <a:schemeClr val="lt1">
            <a:alpha val="90000"/>
            <a:hueOff val="0"/>
            <a:satOff val="0"/>
            <a:lumOff val="0"/>
            <a:alphaOff val="0"/>
          </a:schemeClr>
        </a:solidFill>
        <a:ln w="25400" cap="flat" cmpd="sng" algn="ctr">
          <a:solidFill>
            <a:srgbClr val="065B94"/>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Font typeface="Arial" panose="020B0604020202020204" pitchFamily="34" charset="0"/>
            <a:buChar char="•"/>
          </a:pPr>
          <a:r>
            <a:rPr lang="en-US" sz="1400" kern="1200" dirty="0">
              <a:latin typeface="Calibri" panose="020F0502020204030204" pitchFamily="34" charset="0"/>
              <a:cs typeface="Calibri" panose="020F0502020204030204" pitchFamily="34" charset="0"/>
            </a:rPr>
            <a:t>For a total of </a:t>
          </a:r>
          <a:r>
            <a:rPr lang="en-US" sz="1400" b="1" kern="1200" dirty="0">
              <a:latin typeface="Calibri" panose="020F0502020204030204" pitchFamily="34" charset="0"/>
              <a:cs typeface="Calibri" panose="020F0502020204030204" pitchFamily="34" charset="0"/>
            </a:rPr>
            <a:t>1 GW </a:t>
          </a:r>
          <a:r>
            <a:rPr lang="en-US" sz="1400" kern="1200" dirty="0">
              <a:latin typeface="Calibri" panose="020F0502020204030204" pitchFamily="34" charset="0"/>
              <a:cs typeface="Calibri" panose="020F0502020204030204" pitchFamily="34" charset="0"/>
            </a:rPr>
            <a:t>installation, reduced cost of electricity can lead to </a:t>
          </a:r>
          <a:r>
            <a:rPr lang="en-US" sz="1400" b="1" kern="1200" dirty="0">
              <a:latin typeface="Calibri" panose="020F0502020204030204" pitchFamily="34" charset="0"/>
              <a:cs typeface="Calibri" panose="020F0502020204030204" pitchFamily="34" charset="0"/>
            </a:rPr>
            <a:t>economic benefits </a:t>
          </a:r>
          <a:r>
            <a:rPr lang="en-US" sz="1400" kern="1200" dirty="0">
              <a:latin typeface="Calibri" panose="020F0502020204030204" pitchFamily="34" charset="0"/>
              <a:cs typeface="Calibri" panose="020F0502020204030204" pitchFamily="34" charset="0"/>
            </a:rPr>
            <a:t>of </a:t>
          </a:r>
          <a:r>
            <a:rPr lang="en-US" sz="1400" b="1" kern="1200" dirty="0">
              <a:latin typeface="Calibri" panose="020F0502020204030204" pitchFamily="34" charset="0"/>
              <a:cs typeface="Calibri" panose="020F0502020204030204" pitchFamily="34" charset="0"/>
            </a:rPr>
            <a:t>US$89m</a:t>
          </a:r>
        </a:p>
      </dsp:txBody>
      <dsp:txXfrm>
        <a:off x="6844413" y="836298"/>
        <a:ext cx="1856298" cy="1663242"/>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ea typeface="+mn-ea"/>
                <a:cs typeface="Times New Roman" pitchFamily="18"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1652AA63-3838-42E3-B936-7A76769B6100}" type="datetimeFigureOut">
              <a:rPr lang="en-US" altLang="en-US"/>
              <a:pPr/>
              <a:t>31-Jul-17</a:t>
            </a:fld>
            <a:endParaRPr lang="en-US" alt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ea typeface="+mn-ea"/>
                <a:cs typeface="Times New Roman" pitchFamily="18"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CE7ECF9-008A-4459-83B9-F1F1FBB11FBE}" type="slidenum">
              <a:rPr lang="en-US" altLang="en-US"/>
              <a:pPr/>
              <a:t>‹#›</a:t>
            </a:fld>
            <a:endParaRPr lang="en-US" altLang="en-US"/>
          </a:p>
        </p:txBody>
      </p:sp>
    </p:spTree>
    <p:extLst>
      <p:ext uri="{BB962C8B-B14F-4D97-AF65-F5344CB8AC3E}">
        <p14:creationId xmlns:p14="http://schemas.microsoft.com/office/powerpoint/2010/main" val="38424532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ea typeface="+mn-ea"/>
                <a:cs typeface="Times New Roman" pitchFamily="18" charset="0"/>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5D5E8CFE-50B4-4F53-9FC3-70D3445E1119}" type="datetimeFigureOut">
              <a:rPr lang="en-US" altLang="en-US"/>
              <a:pPr/>
              <a:t>31-Jul-17</a:t>
            </a:fld>
            <a:endParaRPr lang="en-US" alt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ea typeface="+mn-ea"/>
                <a:cs typeface="Times New Roman" pitchFamily="18" charset="0"/>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09B4A80-CB35-465E-9765-D0528A00EC60}" type="slidenum">
              <a:rPr lang="en-US" altLang="en-US"/>
              <a:pPr/>
              <a:t>‹#›</a:t>
            </a:fld>
            <a:endParaRPr lang="en-US" altLang="en-US"/>
          </a:p>
        </p:txBody>
      </p:sp>
    </p:spTree>
    <p:extLst>
      <p:ext uri="{BB962C8B-B14F-4D97-AF65-F5344CB8AC3E}">
        <p14:creationId xmlns:p14="http://schemas.microsoft.com/office/powerpoint/2010/main" val="3566501722"/>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MS PGothic" pitchFamily="34" charset="-128"/>
        <a:cs typeface="+mn-cs"/>
      </a:defRPr>
    </a:lvl1pPr>
    <a:lvl2pPr marL="457200" algn="l" defTabSz="457200" rtl="0" fontAlgn="base">
      <a:spcBef>
        <a:spcPct val="30000"/>
      </a:spcBef>
      <a:spcAft>
        <a:spcPct val="0"/>
      </a:spcAft>
      <a:defRPr sz="1200" kern="1200">
        <a:solidFill>
          <a:schemeClr val="tx1"/>
        </a:solidFill>
        <a:latin typeface="+mn-lt"/>
        <a:ea typeface="MS PGothic" pitchFamily="34" charset="-128"/>
        <a:cs typeface="+mn-cs"/>
      </a:defRPr>
    </a:lvl2pPr>
    <a:lvl3pPr marL="914400" algn="l" defTabSz="457200" rtl="0" fontAlgn="base">
      <a:spcBef>
        <a:spcPct val="30000"/>
      </a:spcBef>
      <a:spcAft>
        <a:spcPct val="0"/>
      </a:spcAft>
      <a:defRPr sz="1200" kern="1200">
        <a:solidFill>
          <a:schemeClr val="tx1"/>
        </a:solidFill>
        <a:latin typeface="+mn-lt"/>
        <a:ea typeface="MS PGothic" pitchFamily="34" charset="-128"/>
        <a:cs typeface="+mn-cs"/>
      </a:defRPr>
    </a:lvl3pPr>
    <a:lvl4pPr marL="1371600" algn="l" defTabSz="457200" rtl="0" fontAlgn="base">
      <a:spcBef>
        <a:spcPct val="30000"/>
      </a:spcBef>
      <a:spcAft>
        <a:spcPct val="0"/>
      </a:spcAft>
      <a:defRPr sz="1200" kern="1200">
        <a:solidFill>
          <a:schemeClr val="tx1"/>
        </a:solidFill>
        <a:latin typeface="+mn-lt"/>
        <a:ea typeface="MS PGothic" pitchFamily="34" charset="-128"/>
        <a:cs typeface="+mn-cs"/>
      </a:defRPr>
    </a:lvl4pPr>
    <a:lvl5pPr marL="1828800" algn="l" defTabSz="457200" rtl="0" fontAlgn="base">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228600" indent="-228600">
              <a:buFont typeface="Arial" panose="020B0604020202020204" pitchFamily="34" charset="0"/>
              <a:buChar char="•"/>
            </a:pPr>
            <a:r>
              <a:rPr lang="en-US" dirty="0"/>
              <a:t>ESMAP is a</a:t>
            </a:r>
            <a:r>
              <a:rPr lang="en-US" baseline="0" dirty="0"/>
              <a:t> multi-donor trust fund administered by The World Bank, with membership and funding contributions from 12 countries;</a:t>
            </a:r>
          </a:p>
          <a:p>
            <a:pPr marL="228600" indent="-228600">
              <a:buFont typeface="Arial" panose="020B0604020202020204" pitchFamily="34" charset="0"/>
              <a:buChar char="•"/>
            </a:pPr>
            <a:r>
              <a:rPr lang="en-US" baseline="0" dirty="0"/>
              <a:t>It is The World Bank’s primary source of funding for energy sector technical assistance, and is active in most client countries;</a:t>
            </a:r>
          </a:p>
          <a:p>
            <a:pPr marL="228600" indent="-228600">
              <a:buFont typeface="Arial" panose="020B0604020202020204" pitchFamily="34" charset="0"/>
              <a:buChar char="•"/>
            </a:pPr>
            <a:r>
              <a:rPr lang="en-US" baseline="0" dirty="0"/>
              <a:t>ESMAP launched an initiative on Renewable Energy Resource Assessment and Mapping in 2013, and has an active portfolio of country projects in over 20 countries covering biomass, small hydro, solar and wind mapping. Geothermal is handled separately. The initiative is led by Oliver Knight, who is based in Washington DC;</a:t>
            </a:r>
          </a:p>
          <a:p>
            <a:pPr marL="228600" indent="-228600">
              <a:buFont typeface="Arial" panose="020B0604020202020204" pitchFamily="34" charset="0"/>
              <a:buChar char="•"/>
            </a:pPr>
            <a:r>
              <a:rPr lang="en-US" baseline="0" dirty="0"/>
              <a:t>This presentation will focus on solar mapping, and will showcase some recent developments and relay some of our lessons learned;</a:t>
            </a:r>
          </a:p>
        </p:txBody>
      </p:sp>
      <p:sp>
        <p:nvSpPr>
          <p:cNvPr id="4" name="Slide Number Placeholder 3"/>
          <p:cNvSpPr>
            <a:spLocks noGrp="1"/>
          </p:cNvSpPr>
          <p:nvPr>
            <p:ph type="sldNum" sz="quarter" idx="10"/>
          </p:nvPr>
        </p:nvSpPr>
        <p:spPr/>
        <p:txBody>
          <a:bodyPr/>
          <a:lstStyle/>
          <a:p>
            <a:fld id="{109B4A80-CB35-465E-9765-D0528A00EC60}" type="slidenum">
              <a:rPr lang="en-US" altLang="en-US" smtClean="0"/>
              <a:pPr/>
              <a:t>0</a:t>
            </a:fld>
            <a:endParaRPr lang="en-US" altLang="en-US"/>
          </a:p>
        </p:txBody>
      </p:sp>
    </p:spTree>
    <p:extLst>
      <p:ext uri="{BB962C8B-B14F-4D97-AF65-F5344CB8AC3E}">
        <p14:creationId xmlns:p14="http://schemas.microsoft.com/office/powerpoint/2010/main" val="2197929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baseline="0" dirty="0"/>
          </a:p>
          <a:p>
            <a:pPr marL="228600" indent="-228600">
              <a:buFont typeface="Arial" panose="020B0604020202020204" pitchFamily="34" charset="0"/>
              <a:buChar char="•"/>
            </a:pPr>
            <a:r>
              <a:rPr lang="en-US" baseline="0" dirty="0"/>
              <a:t>Key to a publicly-funded measurement campaign is for all the data (including meta-data) to be published and easily accessible, for the following reasons;</a:t>
            </a:r>
          </a:p>
          <a:p>
            <a:pPr marL="685800" lvl="1" indent="-228600">
              <a:buFont typeface="+mj-lt"/>
              <a:buAutoNum type="arabicPeriod"/>
            </a:pPr>
            <a:r>
              <a:rPr lang="en-US" baseline="0" dirty="0"/>
              <a:t>Transparency: Ensure that publicly-funded measurement data stays in the public domain and is not ‘spontaneously privatized’ or selectively distributed;</a:t>
            </a:r>
          </a:p>
          <a:p>
            <a:pPr marL="685800" marR="0" lvl="1" indent="-228600" algn="l" defTabSz="457200" rtl="0" eaLnBrk="1" fontAlgn="base" latinLnBrk="0" hangingPunct="1">
              <a:lnSpc>
                <a:spcPct val="100000"/>
              </a:lnSpc>
              <a:spcBef>
                <a:spcPct val="30000"/>
              </a:spcBef>
              <a:spcAft>
                <a:spcPct val="0"/>
              </a:spcAft>
              <a:buClrTx/>
              <a:buSzTx/>
              <a:buFont typeface="+mj-lt"/>
              <a:buAutoNum type="arabicPeriod"/>
              <a:tabLst/>
              <a:defRPr/>
            </a:pPr>
            <a:r>
              <a:rPr lang="en-US" baseline="0" dirty="0"/>
              <a:t>Data access: Ensure data can be used by all the other modeling firms, and by project developers directly. Other modeling firms can benefit from the data sets to improve their models and bring better consistency in the data. Developers can use the data to perform site-specific calculations and to validate any modeling data that they are using;</a:t>
            </a:r>
          </a:p>
          <a:p>
            <a:pPr marL="685800" marR="0" lvl="1" indent="-228600" algn="l" defTabSz="457200" rtl="0" eaLnBrk="1" fontAlgn="base" latinLnBrk="0" hangingPunct="1">
              <a:lnSpc>
                <a:spcPct val="100000"/>
              </a:lnSpc>
              <a:spcBef>
                <a:spcPct val="30000"/>
              </a:spcBef>
              <a:spcAft>
                <a:spcPct val="0"/>
              </a:spcAft>
              <a:buClrTx/>
              <a:buSzTx/>
              <a:buFont typeface="+mj-lt"/>
              <a:buAutoNum type="arabicPeriod"/>
              <a:tabLst/>
              <a:defRPr/>
            </a:pPr>
            <a:r>
              <a:rPr lang="en-US" baseline="0" dirty="0"/>
              <a:t>Support other users: There are a range of other users (academia, meteorologists, commercial firms) that are likely to make use of such data.</a:t>
            </a:r>
          </a:p>
          <a:p>
            <a:pPr marL="228600" marR="0" lvl="0" indent="-228600" algn="l" defTabSz="4572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baseline="0" dirty="0"/>
              <a:t>All data generated under the ESMAP-funded projects is uploaded to our freely-accessible ENERGYDATA.INFO platform, which is also open to clients and development partners who need a way to public energy sector data (including measurements).</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109B4A80-CB35-465E-9765-D0528A00EC60}" type="slidenum">
              <a:rPr lang="en-US" altLang="en-US" smtClean="0"/>
              <a:pPr/>
              <a:t>9</a:t>
            </a:fld>
            <a:endParaRPr lang="en-US" altLang="en-US"/>
          </a:p>
        </p:txBody>
      </p:sp>
    </p:spTree>
    <p:extLst>
      <p:ext uri="{BB962C8B-B14F-4D97-AF65-F5344CB8AC3E}">
        <p14:creationId xmlns:p14="http://schemas.microsoft.com/office/powerpoint/2010/main" val="3851714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pPr marL="228600" indent="-228600">
              <a:buFont typeface="Arial" panose="020B0604020202020204" pitchFamily="34" charset="0"/>
              <a:buChar char="•"/>
            </a:pPr>
            <a:r>
              <a:rPr lang="en-US" baseline="0" dirty="0"/>
              <a:t>Research project undertaken over the last six months;</a:t>
            </a:r>
          </a:p>
          <a:p>
            <a:pPr marL="228600" indent="-228600">
              <a:buFont typeface="Arial" panose="020B0604020202020204" pitchFamily="34" charset="0"/>
              <a:buChar char="•"/>
            </a:pPr>
            <a:r>
              <a:rPr lang="en-US" baseline="0" dirty="0"/>
              <a:t>Considered the case where publicly-funded measurement data is available for at least two years;</a:t>
            </a:r>
          </a:p>
          <a:p>
            <a:pPr marL="228600" indent="-228600">
              <a:buFont typeface="Arial" panose="020B0604020202020204" pitchFamily="34" charset="0"/>
              <a:buChar char="•"/>
            </a:pPr>
            <a:r>
              <a:rPr lang="en-US" baseline="0" dirty="0"/>
              <a:t>Measurement data is then incorporated into solar resource models, which is then made available to developers, who factor it into their bid price for electricity in solar auctions;</a:t>
            </a:r>
          </a:p>
          <a:p>
            <a:pPr marL="228600" indent="-228600">
              <a:buFont typeface="Arial" panose="020B0604020202020204" pitchFamily="34" charset="0"/>
              <a:buChar char="•"/>
            </a:pPr>
            <a:r>
              <a:rPr lang="en-US" baseline="0" dirty="0"/>
              <a:t>Research question: What is the economic benefit of this reduced uncertainty spread over 1 GW of solar PV </a:t>
            </a:r>
            <a:r>
              <a:rPr lang="en-US" baseline="0"/>
              <a:t>capacity </a:t>
            </a:r>
            <a:endParaRPr lang="en-US" baseline="0" dirty="0"/>
          </a:p>
        </p:txBody>
      </p:sp>
      <p:sp>
        <p:nvSpPr>
          <p:cNvPr id="4" name="Slide Number Placeholder 3"/>
          <p:cNvSpPr>
            <a:spLocks noGrp="1"/>
          </p:cNvSpPr>
          <p:nvPr>
            <p:ph type="sldNum" sz="quarter" idx="10"/>
          </p:nvPr>
        </p:nvSpPr>
        <p:spPr/>
        <p:txBody>
          <a:bodyPr/>
          <a:lstStyle/>
          <a:p>
            <a:fld id="{109B4A80-CB35-465E-9765-D0528A00EC60}" type="slidenum">
              <a:rPr lang="en-US" altLang="en-US" smtClean="0"/>
              <a:pPr/>
              <a:t>10</a:t>
            </a:fld>
            <a:endParaRPr lang="en-US" altLang="en-US"/>
          </a:p>
        </p:txBody>
      </p:sp>
    </p:spTree>
    <p:extLst>
      <p:ext uri="{BB962C8B-B14F-4D97-AF65-F5344CB8AC3E}">
        <p14:creationId xmlns:p14="http://schemas.microsoft.com/office/powerpoint/2010/main" val="22760803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Assumptions:</a:t>
            </a:r>
          </a:p>
          <a:p>
            <a:pPr marL="685800" lvl="1" indent="-228600">
              <a:buFont typeface="+mj-lt"/>
              <a:buAutoNum type="arabicPeriod"/>
            </a:pPr>
            <a:r>
              <a:rPr lang="en-US" dirty="0"/>
              <a:t>Medium capacity factor of 17% (1500 kWh/</a:t>
            </a:r>
            <a:r>
              <a:rPr lang="en-US" dirty="0" err="1"/>
              <a:t>kWp</a:t>
            </a:r>
            <a:r>
              <a:rPr lang="en-US" dirty="0"/>
              <a:t>)</a:t>
            </a:r>
          </a:p>
          <a:p>
            <a:pPr marL="685800" lvl="1" indent="-228600">
              <a:buFont typeface="+mj-lt"/>
              <a:buAutoNum type="arabicPeriod"/>
            </a:pPr>
            <a:r>
              <a:rPr lang="en-US" dirty="0"/>
              <a:t>Project</a:t>
            </a:r>
            <a:r>
              <a:rPr lang="en-US" baseline="0" dirty="0"/>
              <a:t> IRR of 12%</a:t>
            </a:r>
          </a:p>
          <a:p>
            <a:pPr marL="685800" lvl="1" indent="-228600">
              <a:buFont typeface="+mj-lt"/>
              <a:buAutoNum type="arabicPeriod"/>
            </a:pPr>
            <a:r>
              <a:rPr lang="en-US" baseline="0" dirty="0"/>
              <a:t>Capex $1/W</a:t>
            </a:r>
          </a:p>
          <a:p>
            <a:pPr marL="685800" lvl="1" indent="-228600">
              <a:buFont typeface="+mj-lt"/>
              <a:buAutoNum type="arabicPeriod"/>
            </a:pPr>
            <a:r>
              <a:rPr lang="en-US" baseline="0" dirty="0"/>
              <a:t>Tariff can go down from 8.3 c to 7.8 c per kWh</a:t>
            </a:r>
          </a:p>
          <a:p>
            <a:pPr marL="228600" indent="-228600">
              <a:buFont typeface="Arial" panose="020B0604020202020204" pitchFamily="34" charset="0"/>
              <a:buChar char="•"/>
            </a:pPr>
            <a:r>
              <a:rPr lang="en-US" baseline="0" dirty="0"/>
              <a:t>Result: Deployment of 10 measurement stations costing up to US$1m can lead to reduced tariff due to lower project risks, resulting in approximately US$89m of lifecycle economic benefit for 1 GW of solar installed.</a:t>
            </a:r>
          </a:p>
          <a:p>
            <a:pPr marL="228600" indent="-228600">
              <a:buFont typeface="Arial" panose="020B0604020202020204" pitchFamily="34" charset="0"/>
              <a:buChar char="•"/>
            </a:pPr>
            <a:r>
              <a:rPr lang="en-US" baseline="0" dirty="0"/>
              <a:t>Conclusion: This is a very high cost-benefit ratio, and shows the value of investing in publicly-funded measurements.</a:t>
            </a:r>
            <a:endParaRPr lang="en-US" dirty="0"/>
          </a:p>
          <a:p>
            <a:endParaRPr lang="en-US" dirty="0"/>
          </a:p>
        </p:txBody>
      </p:sp>
      <p:sp>
        <p:nvSpPr>
          <p:cNvPr id="4" name="Slide Number Placeholder 3"/>
          <p:cNvSpPr>
            <a:spLocks noGrp="1"/>
          </p:cNvSpPr>
          <p:nvPr>
            <p:ph type="sldNum" sz="quarter" idx="10"/>
          </p:nvPr>
        </p:nvSpPr>
        <p:spPr/>
        <p:txBody>
          <a:bodyPr/>
          <a:lstStyle/>
          <a:p>
            <a:fld id="{109B4A80-CB35-465E-9765-D0528A00EC60}" type="slidenum">
              <a:rPr lang="en-US" altLang="en-US" smtClean="0"/>
              <a:pPr/>
              <a:t>11</a:t>
            </a:fld>
            <a:endParaRPr lang="en-US" altLang="en-US"/>
          </a:p>
        </p:txBody>
      </p:sp>
    </p:spTree>
    <p:extLst>
      <p:ext uri="{BB962C8B-B14F-4D97-AF65-F5344CB8AC3E}">
        <p14:creationId xmlns:p14="http://schemas.microsoft.com/office/powerpoint/2010/main" val="27916236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Assumptions:</a:t>
            </a:r>
          </a:p>
          <a:p>
            <a:pPr marL="685800" lvl="1" indent="-228600">
              <a:buFont typeface="+mj-lt"/>
              <a:buAutoNum type="arabicPeriod"/>
            </a:pPr>
            <a:r>
              <a:rPr lang="en-US" dirty="0"/>
              <a:t>Medium capacity factor of 17% (1500 kWh/</a:t>
            </a:r>
            <a:r>
              <a:rPr lang="en-US" dirty="0" err="1"/>
              <a:t>kWp</a:t>
            </a:r>
            <a:r>
              <a:rPr lang="en-US" dirty="0"/>
              <a:t>)</a:t>
            </a:r>
          </a:p>
          <a:p>
            <a:pPr marL="685800" lvl="1" indent="-228600">
              <a:buFont typeface="+mj-lt"/>
              <a:buAutoNum type="arabicPeriod"/>
            </a:pPr>
            <a:r>
              <a:rPr lang="en-US" dirty="0"/>
              <a:t>Project</a:t>
            </a:r>
            <a:r>
              <a:rPr lang="en-US" baseline="0" dirty="0"/>
              <a:t> IRR of 12%</a:t>
            </a:r>
          </a:p>
          <a:p>
            <a:pPr marL="685800" lvl="1" indent="-228600">
              <a:buFont typeface="+mj-lt"/>
              <a:buAutoNum type="arabicPeriod"/>
            </a:pPr>
            <a:r>
              <a:rPr lang="en-US" baseline="0" dirty="0"/>
              <a:t>Capex $1/W</a:t>
            </a:r>
          </a:p>
          <a:p>
            <a:pPr marL="685800" lvl="1" indent="-228600">
              <a:buFont typeface="+mj-lt"/>
              <a:buAutoNum type="arabicPeriod"/>
            </a:pPr>
            <a:r>
              <a:rPr lang="en-US" baseline="0" dirty="0"/>
              <a:t>Tariff can go down from 8.3 c to 7.8 c per kWh</a:t>
            </a:r>
          </a:p>
          <a:p>
            <a:pPr marL="228600" indent="-228600">
              <a:buFont typeface="Arial" panose="020B0604020202020204" pitchFamily="34" charset="0"/>
              <a:buChar char="•"/>
            </a:pPr>
            <a:r>
              <a:rPr lang="en-US" baseline="0" dirty="0"/>
              <a:t>Result: Deployment of 10 measurement stations costing up to US$1m can lead to reduced tariff due to lower project risks, resulting in approximately US$89m of lifecycle economic benefit for 1 GW of solar installed.</a:t>
            </a:r>
          </a:p>
          <a:p>
            <a:pPr marL="228600" indent="-228600">
              <a:buFont typeface="Arial" panose="020B0604020202020204" pitchFamily="34" charset="0"/>
              <a:buChar char="•"/>
            </a:pPr>
            <a:r>
              <a:rPr lang="en-US" baseline="0" dirty="0"/>
              <a:t>Conclusion: This is a very high cost-benefit ratio, and shows the value of investing in publicly-funded measurements.</a:t>
            </a:r>
            <a:endParaRPr lang="en-US" dirty="0"/>
          </a:p>
          <a:p>
            <a:endParaRPr lang="en-US" dirty="0"/>
          </a:p>
        </p:txBody>
      </p:sp>
      <p:sp>
        <p:nvSpPr>
          <p:cNvPr id="4" name="Slide Number Placeholder 3"/>
          <p:cNvSpPr>
            <a:spLocks noGrp="1"/>
          </p:cNvSpPr>
          <p:nvPr>
            <p:ph type="sldNum" sz="quarter" idx="10"/>
          </p:nvPr>
        </p:nvSpPr>
        <p:spPr/>
        <p:txBody>
          <a:bodyPr/>
          <a:lstStyle/>
          <a:p>
            <a:fld id="{109B4A80-CB35-465E-9765-D0528A00EC60}" type="slidenum">
              <a:rPr lang="en-US" altLang="en-US" smtClean="0"/>
              <a:pPr/>
              <a:t>12</a:t>
            </a:fld>
            <a:endParaRPr lang="en-US" altLang="en-US"/>
          </a:p>
        </p:txBody>
      </p:sp>
    </p:spTree>
    <p:extLst>
      <p:ext uri="{BB962C8B-B14F-4D97-AF65-F5344CB8AC3E}">
        <p14:creationId xmlns:p14="http://schemas.microsoft.com/office/powerpoint/2010/main" val="3043466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baseline="0" dirty="0"/>
          </a:p>
          <a:p>
            <a:endParaRPr lang="en-US" dirty="0"/>
          </a:p>
        </p:txBody>
      </p:sp>
      <p:sp>
        <p:nvSpPr>
          <p:cNvPr id="4" name="Slide Number Placeholder 3"/>
          <p:cNvSpPr>
            <a:spLocks noGrp="1"/>
          </p:cNvSpPr>
          <p:nvPr>
            <p:ph type="sldNum" sz="quarter" idx="10"/>
          </p:nvPr>
        </p:nvSpPr>
        <p:spPr/>
        <p:txBody>
          <a:bodyPr/>
          <a:lstStyle/>
          <a:p>
            <a:fld id="{109B4A80-CB35-465E-9765-D0528A00EC60}" type="slidenum">
              <a:rPr lang="en-US" altLang="en-US" smtClean="0"/>
              <a:pPr/>
              <a:t>13</a:t>
            </a:fld>
            <a:endParaRPr lang="en-US" altLang="en-US"/>
          </a:p>
        </p:txBody>
      </p:sp>
    </p:spTree>
    <p:extLst>
      <p:ext uri="{BB962C8B-B14F-4D97-AF65-F5344CB8AC3E}">
        <p14:creationId xmlns:p14="http://schemas.microsoft.com/office/powerpoint/2010/main" val="1827537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09B4A80-CB35-465E-9765-D0528A00EC60}" type="slidenum">
              <a:rPr kumimoji="0" lang="en-US" altLang="en-US" sz="1200" b="1" i="0" u="none" strike="noStrike" kern="1200" cap="none" spc="0" normalizeH="0" baseline="0" noProof="0" smtClean="0">
                <a:ln>
                  <a:noFill/>
                </a:ln>
                <a:solidFill>
                  <a:prstClr val="black"/>
                </a:solidFill>
                <a:effectLst/>
                <a:uLnTx/>
                <a:uFillTx/>
                <a:latin typeface="Trebuchet MS"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1" i="0" u="none" strike="noStrike" kern="1200" cap="none" spc="0" normalizeH="0" baseline="0" noProof="0">
              <a:ln>
                <a:noFill/>
              </a:ln>
              <a:solidFill>
                <a:prstClr val="black"/>
              </a:solidFill>
              <a:effectLst/>
              <a:uLnTx/>
              <a:uFillTx/>
              <a:latin typeface="Trebuchet MS" pitchFamily="34" charset="0"/>
              <a:ea typeface="MS PGothic" pitchFamily="34" charset="-128"/>
              <a:cs typeface="+mn-cs"/>
            </a:endParaRPr>
          </a:p>
        </p:txBody>
      </p:sp>
    </p:spTree>
    <p:extLst>
      <p:ext uri="{BB962C8B-B14F-4D97-AF65-F5344CB8AC3E}">
        <p14:creationId xmlns:p14="http://schemas.microsoft.com/office/powerpoint/2010/main" val="2389185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aseline="0" dirty="0"/>
          </a:p>
          <a:p>
            <a:pPr marL="228600" indent="-228600">
              <a:buFont typeface="Arial" panose="020B0604020202020204" pitchFamily="34" charset="0"/>
              <a:buChar char="•"/>
            </a:pPr>
            <a:r>
              <a:rPr lang="en-US" baseline="0" dirty="0"/>
              <a:t>Solar mapping efforts over the last 10-15 years have been sporadic and mainly country-focused;</a:t>
            </a:r>
          </a:p>
          <a:p>
            <a:pPr marL="228600" indent="-228600">
              <a:buFont typeface="Arial" panose="020B0604020202020204" pitchFamily="34" charset="0"/>
              <a:buChar char="•"/>
            </a:pPr>
            <a:r>
              <a:rPr lang="en-US" baseline="0" dirty="0"/>
              <a:t>Maps were generated using different methodologies so limited consistency and a lot of duplication and overlap;</a:t>
            </a:r>
          </a:p>
          <a:p>
            <a:pPr marL="228600" indent="-228600">
              <a:buFont typeface="Arial" panose="020B0604020202020204" pitchFamily="34" charset="0"/>
              <a:buChar char="•"/>
            </a:pPr>
            <a:r>
              <a:rPr lang="en-US" baseline="0" dirty="0"/>
              <a:t>Most maps did not include or benefit from ground-based measurement campaigns because these were not included in prior efforts.</a:t>
            </a:r>
            <a:endParaRPr lang="en-US" dirty="0"/>
          </a:p>
        </p:txBody>
      </p:sp>
      <p:sp>
        <p:nvSpPr>
          <p:cNvPr id="4" name="Slide Number Placeholder 3"/>
          <p:cNvSpPr>
            <a:spLocks noGrp="1"/>
          </p:cNvSpPr>
          <p:nvPr>
            <p:ph type="sldNum" sz="quarter" idx="10"/>
          </p:nvPr>
        </p:nvSpPr>
        <p:spPr/>
        <p:txBody>
          <a:bodyPr/>
          <a:lstStyle/>
          <a:p>
            <a:fld id="{109B4A80-CB35-465E-9765-D0528A00EC60}" type="slidenum">
              <a:rPr lang="en-US" altLang="en-US" smtClean="0"/>
              <a:pPr/>
              <a:t>2</a:t>
            </a:fld>
            <a:endParaRPr lang="en-US" altLang="en-US"/>
          </a:p>
        </p:txBody>
      </p:sp>
    </p:spTree>
    <p:extLst>
      <p:ext uri="{BB962C8B-B14F-4D97-AF65-F5344CB8AC3E}">
        <p14:creationId xmlns:p14="http://schemas.microsoft.com/office/powerpoint/2010/main" val="28628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pPr marL="228600" indent="-228600">
              <a:buFont typeface="Arial" panose="020B0604020202020204" pitchFamily="34" charset="0"/>
              <a:buChar char="•"/>
            </a:pPr>
            <a:r>
              <a:rPr lang="en-US" baseline="0" dirty="0"/>
              <a:t>Global Solar Atlas is a global web-based tool and a repository for downloadable solar maps and GIS data covering all developing countries;</a:t>
            </a:r>
          </a:p>
          <a:p>
            <a:pPr marL="228600" indent="-228600">
              <a:buFont typeface="Arial" panose="020B0604020202020204" pitchFamily="34" charset="0"/>
              <a:buChar char="•"/>
            </a:pPr>
            <a:r>
              <a:rPr lang="en-US" baseline="0" dirty="0"/>
              <a:t>Uses high quality modeled solar data from Solargis, one of the leading commercial providers of solar resource data, based on 17+ years of satellite and reanalysis data;</a:t>
            </a:r>
          </a:p>
          <a:p>
            <a:pPr marL="228600" indent="-228600">
              <a:buFont typeface="Arial" panose="020B0604020202020204" pitchFamily="34" charset="0"/>
              <a:buChar char="•"/>
            </a:pPr>
            <a:r>
              <a:rPr lang="en-US" baseline="0" dirty="0"/>
              <a:t>Consistent data covering globally, with resolution of 1 km;</a:t>
            </a:r>
          </a:p>
          <a:p>
            <a:pPr marL="228600" indent="-228600">
              <a:buFont typeface="Arial" panose="020B0604020202020204" pitchFamily="34" charset="0"/>
              <a:buChar char="•"/>
            </a:pPr>
            <a:r>
              <a:rPr lang="en-US" baseline="0" dirty="0"/>
              <a:t>Desktop and smartphone accessible.</a:t>
            </a:r>
          </a:p>
          <a:p>
            <a:pPr marL="228600" indent="-228600">
              <a:buFont typeface="Arial" panose="020B0604020202020204" pitchFamily="34" charset="0"/>
              <a:buChar char="•"/>
            </a:pPr>
            <a:r>
              <a:rPr lang="en-US" baseline="0" dirty="0"/>
              <a:t>Global Wind Atlas to be relaunched in November 2017 with updated information and World Bank branding – globalwindatlas.com </a:t>
            </a:r>
          </a:p>
          <a:p>
            <a:endParaRPr lang="en-US" baseline="0" dirty="0"/>
          </a:p>
          <a:p>
            <a:endParaRPr lang="en-US" baseline="0" dirty="0"/>
          </a:p>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109B4A80-CB35-465E-9765-D0528A00EC60}" type="slidenum">
              <a:rPr lang="en-US" altLang="en-US" smtClean="0"/>
              <a:pPr/>
              <a:t>3</a:t>
            </a:fld>
            <a:endParaRPr lang="en-US" altLang="en-US"/>
          </a:p>
        </p:txBody>
      </p:sp>
    </p:spTree>
    <p:extLst>
      <p:ext uri="{BB962C8B-B14F-4D97-AF65-F5344CB8AC3E}">
        <p14:creationId xmlns:p14="http://schemas.microsoft.com/office/powerpoint/2010/main" val="3573070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pPr marL="228600" indent="-228600">
              <a:buFont typeface="Arial" panose="020B0604020202020204" pitchFamily="34" charset="0"/>
              <a:buChar char="•"/>
            </a:pPr>
            <a:r>
              <a:rPr lang="en-US" baseline="0" dirty="0"/>
              <a:t>As a result of the Global Solar Atlas effort commission by ESMAP, mapping for all countries has been completed!</a:t>
            </a:r>
          </a:p>
          <a:p>
            <a:pPr marL="228600" indent="-228600">
              <a:buFont typeface="Arial" panose="020B0604020202020204" pitchFamily="34" charset="0"/>
              <a:buChar char="•"/>
            </a:pPr>
            <a:r>
              <a:rPr lang="en-US" baseline="0" dirty="0"/>
              <a:t>This eliminates the need to commission any more solar maps for countries or regions, as the best data is now in the public domain;</a:t>
            </a:r>
          </a:p>
          <a:p>
            <a:pPr marL="228600" indent="-228600">
              <a:buFont typeface="Arial" panose="020B0604020202020204" pitchFamily="34" charset="0"/>
              <a:buChar char="•"/>
            </a:pPr>
            <a:r>
              <a:rPr lang="en-US" baseline="0" dirty="0"/>
              <a:t>Three maps are available for each country/region:</a:t>
            </a:r>
          </a:p>
          <a:p>
            <a:pPr marL="685800" lvl="1" indent="-228600">
              <a:buFont typeface="+mj-lt"/>
              <a:buAutoNum type="arabicPeriod"/>
            </a:pPr>
            <a:r>
              <a:rPr lang="en-US" baseline="0" dirty="0"/>
              <a:t>Global Horizontal Irradiation (GHI, relevant for solar PV);</a:t>
            </a:r>
          </a:p>
          <a:p>
            <a:pPr marL="685800" lvl="1" indent="-228600">
              <a:buFont typeface="+mj-lt"/>
              <a:buAutoNum type="arabicPeriod"/>
            </a:pPr>
            <a:r>
              <a:rPr lang="en-US" baseline="0" dirty="0"/>
              <a:t>Direct Normal Irradiation (DNI, relevant for CSP);</a:t>
            </a:r>
          </a:p>
          <a:p>
            <a:pPr marL="685800" lvl="1" indent="-228600">
              <a:buFont typeface="+mj-lt"/>
              <a:buAutoNum type="arabicPeriod"/>
            </a:pPr>
            <a:r>
              <a:rPr lang="en-US" baseline="0" dirty="0"/>
              <a:t>PV Power Potential (PVOUT), which is our preferred map format for communicating the useable resource for solar PV.</a:t>
            </a:r>
          </a:p>
          <a:p>
            <a:pPr marL="228600" lvl="0" indent="-228600">
              <a:buFont typeface="Arial" panose="020B0604020202020204" pitchFamily="34" charset="0"/>
              <a:buChar char="•"/>
            </a:pPr>
            <a:r>
              <a:rPr lang="en-US" baseline="0" dirty="0"/>
              <a:t>On the GSA some other data layers are available, including Global Tilted Irradiation (GTI).</a:t>
            </a:r>
          </a:p>
          <a:p>
            <a:pPr marL="228600" indent="-228600">
              <a:buFont typeface="Arial" panose="020B0604020202020204" pitchFamily="34" charset="0"/>
              <a:buChar char="•"/>
            </a:pPr>
            <a:r>
              <a:rPr lang="en-US" baseline="0" dirty="0"/>
              <a:t>Maps are available as high and lower resolution files ready for professional printing, and GIS layers can be downloaded for use in GIS applications.</a:t>
            </a:r>
          </a:p>
          <a:p>
            <a:pPr marL="228600" indent="-228600">
              <a:buFont typeface="Arial" panose="020B0604020202020204" pitchFamily="34" charset="0"/>
              <a:buChar char="•"/>
            </a:pPr>
            <a:r>
              <a:rPr lang="en-US" baseline="0" dirty="0"/>
              <a:t>Poster maps currently available for all PICs and the smaller sized maps will be available by the end of August 2017.</a:t>
            </a: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109B4A80-CB35-465E-9765-D0528A00EC60}" type="slidenum">
              <a:rPr lang="en-US" altLang="en-US" smtClean="0"/>
              <a:pPr/>
              <a:t>4</a:t>
            </a:fld>
            <a:endParaRPr lang="en-US" altLang="en-US"/>
          </a:p>
        </p:txBody>
      </p:sp>
    </p:spTree>
    <p:extLst>
      <p:ext uri="{BB962C8B-B14F-4D97-AF65-F5344CB8AC3E}">
        <p14:creationId xmlns:p14="http://schemas.microsoft.com/office/powerpoint/2010/main" val="3455823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pPr marL="228600" indent="-228600">
              <a:buFont typeface="Arial" panose="020B0604020202020204" pitchFamily="34" charset="0"/>
              <a:buChar char="•"/>
            </a:pPr>
            <a:r>
              <a:rPr lang="en-US" baseline="0" dirty="0"/>
              <a:t>Global Solar Atlas is a global web-based tool and a repository for downloadable solar maps and GIS data covering all developing countries;</a:t>
            </a:r>
          </a:p>
          <a:p>
            <a:pPr marL="228600" indent="-228600">
              <a:buFont typeface="Arial" panose="020B0604020202020204" pitchFamily="34" charset="0"/>
              <a:buChar char="•"/>
            </a:pPr>
            <a:r>
              <a:rPr lang="en-US" baseline="0" dirty="0"/>
              <a:t>Uses high quality modeled solar data from Solargis, one of the leading commercial providers of solar resource data, based on 17+ years of satellite and reanalysis data;</a:t>
            </a:r>
          </a:p>
          <a:p>
            <a:pPr marL="228600" indent="-228600">
              <a:buFont typeface="Arial" panose="020B0604020202020204" pitchFamily="34" charset="0"/>
              <a:buChar char="•"/>
            </a:pPr>
            <a:r>
              <a:rPr lang="en-US" baseline="0" dirty="0"/>
              <a:t>Consistent data covering globally, with resolution of 1 km;</a:t>
            </a:r>
          </a:p>
          <a:p>
            <a:pPr marL="228600" indent="-228600">
              <a:buFont typeface="Arial" panose="020B0604020202020204" pitchFamily="34" charset="0"/>
              <a:buChar char="•"/>
            </a:pPr>
            <a:r>
              <a:rPr lang="en-US" baseline="0" dirty="0"/>
              <a:t>Desktop and smartphone accessible.</a:t>
            </a:r>
          </a:p>
          <a:p>
            <a:endParaRPr lang="en-US" baseline="0" dirty="0"/>
          </a:p>
          <a:p>
            <a:endParaRPr lang="en-US" baseline="0" dirty="0"/>
          </a:p>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09B4A80-CB35-465E-9765-D0528A00EC60}" type="slidenum">
              <a:rPr kumimoji="0" lang="en-US" altLang="en-US" sz="1200" b="1" i="0" u="none" strike="noStrike" kern="1200" cap="none" spc="0" normalizeH="0" baseline="0" noProof="0" smtClean="0">
                <a:ln>
                  <a:noFill/>
                </a:ln>
                <a:solidFill>
                  <a:prstClr val="black"/>
                </a:solidFill>
                <a:effectLst/>
                <a:uLnTx/>
                <a:uFillTx/>
                <a:latin typeface="Trebuchet MS"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1" i="0" u="none" strike="noStrike" kern="1200" cap="none" spc="0" normalizeH="0" baseline="0" noProof="0">
              <a:ln>
                <a:noFill/>
              </a:ln>
              <a:solidFill>
                <a:prstClr val="black"/>
              </a:solidFill>
              <a:effectLst/>
              <a:uLnTx/>
              <a:uFillTx/>
              <a:latin typeface="Trebuchet MS" pitchFamily="34" charset="0"/>
              <a:ea typeface="MS PGothic" pitchFamily="34" charset="-128"/>
              <a:cs typeface="+mn-cs"/>
            </a:endParaRPr>
          </a:p>
        </p:txBody>
      </p:sp>
    </p:spTree>
    <p:extLst>
      <p:ext uri="{BB962C8B-B14F-4D97-AF65-F5344CB8AC3E}">
        <p14:creationId xmlns:p14="http://schemas.microsoft.com/office/powerpoint/2010/main" val="960822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dirty="0"/>
          </a:p>
          <a:p>
            <a:pPr marL="228600" indent="-228600">
              <a:buFont typeface="Arial" panose="020B0604020202020204" pitchFamily="34" charset="0"/>
              <a:buChar char="•"/>
            </a:pPr>
            <a:r>
              <a:rPr lang="en-US" dirty="0"/>
              <a:t>Uncertainties</a:t>
            </a:r>
            <a:r>
              <a:rPr lang="en-US" baseline="0" dirty="0"/>
              <a:t> in the Solargis data (and from other commercial providers) is higher where there are no high quality ground-based measurements with which to validate the modeling outputs and improve the model performance;</a:t>
            </a:r>
          </a:p>
          <a:p>
            <a:pPr marL="228600" indent="-228600">
              <a:buFont typeface="Arial" panose="020B0604020202020204" pitchFamily="34" charset="0"/>
              <a:buChar char="•"/>
            </a:pPr>
            <a:r>
              <a:rPr lang="en-US" baseline="0" dirty="0"/>
              <a:t>Depending on the location and the availability of ground data it can range between 2%-8%;</a:t>
            </a:r>
          </a:p>
          <a:p>
            <a:pPr marL="228600" indent="-228600">
              <a:buFont typeface="Arial" panose="020B0604020202020204" pitchFamily="34" charset="0"/>
              <a:buChar char="•"/>
            </a:pPr>
            <a:r>
              <a:rPr lang="en-US" baseline="0" dirty="0"/>
              <a:t>The gaps in the measurement ‘network’ or coverage are biggest in developing countries, as one might expect.</a:t>
            </a:r>
          </a:p>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109B4A80-CB35-465E-9765-D0528A00EC60}" type="slidenum">
              <a:rPr lang="en-US" altLang="en-US" smtClean="0"/>
              <a:pPr/>
              <a:t>6</a:t>
            </a:fld>
            <a:endParaRPr lang="en-US" altLang="en-US"/>
          </a:p>
        </p:txBody>
      </p:sp>
    </p:spTree>
    <p:extLst>
      <p:ext uri="{BB962C8B-B14F-4D97-AF65-F5344CB8AC3E}">
        <p14:creationId xmlns:p14="http://schemas.microsoft.com/office/powerpoint/2010/main" val="3304768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pPr marL="228600" indent="-228600">
              <a:buFont typeface="Arial" panose="020B0604020202020204" pitchFamily="34" charset="0"/>
              <a:buChar char="•"/>
            </a:pPr>
            <a:r>
              <a:rPr lang="en-US" baseline="0" dirty="0"/>
              <a:t>Uncertainties in the modeled solar resource data can be reduced by carrying out regional or site adaptation and validation of the satellite-based modeled data using ground measurement data from special instruments;</a:t>
            </a:r>
          </a:p>
          <a:p>
            <a:pPr marL="228600" indent="-228600">
              <a:buFont typeface="Arial" panose="020B0604020202020204" pitchFamily="34" charset="0"/>
              <a:buChar char="•"/>
            </a:pPr>
            <a:r>
              <a:rPr lang="en-US" baseline="0" dirty="0"/>
              <a:t>ESMAP has been conducting publicly funded measurement campaigns across various countries since 2015, with completed or live projects in Bangladesh, Malawi, Maldives, Pakistan, Tanzania, Vietnam, Zambia. Additional countries to be added soon, including in East Africa. [See table as annex material if there are specific questions on the portfolio of country projects];</a:t>
            </a:r>
          </a:p>
          <a:p>
            <a:pPr marL="228600" indent="-228600">
              <a:buFont typeface="Arial" panose="020B0604020202020204" pitchFamily="34" charset="0"/>
              <a:buChar char="•"/>
            </a:pPr>
            <a:r>
              <a:rPr lang="en-US" baseline="0" dirty="0"/>
              <a:t>It is crucial that any publicly-funded measurement campaign uses high quality equipment and pays attention to correct installation and maintenance procedures.</a:t>
            </a:r>
          </a:p>
          <a:p>
            <a:pPr marL="228600" indent="-228600">
              <a:buFont typeface="Arial" panose="020B0604020202020204" pitchFamily="34" charset="0"/>
              <a:buChar char="•"/>
            </a:pPr>
            <a:r>
              <a:rPr lang="en-US" baseline="0" dirty="0"/>
              <a:t>PPA is leading the first recipient-executed management of Phase 2 and the RFP for this work will be issued shortly.</a:t>
            </a:r>
            <a:endParaRPr lang="en-US" dirty="0"/>
          </a:p>
        </p:txBody>
      </p:sp>
      <p:sp>
        <p:nvSpPr>
          <p:cNvPr id="4" name="Slide Number Placeholder 3"/>
          <p:cNvSpPr>
            <a:spLocks noGrp="1"/>
          </p:cNvSpPr>
          <p:nvPr>
            <p:ph type="sldNum" sz="quarter" idx="10"/>
          </p:nvPr>
        </p:nvSpPr>
        <p:spPr/>
        <p:txBody>
          <a:bodyPr/>
          <a:lstStyle/>
          <a:p>
            <a:fld id="{109B4A80-CB35-465E-9765-D0528A00EC60}" type="slidenum">
              <a:rPr lang="en-US" altLang="en-US" smtClean="0"/>
              <a:pPr/>
              <a:t>7</a:t>
            </a:fld>
            <a:endParaRPr lang="en-US" altLang="en-US"/>
          </a:p>
        </p:txBody>
      </p:sp>
    </p:spTree>
    <p:extLst>
      <p:ext uri="{BB962C8B-B14F-4D97-AF65-F5344CB8AC3E}">
        <p14:creationId xmlns:p14="http://schemas.microsoft.com/office/powerpoint/2010/main" val="3985897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dirty="0"/>
          </a:p>
          <a:p>
            <a:pPr marL="228600" indent="-228600">
              <a:buFont typeface="+mj-lt"/>
              <a:buAutoNum type="arabicPeriod"/>
            </a:pPr>
            <a:r>
              <a:rPr lang="en-US" dirty="0"/>
              <a:t>Table includes</a:t>
            </a:r>
            <a:r>
              <a:rPr lang="en-US" baseline="0" dirty="0"/>
              <a:t> just ESMAP-funded projects coming under the global initiative;</a:t>
            </a:r>
          </a:p>
          <a:p>
            <a:pPr marL="228600" indent="-228600">
              <a:buFont typeface="+mj-lt"/>
              <a:buAutoNum type="arabicPeriod"/>
            </a:pPr>
            <a:r>
              <a:rPr lang="en-US" baseline="0" dirty="0"/>
              <a:t>There are other projects that the WB is involved in that are not ESMAP-funded, but where we provide expertise and advice;</a:t>
            </a:r>
          </a:p>
          <a:p>
            <a:pPr marL="228600" indent="-228600">
              <a:buFont typeface="+mj-lt"/>
              <a:buAutoNum type="arabicPeriod"/>
            </a:pPr>
            <a:r>
              <a:rPr lang="en-US" baseline="0" dirty="0"/>
              <a:t>The red ticks show countries that were added in the last year, in part through an East Africa regional solar measurement campaign that will start in FY18.</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09B4A80-CB35-465E-9765-D0528A00EC60}" type="slidenum">
              <a:rPr kumimoji="0" lang="en-US" altLang="en-US" sz="1200" b="1" i="0" u="none" strike="noStrike" kern="1200" cap="none" spc="0" normalizeH="0" baseline="0" noProof="0" smtClean="0">
                <a:ln>
                  <a:noFill/>
                </a:ln>
                <a:solidFill>
                  <a:prstClr val="black"/>
                </a:solidFill>
                <a:effectLst/>
                <a:uLnTx/>
                <a:uFillTx/>
                <a:latin typeface="Trebuchet MS"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1" i="0" u="none" strike="noStrike" kern="1200" cap="none" spc="0" normalizeH="0" baseline="0" noProof="0">
              <a:ln>
                <a:noFill/>
              </a:ln>
              <a:solidFill>
                <a:prstClr val="black"/>
              </a:solidFill>
              <a:effectLst/>
              <a:uLnTx/>
              <a:uFillTx/>
              <a:latin typeface="Trebuchet MS" pitchFamily="34" charset="0"/>
              <a:ea typeface="MS PGothic" pitchFamily="34" charset="-128"/>
              <a:cs typeface="+mn-cs"/>
            </a:endParaRPr>
          </a:p>
        </p:txBody>
      </p:sp>
    </p:spTree>
    <p:extLst>
      <p:ext uri="{BB962C8B-B14F-4D97-AF65-F5344CB8AC3E}">
        <p14:creationId xmlns:p14="http://schemas.microsoft.com/office/powerpoint/2010/main" val="33292823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ight Blue Title Slide">
    <p:spTree>
      <p:nvGrpSpPr>
        <p:cNvPr id="1" name=""/>
        <p:cNvGrpSpPr/>
        <p:nvPr/>
      </p:nvGrpSpPr>
      <p:grpSpPr>
        <a:xfrm>
          <a:off x="0" y="0"/>
          <a:ext cx="0" cy="0"/>
          <a:chOff x="0" y="0"/>
          <a:chExt cx="0" cy="0"/>
        </a:xfrm>
      </p:grpSpPr>
      <p:sp>
        <p:nvSpPr>
          <p:cNvPr id="7" name="Rectangle 5"/>
          <p:cNvSpPr>
            <a:spLocks noChangeArrowheads="1"/>
          </p:cNvSpPr>
          <p:nvPr/>
        </p:nvSpPr>
        <p:spPr bwMode="auto">
          <a:xfrm flipV="1">
            <a:off x="0" y="0"/>
            <a:ext cx="9144000" cy="4479925"/>
          </a:xfrm>
          <a:prstGeom prst="rect">
            <a:avLst/>
          </a:prstGeom>
          <a:solidFill>
            <a:srgbClr val="139AF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8"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11"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12" name="Freeform 1098"/>
          <p:cNvSpPr>
            <a:spLocks/>
          </p:cNvSpPr>
          <p:nvPr/>
        </p:nvSpPr>
        <p:spPr bwMode="auto">
          <a:xfrm>
            <a:off x="487363" y="617538"/>
            <a:ext cx="3175" cy="1587"/>
          </a:xfrm>
          <a:custGeom>
            <a:avLst/>
            <a:gdLst>
              <a:gd name="T0" fmla="*/ 0 w 2"/>
              <a:gd name="T1" fmla="*/ 0 h 1587"/>
              <a:gd name="T2" fmla="*/ 2 w 2"/>
              <a:gd name="T3" fmla="*/ 0 h 1587"/>
              <a:gd name="T4" fmla="*/ 2 w 2"/>
              <a:gd name="T5" fmla="*/ 0 h 1587"/>
              <a:gd name="T6" fmla="*/ 2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 w 2"/>
              <a:gd name="T35" fmla="*/ 0 h 1587"/>
              <a:gd name="T36" fmla="*/ 2 w 2"/>
              <a:gd name="T37" fmla="*/ 0 h 1587"/>
              <a:gd name="T38" fmla="*/ 2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115"/>
          <p:cNvSpPr>
            <a:spLocks/>
          </p:cNvSpPr>
          <p:nvPr/>
        </p:nvSpPr>
        <p:spPr bwMode="auto">
          <a:xfrm>
            <a:off x="458788" y="473075"/>
            <a:ext cx="3175" cy="3175"/>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2 h 2"/>
              <a:gd name="T12" fmla="*/ 2 w 2"/>
              <a:gd name="T13" fmla="*/ 2 h 2"/>
              <a:gd name="T14" fmla="*/ 2 w 2"/>
              <a:gd name="T15" fmla="*/ 2 h 2"/>
              <a:gd name="T16" fmla="*/ 2 w 2"/>
              <a:gd name="T17" fmla="*/ 0 h 2"/>
              <a:gd name="T18" fmla="*/ 0 w 2"/>
              <a:gd name="T19" fmla="*/ 2 h 2"/>
              <a:gd name="T20" fmla="*/ 0 w 2"/>
              <a:gd name="T21" fmla="*/ 2 h 2"/>
              <a:gd name="T22" fmla="*/ 0 w 2"/>
              <a:gd name="T23" fmla="*/ 2 h 2"/>
              <a:gd name="T24" fmla="*/ 0 w 2"/>
              <a:gd name="T25" fmla="*/ 2 h 2"/>
              <a:gd name="T26" fmla="*/ 0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2 w 2"/>
              <a:gd name="T55" fmla="*/ 2 h 2"/>
              <a:gd name="T56" fmla="*/ 0 w 2"/>
              <a:gd name="T57" fmla="*/ 2 h 2"/>
              <a:gd name="T58" fmla="*/ 2 w 2"/>
              <a:gd name="T59" fmla="*/ 2 h 2"/>
              <a:gd name="T60" fmla="*/ 2 w 2"/>
              <a:gd name="T61" fmla="*/ 2 h 2"/>
              <a:gd name="T62" fmla="*/ 2 w 2"/>
              <a:gd name="T63" fmla="*/ 2 h 2"/>
              <a:gd name="T64" fmla="*/ 0 w 2"/>
              <a:gd name="T65" fmla="*/ 2 h 2"/>
              <a:gd name="T66" fmla="*/ 0 w 2"/>
              <a:gd name="T67" fmla="*/ 2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120"/>
          <p:cNvSpPr>
            <a:spLocks/>
          </p:cNvSpPr>
          <p:nvPr/>
        </p:nvSpPr>
        <p:spPr bwMode="auto">
          <a:xfrm>
            <a:off x="458788" y="463550"/>
            <a:ext cx="3175" cy="3175"/>
          </a:xfrm>
          <a:custGeom>
            <a:avLst/>
            <a:gdLst>
              <a:gd name="T0" fmla="*/ 0 w 2"/>
              <a:gd name="T1" fmla="*/ 0 h 2"/>
              <a:gd name="T2" fmla="*/ 0 w 2"/>
              <a:gd name="T3" fmla="*/ 2 h 2"/>
              <a:gd name="T4" fmla="*/ 0 w 2"/>
              <a:gd name="T5" fmla="*/ 2 h 2"/>
              <a:gd name="T6" fmla="*/ 0 w 2"/>
              <a:gd name="T7" fmla="*/ 2 h 2"/>
              <a:gd name="T8" fmla="*/ 2 w 2"/>
              <a:gd name="T9" fmla="*/ 2 h 2"/>
              <a:gd name="T10" fmla="*/ 2 w 2"/>
              <a:gd name="T11" fmla="*/ 0 h 2"/>
              <a:gd name="T12" fmla="*/ 2 w 2"/>
              <a:gd name="T13" fmla="*/ 0 h 2"/>
              <a:gd name="T14" fmla="*/ 2 w 2"/>
              <a:gd name="T15" fmla="*/ 0 h 2"/>
              <a:gd name="T16" fmla="*/ 0 w 2"/>
              <a:gd name="T17" fmla="*/ 0 h 2"/>
              <a:gd name="T18" fmla="*/ 0 w 2"/>
              <a:gd name="T19" fmla="*/ 2 h 2"/>
              <a:gd name="T20" fmla="*/ 0 w 2"/>
              <a:gd name="T21" fmla="*/ 2 h 2"/>
              <a:gd name="T22" fmla="*/ 2 w 2"/>
              <a:gd name="T23" fmla="*/ 0 h 2"/>
              <a:gd name="T24" fmla="*/ 2 w 2"/>
              <a:gd name="T25" fmla="*/ 0 h 2"/>
              <a:gd name="T26" fmla="*/ 2 w 2"/>
              <a:gd name="T27" fmla="*/ 0 h 2"/>
              <a:gd name="T28" fmla="*/ 2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2 w 2"/>
              <a:gd name="T47" fmla="*/ 2 h 2"/>
              <a:gd name="T48" fmla="*/ 0 w 2"/>
              <a:gd name="T49" fmla="*/ 2 h 2"/>
              <a:gd name="T50" fmla="*/ 0 w 2"/>
              <a:gd name="T51" fmla="*/ 2 h 2"/>
              <a:gd name="T52" fmla="*/ 2 w 2"/>
              <a:gd name="T53" fmla="*/ 2 h 2"/>
              <a:gd name="T54" fmla="*/ 2 w 2"/>
              <a:gd name="T55" fmla="*/ 2 h 2"/>
              <a:gd name="T56" fmla="*/ 2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134"/>
          <p:cNvSpPr>
            <a:spLocks/>
          </p:cNvSpPr>
          <p:nvPr/>
        </p:nvSpPr>
        <p:spPr bwMode="auto">
          <a:xfrm>
            <a:off x="703263" y="514350"/>
            <a:ext cx="3175" cy="6350"/>
          </a:xfrm>
          <a:custGeom>
            <a:avLst/>
            <a:gdLst>
              <a:gd name="T0" fmla="*/ 2 w 2"/>
              <a:gd name="T1" fmla="*/ 4 h 4"/>
              <a:gd name="T2" fmla="*/ 2 w 2"/>
              <a:gd name="T3" fmla="*/ 4 h 4"/>
              <a:gd name="T4" fmla="*/ 2 w 2"/>
              <a:gd name="T5" fmla="*/ 4 h 4"/>
              <a:gd name="T6" fmla="*/ 2 w 2"/>
              <a:gd name="T7" fmla="*/ 2 h 4"/>
              <a:gd name="T8" fmla="*/ 2 w 2"/>
              <a:gd name="T9" fmla="*/ 0 h 4"/>
              <a:gd name="T10" fmla="*/ 2 w 2"/>
              <a:gd name="T11" fmla="*/ 0 h 4"/>
              <a:gd name="T12" fmla="*/ 2 w 2"/>
              <a:gd name="T13" fmla="*/ 0 h 4"/>
              <a:gd name="T14" fmla="*/ 0 w 2"/>
              <a:gd name="T15" fmla="*/ 2 h 4"/>
              <a:gd name="T16" fmla="*/ 2 w 2"/>
              <a:gd name="T17" fmla="*/ 4 h 4"/>
              <a:gd name="T18" fmla="*/ 2 w 2"/>
              <a:gd name="T19" fmla="*/ 2 h 4"/>
              <a:gd name="T20" fmla="*/ 2 w 2"/>
              <a:gd name="T21" fmla="*/ 2 h 4"/>
              <a:gd name="T22" fmla="*/ 2 w 2"/>
              <a:gd name="T23" fmla="*/ 0 h 4"/>
              <a:gd name="T24" fmla="*/ 2 w 2"/>
              <a:gd name="T25" fmla="*/ 2 h 4"/>
              <a:gd name="T26" fmla="*/ 2 w 2"/>
              <a:gd name="T27" fmla="*/ 2 h 4"/>
              <a:gd name="T28" fmla="*/ 2 w 2"/>
              <a:gd name="T29" fmla="*/ 2 h 4"/>
              <a:gd name="T30" fmla="*/ 2 w 2"/>
              <a:gd name="T31" fmla="*/ 2 h 4"/>
              <a:gd name="T32" fmla="*/ 2 w 2"/>
              <a:gd name="T33" fmla="*/ 2 h 4"/>
              <a:gd name="T34" fmla="*/ 2 w 2"/>
              <a:gd name="T35" fmla="*/ 2 h 4"/>
              <a:gd name="T36" fmla="*/ 2 w 2"/>
              <a:gd name="T37" fmla="*/ 2 h 4"/>
              <a:gd name="T38" fmla="*/ 2 w 2"/>
              <a:gd name="T39" fmla="*/ 2 h 4"/>
              <a:gd name="T40" fmla="*/ 2 w 2"/>
              <a:gd name="T41" fmla="*/ 2 h 4"/>
              <a:gd name="T42" fmla="*/ 2 w 2"/>
              <a:gd name="T43" fmla="*/ 2 h 4"/>
              <a:gd name="T44" fmla="*/ 2 w 2"/>
              <a:gd name="T45" fmla="*/ 2 h 4"/>
              <a:gd name="T46" fmla="*/ 2 w 2"/>
              <a:gd name="T47" fmla="*/ 2 h 4"/>
              <a:gd name="T48" fmla="*/ 2 w 2"/>
              <a:gd name="T49" fmla="*/ 2 h 4"/>
              <a:gd name="T50" fmla="*/ 2 w 2"/>
              <a:gd name="T51" fmla="*/ 2 h 4"/>
              <a:gd name="T52" fmla="*/ 0 w 2"/>
              <a:gd name="T53" fmla="*/ 2 h 4"/>
              <a:gd name="T54" fmla="*/ 2 w 2"/>
              <a:gd name="T55" fmla="*/ 4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141"/>
          <p:cNvSpPr>
            <a:spLocks/>
          </p:cNvSpPr>
          <p:nvPr/>
        </p:nvSpPr>
        <p:spPr bwMode="auto">
          <a:xfrm>
            <a:off x="706438" y="479425"/>
            <a:ext cx="1587" cy="6350"/>
          </a:xfrm>
          <a:custGeom>
            <a:avLst/>
            <a:gdLst>
              <a:gd name="T0" fmla="*/ 0 w 1587"/>
              <a:gd name="T1" fmla="*/ 4 h 4"/>
              <a:gd name="T2" fmla="*/ 0 w 1587"/>
              <a:gd name="T3" fmla="*/ 2 h 4"/>
              <a:gd name="T4" fmla="*/ 0 w 1587"/>
              <a:gd name="T5" fmla="*/ 0 h 4"/>
              <a:gd name="T6" fmla="*/ 0 w 1587"/>
              <a:gd name="T7" fmla="*/ 0 h 4"/>
              <a:gd name="T8" fmla="*/ 0 w 1587"/>
              <a:gd name="T9" fmla="*/ 2 h 4"/>
              <a:gd name="T10" fmla="*/ 0 w 1587"/>
              <a:gd name="T11" fmla="*/ 2 h 4"/>
              <a:gd name="T12" fmla="*/ 0 w 1587"/>
              <a:gd name="T13" fmla="*/ 4 h 4"/>
              <a:gd name="T14" fmla="*/ 0 w 1587"/>
              <a:gd name="T15" fmla="*/ 2 h 4"/>
              <a:gd name="T16" fmla="*/ 0 w 1587"/>
              <a:gd name="T17" fmla="*/ 2 h 4"/>
              <a:gd name="T18" fmla="*/ 0 w 1587"/>
              <a:gd name="T19" fmla="*/ 2 h 4"/>
              <a:gd name="T20" fmla="*/ 0 w 1587"/>
              <a:gd name="T21" fmla="*/ 2 h 4"/>
              <a:gd name="T22" fmla="*/ 0 w 1587"/>
              <a:gd name="T23" fmla="*/ 2 h 4"/>
              <a:gd name="T24" fmla="*/ 0 w 1587"/>
              <a:gd name="T25" fmla="*/ 2 h 4"/>
              <a:gd name="T26" fmla="*/ 0 w 1587"/>
              <a:gd name="T27" fmla="*/ 2 h 4"/>
              <a:gd name="T28" fmla="*/ 0 w 1587"/>
              <a:gd name="T29" fmla="*/ 4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148"/>
          <p:cNvSpPr>
            <a:spLocks/>
          </p:cNvSpPr>
          <p:nvPr/>
        </p:nvSpPr>
        <p:spPr bwMode="auto">
          <a:xfrm>
            <a:off x="693738" y="460375"/>
            <a:ext cx="3175" cy="3175"/>
          </a:xfrm>
          <a:custGeom>
            <a:avLst/>
            <a:gdLst>
              <a:gd name="T0" fmla="*/ 2 w 2"/>
              <a:gd name="T1" fmla="*/ 2 h 2"/>
              <a:gd name="T2" fmla="*/ 2 w 2"/>
              <a:gd name="T3" fmla="*/ 0 h 2"/>
              <a:gd name="T4" fmla="*/ 2 w 2"/>
              <a:gd name="T5" fmla="*/ 0 h 2"/>
              <a:gd name="T6" fmla="*/ 2 w 2"/>
              <a:gd name="T7" fmla="*/ 0 h 2"/>
              <a:gd name="T8" fmla="*/ 2 w 2"/>
              <a:gd name="T9" fmla="*/ 0 h 2"/>
              <a:gd name="T10" fmla="*/ 0 w 2"/>
              <a:gd name="T11" fmla="*/ 0 h 2"/>
              <a:gd name="T12" fmla="*/ 0 w 2"/>
              <a:gd name="T13" fmla="*/ 0 h 2"/>
              <a:gd name="T14" fmla="*/ 0 w 2"/>
              <a:gd name="T15" fmla="*/ 2 h 2"/>
              <a:gd name="T16" fmla="*/ 0 w 2"/>
              <a:gd name="T17" fmla="*/ 2 h 2"/>
              <a:gd name="T18" fmla="*/ 0 w 2"/>
              <a:gd name="T19" fmla="*/ 2 h 2"/>
              <a:gd name="T20" fmla="*/ 2 w 2"/>
              <a:gd name="T21" fmla="*/ 2 h 2"/>
              <a:gd name="T22" fmla="*/ 2 w 2"/>
              <a:gd name="T23" fmla="*/ 2 h 2"/>
              <a:gd name="T24" fmla="*/ 2 w 2"/>
              <a:gd name="T25" fmla="*/ 0 h 2"/>
              <a:gd name="T26" fmla="*/ 2 w 2"/>
              <a:gd name="T27" fmla="*/ 0 h 2"/>
              <a:gd name="T28" fmla="*/ 2 w 2"/>
              <a:gd name="T29" fmla="*/ 0 h 2"/>
              <a:gd name="T30" fmla="*/ 0 w 2"/>
              <a:gd name="T31" fmla="*/ 2 h 2"/>
              <a:gd name="T32" fmla="*/ 2 w 2"/>
              <a:gd name="T33" fmla="*/ 2 h 2"/>
              <a:gd name="T34" fmla="*/ 2 w 2"/>
              <a:gd name="T35" fmla="*/ 0 h 2"/>
              <a:gd name="T36" fmla="*/ 0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2 w 2"/>
              <a:gd name="T59" fmla="*/ 2 h 2"/>
              <a:gd name="T60" fmla="*/ 2 w 2"/>
              <a:gd name="T61" fmla="*/ 2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150"/>
          <p:cNvSpPr>
            <a:spLocks/>
          </p:cNvSpPr>
          <p:nvPr/>
        </p:nvSpPr>
        <p:spPr bwMode="auto">
          <a:xfrm>
            <a:off x="684213" y="447675"/>
            <a:ext cx="1587" cy="3175"/>
          </a:xfrm>
          <a:custGeom>
            <a:avLst/>
            <a:gdLst>
              <a:gd name="T0" fmla="*/ 0 w 1587"/>
              <a:gd name="T1" fmla="*/ 2 h 2"/>
              <a:gd name="T2" fmla="*/ 0 w 1587"/>
              <a:gd name="T3" fmla="*/ 0 h 2"/>
              <a:gd name="T4" fmla="*/ 0 w 1587"/>
              <a:gd name="T5" fmla="*/ 2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152"/>
          <p:cNvSpPr>
            <a:spLocks/>
          </p:cNvSpPr>
          <p:nvPr/>
        </p:nvSpPr>
        <p:spPr bwMode="auto">
          <a:xfrm>
            <a:off x="684213" y="447675"/>
            <a:ext cx="3175" cy="3175"/>
          </a:xfrm>
          <a:custGeom>
            <a:avLst/>
            <a:gdLst>
              <a:gd name="T0" fmla="*/ 2 w 2"/>
              <a:gd name="T1" fmla="*/ 0 h 2"/>
              <a:gd name="T2" fmla="*/ 0 w 2"/>
              <a:gd name="T3" fmla="*/ 0 h 2"/>
              <a:gd name="T4" fmla="*/ 0 w 2"/>
              <a:gd name="T5" fmla="*/ 0 h 2"/>
              <a:gd name="T6" fmla="*/ 0 w 2"/>
              <a:gd name="T7" fmla="*/ 0 h 2"/>
              <a:gd name="T8" fmla="*/ 0 w 2"/>
              <a:gd name="T9" fmla="*/ 2 h 2"/>
              <a:gd name="T10" fmla="*/ 2 w 2"/>
              <a:gd name="T11" fmla="*/ 2 h 2"/>
              <a:gd name="T12" fmla="*/ 2 w 2"/>
              <a:gd name="T13" fmla="*/ 0 h 2"/>
              <a:gd name="T14" fmla="*/ 0 w 2"/>
              <a:gd name="T15" fmla="*/ 0 h 2"/>
              <a:gd name="T16" fmla="*/ 0 w 2"/>
              <a:gd name="T17" fmla="*/ 0 h 2"/>
              <a:gd name="T18" fmla="*/ 0 w 2"/>
              <a:gd name="T19" fmla="*/ 0 h 2"/>
              <a:gd name="T20" fmla="*/ 0 w 2"/>
              <a:gd name="T21" fmla="*/ 2 h 2"/>
              <a:gd name="T22" fmla="*/ 2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154"/>
          <p:cNvSpPr>
            <a:spLocks/>
          </p:cNvSpPr>
          <p:nvPr/>
        </p:nvSpPr>
        <p:spPr bwMode="auto">
          <a:xfrm>
            <a:off x="665163" y="43497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156"/>
          <p:cNvSpPr>
            <a:spLocks/>
          </p:cNvSpPr>
          <p:nvPr/>
        </p:nvSpPr>
        <p:spPr bwMode="auto">
          <a:xfrm>
            <a:off x="665163" y="431800"/>
            <a:ext cx="3175" cy="3175"/>
          </a:xfrm>
          <a:custGeom>
            <a:avLst/>
            <a:gdLst>
              <a:gd name="T0" fmla="*/ 2 w 2"/>
              <a:gd name="T1" fmla="*/ 2 h 2"/>
              <a:gd name="T2" fmla="*/ 0 w 2"/>
              <a:gd name="T3" fmla="*/ 0 h 2"/>
              <a:gd name="T4" fmla="*/ 0 w 2"/>
              <a:gd name="T5" fmla="*/ 0 h 2"/>
              <a:gd name="T6" fmla="*/ 0 w 2"/>
              <a:gd name="T7" fmla="*/ 2 h 2"/>
              <a:gd name="T8" fmla="*/ 2 w 2"/>
              <a:gd name="T9" fmla="*/ 2 h 2"/>
              <a:gd name="T10" fmla="*/ 2 w 2"/>
              <a:gd name="T11" fmla="*/ 2 h 2"/>
              <a:gd name="T12" fmla="*/ 2 w 2"/>
              <a:gd name="T13" fmla="*/ 2 h 2"/>
              <a:gd name="T14" fmla="*/ 0 w 2"/>
              <a:gd name="T15" fmla="*/ 0 h 2"/>
              <a:gd name="T16" fmla="*/ 0 w 2"/>
              <a:gd name="T17" fmla="*/ 0 h 2"/>
              <a:gd name="T18" fmla="*/ 0 w 2"/>
              <a:gd name="T19" fmla="*/ 2 h 2"/>
              <a:gd name="T20" fmla="*/ 2 w 2"/>
              <a:gd name="T21" fmla="*/ 2 h 2"/>
              <a:gd name="T22" fmla="*/ 2 w 2"/>
              <a:gd name="T23" fmla="*/ 2 h 2"/>
              <a:gd name="T24" fmla="*/ 2 w 2"/>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1163"/>
          <p:cNvSpPr>
            <a:spLocks/>
          </p:cNvSpPr>
          <p:nvPr/>
        </p:nvSpPr>
        <p:spPr bwMode="auto">
          <a:xfrm>
            <a:off x="611188" y="415925"/>
            <a:ext cx="6350" cy="3175"/>
          </a:xfrm>
          <a:custGeom>
            <a:avLst/>
            <a:gdLst>
              <a:gd name="T0" fmla="*/ 2 w 4"/>
              <a:gd name="T1" fmla="*/ 2 h 2"/>
              <a:gd name="T2" fmla="*/ 2 w 4"/>
              <a:gd name="T3" fmla="*/ 2 h 2"/>
              <a:gd name="T4" fmla="*/ 4 w 4"/>
              <a:gd name="T5" fmla="*/ 2 h 2"/>
              <a:gd name="T6" fmla="*/ 4 w 4"/>
              <a:gd name="T7" fmla="*/ 0 h 2"/>
              <a:gd name="T8" fmla="*/ 4 w 4"/>
              <a:gd name="T9" fmla="*/ 0 h 2"/>
              <a:gd name="T10" fmla="*/ 2 w 4"/>
              <a:gd name="T11" fmla="*/ 0 h 2"/>
              <a:gd name="T12" fmla="*/ 2 w 4"/>
              <a:gd name="T13" fmla="*/ 0 h 2"/>
              <a:gd name="T14" fmla="*/ 0 w 4"/>
              <a:gd name="T15" fmla="*/ 2 h 2"/>
              <a:gd name="T16" fmla="*/ 2 w 4"/>
              <a:gd name="T17" fmla="*/ 2 h 2"/>
              <a:gd name="T18" fmla="*/ 2 w 4"/>
              <a:gd name="T19" fmla="*/ 0 h 2"/>
              <a:gd name="T20" fmla="*/ 4 w 4"/>
              <a:gd name="T21" fmla="*/ 2 h 2"/>
              <a:gd name="T22" fmla="*/ 4 w 4"/>
              <a:gd name="T23" fmla="*/ 0 h 2"/>
              <a:gd name="T24" fmla="*/ 4 w 4"/>
              <a:gd name="T25" fmla="*/ 0 h 2"/>
              <a:gd name="T26" fmla="*/ 2 w 4"/>
              <a:gd name="T27" fmla="*/ 0 h 2"/>
              <a:gd name="T28" fmla="*/ 2 w 4"/>
              <a:gd name="T29" fmla="*/ 0 h 2"/>
              <a:gd name="T30" fmla="*/ 0 w 4"/>
              <a:gd name="T31" fmla="*/ 0 h 2"/>
              <a:gd name="T32" fmla="*/ 2 w 4"/>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1172"/>
          <p:cNvSpPr>
            <a:spLocks/>
          </p:cNvSpPr>
          <p:nvPr/>
        </p:nvSpPr>
        <p:spPr bwMode="auto">
          <a:xfrm>
            <a:off x="582613" y="476250"/>
            <a:ext cx="3175" cy="3175"/>
          </a:xfrm>
          <a:custGeom>
            <a:avLst/>
            <a:gdLst>
              <a:gd name="T0" fmla="*/ 0 w 2"/>
              <a:gd name="T1" fmla="*/ 2 h 2"/>
              <a:gd name="T2" fmla="*/ 0 w 2"/>
              <a:gd name="T3" fmla="*/ 2 h 2"/>
              <a:gd name="T4" fmla="*/ 2 w 2"/>
              <a:gd name="T5" fmla="*/ 2 h 2"/>
              <a:gd name="T6" fmla="*/ 0 w 2"/>
              <a:gd name="T7" fmla="*/ 0 h 2"/>
              <a:gd name="T8" fmla="*/ 0 w 2"/>
              <a:gd name="T9" fmla="*/ 0 h 2"/>
              <a:gd name="T10" fmla="*/ 0 w 2"/>
              <a:gd name="T11" fmla="*/ 0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2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1177"/>
          <p:cNvSpPr>
            <a:spLocks/>
          </p:cNvSpPr>
          <p:nvPr/>
        </p:nvSpPr>
        <p:spPr bwMode="auto">
          <a:xfrm>
            <a:off x="557213" y="534988"/>
            <a:ext cx="3175" cy="3175"/>
          </a:xfrm>
          <a:custGeom>
            <a:avLst/>
            <a:gdLst>
              <a:gd name="T0" fmla="*/ 0 w 2"/>
              <a:gd name="T1" fmla="*/ 2 h 2"/>
              <a:gd name="T2" fmla="*/ 2 w 2"/>
              <a:gd name="T3" fmla="*/ 2 h 2"/>
              <a:gd name="T4" fmla="*/ 2 w 2"/>
              <a:gd name="T5" fmla="*/ 2 h 2"/>
              <a:gd name="T6" fmla="*/ 2 w 2"/>
              <a:gd name="T7" fmla="*/ 0 h 2"/>
              <a:gd name="T8" fmla="*/ 2 w 2"/>
              <a:gd name="T9" fmla="*/ 0 h 2"/>
              <a:gd name="T10" fmla="*/ 2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 h 2"/>
              <a:gd name="T40" fmla="*/ 0 w 2"/>
              <a:gd name="T41" fmla="*/ 2 h 2"/>
              <a:gd name="T42" fmla="*/ 2 w 2"/>
              <a:gd name="T43" fmla="*/ 2 h 2"/>
              <a:gd name="T44" fmla="*/ 2 w 2"/>
              <a:gd name="T45" fmla="*/ 0 h 2"/>
              <a:gd name="T46" fmla="*/ 2 w 2"/>
              <a:gd name="T47" fmla="*/ 0 h 2"/>
              <a:gd name="T48" fmla="*/ 2 w 2"/>
              <a:gd name="T49" fmla="*/ 0 h 2"/>
              <a:gd name="T50" fmla="*/ 2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 name="T66" fmla="*/ 2 w 2"/>
              <a:gd name="T67" fmla="*/ 2 h 2"/>
              <a:gd name="T68" fmla="*/ 2 w 2"/>
              <a:gd name="T69" fmla="*/ 0 h 2"/>
              <a:gd name="T70" fmla="*/ 2 w 2"/>
              <a:gd name="T71" fmla="*/ 0 h 2"/>
              <a:gd name="T72" fmla="*/ 0 w 2"/>
              <a:gd name="T73" fmla="*/ 0 h 2"/>
              <a:gd name="T74" fmla="*/ 0 w 2"/>
              <a:gd name="T75" fmla="*/ 0 h 2"/>
              <a:gd name="T76" fmla="*/ 0 w 2"/>
              <a:gd name="T77" fmla="*/ 2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1180"/>
          <p:cNvSpPr>
            <a:spLocks/>
          </p:cNvSpPr>
          <p:nvPr/>
        </p:nvSpPr>
        <p:spPr bwMode="auto">
          <a:xfrm>
            <a:off x="560388" y="530225"/>
            <a:ext cx="3175" cy="4763"/>
          </a:xfrm>
          <a:custGeom>
            <a:avLst/>
            <a:gdLst>
              <a:gd name="T0" fmla="*/ 0 w 2"/>
              <a:gd name="T1" fmla="*/ 3 h 3"/>
              <a:gd name="T2" fmla="*/ 0 w 2"/>
              <a:gd name="T3" fmla="*/ 3 h 3"/>
              <a:gd name="T4" fmla="*/ 2 w 2"/>
              <a:gd name="T5" fmla="*/ 3 h 3"/>
              <a:gd name="T6" fmla="*/ 2 w 2"/>
              <a:gd name="T7" fmla="*/ 3 h 3"/>
              <a:gd name="T8" fmla="*/ 0 w 2"/>
              <a:gd name="T9" fmla="*/ 0 h 3"/>
              <a:gd name="T10" fmla="*/ 0 w 2"/>
              <a:gd name="T11" fmla="*/ 0 h 3"/>
              <a:gd name="T12" fmla="*/ 0 w 2"/>
              <a:gd name="T13" fmla="*/ 0 h 3"/>
              <a:gd name="T14" fmla="*/ 0 w 2"/>
              <a:gd name="T15" fmla="*/ 3 h 3"/>
              <a:gd name="T16" fmla="*/ 0 w 2"/>
              <a:gd name="T17" fmla="*/ 3 h 3"/>
              <a:gd name="T18" fmla="*/ 0 w 2"/>
              <a:gd name="T19" fmla="*/ 3 h 3"/>
              <a:gd name="T20" fmla="*/ 0 w 2"/>
              <a:gd name="T21" fmla="*/ 3 h 3"/>
              <a:gd name="T22" fmla="*/ 0 w 2"/>
              <a:gd name="T23" fmla="*/ 0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3 h 3"/>
              <a:gd name="T44" fmla="*/ 0 w 2"/>
              <a:gd name="T45" fmla="*/ 3 h 3"/>
              <a:gd name="T46" fmla="*/ 0 w 2"/>
              <a:gd name="T47" fmla="*/ 3 h 3"/>
              <a:gd name="T48" fmla="*/ 0 w 2"/>
              <a:gd name="T49" fmla="*/ 3 h 3"/>
              <a:gd name="T50" fmla="*/ 0 w 2"/>
              <a:gd name="T51" fmla="*/ 3 h 3"/>
              <a:gd name="T52" fmla="*/ 0 w 2"/>
              <a:gd name="T53" fmla="*/ 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1210"/>
          <p:cNvSpPr>
            <a:spLocks/>
          </p:cNvSpPr>
          <p:nvPr/>
        </p:nvSpPr>
        <p:spPr bwMode="auto">
          <a:xfrm>
            <a:off x="595313" y="557213"/>
            <a:ext cx="3175" cy="3175"/>
          </a:xfrm>
          <a:custGeom>
            <a:avLst/>
            <a:gdLst>
              <a:gd name="T0" fmla="*/ 0 w 2"/>
              <a:gd name="T1" fmla="*/ 2 h 2"/>
              <a:gd name="T2" fmla="*/ 0 w 2"/>
              <a:gd name="T3" fmla="*/ 2 h 2"/>
              <a:gd name="T4" fmla="*/ 2 w 2"/>
              <a:gd name="T5" fmla="*/ 2 h 2"/>
              <a:gd name="T6" fmla="*/ 2 w 2"/>
              <a:gd name="T7" fmla="*/ 0 h 2"/>
              <a:gd name="T8" fmla="*/ 2 w 2"/>
              <a:gd name="T9" fmla="*/ 0 h 2"/>
              <a:gd name="T10" fmla="*/ 0 w 2"/>
              <a:gd name="T11" fmla="*/ 0 h 2"/>
              <a:gd name="T12" fmla="*/ 0 w 2"/>
              <a:gd name="T13" fmla="*/ 0 h 2"/>
              <a:gd name="T14" fmla="*/ 0 w 2"/>
              <a:gd name="T15" fmla="*/ 0 h 2"/>
              <a:gd name="T16" fmla="*/ 0 w 2"/>
              <a:gd name="T17" fmla="*/ 2 h 2"/>
              <a:gd name="T18" fmla="*/ 0 w 2"/>
              <a:gd name="T19" fmla="*/ 2 h 2"/>
              <a:gd name="T20" fmla="*/ 2 w 2"/>
              <a:gd name="T21" fmla="*/ 2 h 2"/>
              <a:gd name="T22" fmla="*/ 2 w 2"/>
              <a:gd name="T23" fmla="*/ 0 h 2"/>
              <a:gd name="T24" fmla="*/ 2 w 2"/>
              <a:gd name="T25" fmla="*/ 0 h 2"/>
              <a:gd name="T26" fmla="*/ 0 w 2"/>
              <a:gd name="T27" fmla="*/ 0 h 2"/>
              <a:gd name="T28" fmla="*/ 0 w 2"/>
              <a:gd name="T29" fmla="*/ 0 h 2"/>
              <a:gd name="T30" fmla="*/ 0 w 2"/>
              <a:gd name="T31" fmla="*/ 0 h 2"/>
              <a:gd name="T32" fmla="*/ 0 w 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1214"/>
          <p:cNvSpPr>
            <a:spLocks/>
          </p:cNvSpPr>
          <p:nvPr/>
        </p:nvSpPr>
        <p:spPr bwMode="auto">
          <a:xfrm>
            <a:off x="595313" y="557213"/>
            <a:ext cx="3175" cy="3175"/>
          </a:xfrm>
          <a:custGeom>
            <a:avLst/>
            <a:gdLst>
              <a:gd name="T0" fmla="*/ 0 w 2"/>
              <a:gd name="T1" fmla="*/ 2 h 2"/>
              <a:gd name="T2" fmla="*/ 2 w 2"/>
              <a:gd name="T3" fmla="*/ 2 h 2"/>
              <a:gd name="T4" fmla="*/ 0 w 2"/>
              <a:gd name="T5" fmla="*/ 0 h 2"/>
              <a:gd name="T6" fmla="*/ 0 w 2"/>
              <a:gd name="T7" fmla="*/ 2 h 2"/>
              <a:gd name="T8" fmla="*/ 0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32"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1221"/>
          <p:cNvSpPr>
            <a:spLocks/>
          </p:cNvSpPr>
          <p:nvPr/>
        </p:nvSpPr>
        <p:spPr bwMode="auto">
          <a:xfrm>
            <a:off x="731838" y="541338"/>
            <a:ext cx="3175" cy="3175"/>
          </a:xfrm>
          <a:custGeom>
            <a:avLst/>
            <a:gdLst>
              <a:gd name="T0" fmla="*/ 2 w 2"/>
              <a:gd name="T1" fmla="*/ 0 h 2"/>
              <a:gd name="T2" fmla="*/ 2 w 2"/>
              <a:gd name="T3" fmla="*/ 0 h 2"/>
              <a:gd name="T4" fmla="*/ 2 w 2"/>
              <a:gd name="T5" fmla="*/ 0 h 2"/>
              <a:gd name="T6" fmla="*/ 0 w 2"/>
              <a:gd name="T7" fmla="*/ 0 h 2"/>
              <a:gd name="T8" fmla="*/ 0 w 2"/>
              <a:gd name="T9" fmla="*/ 0 h 2"/>
              <a:gd name="T10" fmla="*/ 0 w 2"/>
              <a:gd name="T11" fmla="*/ 2 h 2"/>
              <a:gd name="T12" fmla="*/ 2 w 2"/>
              <a:gd name="T13" fmla="*/ 0 h 2"/>
              <a:gd name="T14" fmla="*/ 2 w 2"/>
              <a:gd name="T15" fmla="*/ 0 h 2"/>
              <a:gd name="T16" fmla="*/ 2 w 2"/>
              <a:gd name="T17" fmla="*/ 0 h 2"/>
              <a:gd name="T18" fmla="*/ 0 w 2"/>
              <a:gd name="T19" fmla="*/ 0 h 2"/>
              <a:gd name="T20" fmla="*/ 0 w 2"/>
              <a:gd name="T21" fmla="*/ 0 h 2"/>
              <a:gd name="T22" fmla="*/ 0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1234"/>
          <p:cNvSpPr>
            <a:spLocks/>
          </p:cNvSpPr>
          <p:nvPr/>
        </p:nvSpPr>
        <p:spPr bwMode="auto">
          <a:xfrm>
            <a:off x="722313" y="550863"/>
            <a:ext cx="3175" cy="1587"/>
          </a:xfrm>
          <a:custGeom>
            <a:avLst/>
            <a:gdLst>
              <a:gd name="T0" fmla="*/ 0 w 2"/>
              <a:gd name="T1" fmla="*/ 0 h 1587"/>
              <a:gd name="T2" fmla="*/ 0 w 2"/>
              <a:gd name="T3" fmla="*/ 0 h 1587"/>
              <a:gd name="T4" fmla="*/ 2 w 2"/>
              <a:gd name="T5" fmla="*/ 0 h 1587"/>
              <a:gd name="T6" fmla="*/ 2 w 2"/>
              <a:gd name="T7" fmla="*/ 0 h 1587"/>
              <a:gd name="T8" fmla="*/ 2 w 2"/>
              <a:gd name="T9" fmla="*/ 0 h 1587"/>
              <a:gd name="T10" fmla="*/ 2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 w 2"/>
              <a:gd name="T25" fmla="*/ 0 h 1587"/>
              <a:gd name="T26" fmla="*/ 2 w 2"/>
              <a:gd name="T27" fmla="*/ 0 h 1587"/>
              <a:gd name="T28" fmla="*/ 2 w 2"/>
              <a:gd name="T29" fmla="*/ 0 h 1587"/>
              <a:gd name="T30" fmla="*/ 0 w 2"/>
              <a:gd name="T31" fmla="*/ 0 h 1587"/>
              <a:gd name="T32" fmla="*/ 0 w 2"/>
              <a:gd name="T33" fmla="*/ 0 h 1587"/>
              <a:gd name="T34" fmla="*/ 2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1240"/>
          <p:cNvSpPr>
            <a:spLocks/>
          </p:cNvSpPr>
          <p:nvPr/>
        </p:nvSpPr>
        <p:spPr bwMode="auto">
          <a:xfrm>
            <a:off x="728663" y="541338"/>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1243"/>
          <p:cNvSpPr>
            <a:spLocks/>
          </p:cNvSpPr>
          <p:nvPr/>
        </p:nvSpPr>
        <p:spPr bwMode="auto">
          <a:xfrm>
            <a:off x="728663" y="538163"/>
            <a:ext cx="3175" cy="3175"/>
          </a:xfrm>
          <a:custGeom>
            <a:avLst/>
            <a:gdLst>
              <a:gd name="T0" fmla="*/ 2 w 2"/>
              <a:gd name="T1" fmla="*/ 2 h 2"/>
              <a:gd name="T2" fmla="*/ 2 w 2"/>
              <a:gd name="T3" fmla="*/ 2 h 2"/>
              <a:gd name="T4" fmla="*/ 2 w 2"/>
              <a:gd name="T5" fmla="*/ 2 h 2"/>
              <a:gd name="T6" fmla="*/ 2 w 2"/>
              <a:gd name="T7" fmla="*/ 2 h 2"/>
              <a:gd name="T8" fmla="*/ 0 w 2"/>
              <a:gd name="T9" fmla="*/ 2 h 2"/>
              <a:gd name="T10" fmla="*/ 0 w 2"/>
              <a:gd name="T11" fmla="*/ 2 h 2"/>
              <a:gd name="T12" fmla="*/ 2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2 w 2"/>
              <a:gd name="T39" fmla="*/ 2 h 2"/>
              <a:gd name="T40" fmla="*/ 2 w 2"/>
              <a:gd name="T41" fmla="*/ 2 h 2"/>
              <a:gd name="T42" fmla="*/ 2 w 2"/>
              <a:gd name="T43" fmla="*/ 2 h 2"/>
              <a:gd name="T44" fmla="*/ 2 w 2"/>
              <a:gd name="T45" fmla="*/ 2 h 2"/>
              <a:gd name="T46" fmla="*/ 2 w 2"/>
              <a:gd name="T47" fmla="*/ 2 h 2"/>
              <a:gd name="T48" fmla="*/ 0 w 2"/>
              <a:gd name="T49" fmla="*/ 0 h 2"/>
              <a:gd name="T50" fmla="*/ 0 w 2"/>
              <a:gd name="T51" fmla="*/ 2 h 2"/>
              <a:gd name="T52" fmla="*/ 0 w 2"/>
              <a:gd name="T53" fmla="*/ 2 h 2"/>
              <a:gd name="T54" fmla="*/ 0 w 2"/>
              <a:gd name="T55" fmla="*/ 2 h 2"/>
              <a:gd name="T56" fmla="*/ 2 w 2"/>
              <a:gd name="T57" fmla="*/ 2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1246"/>
          <p:cNvSpPr>
            <a:spLocks/>
          </p:cNvSpPr>
          <p:nvPr/>
        </p:nvSpPr>
        <p:spPr bwMode="auto">
          <a:xfrm>
            <a:off x="725488" y="547688"/>
            <a:ext cx="3175" cy="3175"/>
          </a:xfrm>
          <a:custGeom>
            <a:avLst/>
            <a:gdLst>
              <a:gd name="T0" fmla="*/ 0 w 2"/>
              <a:gd name="T1" fmla="*/ 2 h 2"/>
              <a:gd name="T2" fmla="*/ 0 w 2"/>
              <a:gd name="T3" fmla="*/ 2 h 2"/>
              <a:gd name="T4" fmla="*/ 2 w 2"/>
              <a:gd name="T5" fmla="*/ 0 h 2"/>
              <a:gd name="T6" fmla="*/ 2 w 2"/>
              <a:gd name="T7" fmla="*/ 0 h 2"/>
              <a:gd name="T8" fmla="*/ 0 w 2"/>
              <a:gd name="T9" fmla="*/ 0 h 2"/>
              <a:gd name="T10" fmla="*/ 0 w 2"/>
              <a:gd name="T11" fmla="*/ 0 h 2"/>
              <a:gd name="T12" fmla="*/ 0 w 2"/>
              <a:gd name="T13" fmla="*/ 2 h 2"/>
              <a:gd name="T14" fmla="*/ 0 w 2"/>
              <a:gd name="T15" fmla="*/ 2 h 2"/>
              <a:gd name="T16" fmla="*/ 2 w 2"/>
              <a:gd name="T17" fmla="*/ 0 h 2"/>
              <a:gd name="T18" fmla="*/ 2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 h 2"/>
              <a:gd name="T48" fmla="*/ 0 w 2"/>
              <a:gd name="T49" fmla="*/ 2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1250"/>
          <p:cNvSpPr>
            <a:spLocks/>
          </p:cNvSpPr>
          <p:nvPr/>
        </p:nvSpPr>
        <p:spPr bwMode="auto">
          <a:xfrm>
            <a:off x="731838" y="53022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1252"/>
          <p:cNvSpPr>
            <a:spLocks/>
          </p:cNvSpPr>
          <p:nvPr/>
        </p:nvSpPr>
        <p:spPr bwMode="auto">
          <a:xfrm>
            <a:off x="731838" y="527050"/>
            <a:ext cx="3175" cy="7938"/>
          </a:xfrm>
          <a:custGeom>
            <a:avLst/>
            <a:gdLst>
              <a:gd name="T0" fmla="*/ 2 w 2"/>
              <a:gd name="T1" fmla="*/ 2 h 5"/>
              <a:gd name="T2" fmla="*/ 2 w 2"/>
              <a:gd name="T3" fmla="*/ 2 h 5"/>
              <a:gd name="T4" fmla="*/ 0 w 2"/>
              <a:gd name="T5" fmla="*/ 0 h 5"/>
              <a:gd name="T6" fmla="*/ 0 w 2"/>
              <a:gd name="T7" fmla="*/ 2 h 5"/>
              <a:gd name="T8" fmla="*/ 0 w 2"/>
              <a:gd name="T9" fmla="*/ 2 h 5"/>
              <a:gd name="T10" fmla="*/ 2 w 2"/>
              <a:gd name="T11" fmla="*/ 5 h 5"/>
              <a:gd name="T12" fmla="*/ 2 w 2"/>
              <a:gd name="T13" fmla="*/ 2 h 5"/>
              <a:gd name="T14" fmla="*/ 2 w 2"/>
              <a:gd name="T15" fmla="*/ 2 h 5"/>
              <a:gd name="T16" fmla="*/ 0 w 2"/>
              <a:gd name="T17" fmla="*/ 0 h 5"/>
              <a:gd name="T18" fmla="*/ 0 w 2"/>
              <a:gd name="T19" fmla="*/ 2 h 5"/>
              <a:gd name="T20" fmla="*/ 0 w 2"/>
              <a:gd name="T21" fmla="*/ 2 h 5"/>
              <a:gd name="T22" fmla="*/ 2 w 2"/>
              <a:gd name="T23" fmla="*/ 5 h 5"/>
              <a:gd name="T24" fmla="*/ 2 w 2"/>
              <a:gd name="T25" fmla="*/ 2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1255"/>
          <p:cNvSpPr>
            <a:spLocks/>
          </p:cNvSpPr>
          <p:nvPr/>
        </p:nvSpPr>
        <p:spPr bwMode="auto">
          <a:xfrm>
            <a:off x="712788" y="550863"/>
            <a:ext cx="3175" cy="1587"/>
          </a:xfrm>
          <a:custGeom>
            <a:avLst/>
            <a:gdLst>
              <a:gd name="T0" fmla="*/ 0 w 2"/>
              <a:gd name="T1" fmla="*/ 0 h 1587"/>
              <a:gd name="T2" fmla="*/ 2 w 2"/>
              <a:gd name="T3" fmla="*/ 0 h 1587"/>
              <a:gd name="T4" fmla="*/ 2 w 2"/>
              <a:gd name="T5" fmla="*/ 0 h 1587"/>
              <a:gd name="T6" fmla="*/ 2 w 2"/>
              <a:gd name="T7" fmla="*/ 0 h 1587"/>
              <a:gd name="T8" fmla="*/ 2 w 2"/>
              <a:gd name="T9" fmla="*/ 0 h 1587"/>
              <a:gd name="T10" fmla="*/ 0 w 2"/>
              <a:gd name="T11" fmla="*/ 0 h 1587"/>
              <a:gd name="T12" fmla="*/ 0 w 2"/>
              <a:gd name="T13" fmla="*/ 0 h 1587"/>
              <a:gd name="T14" fmla="*/ 0 w 2"/>
              <a:gd name="T15" fmla="*/ 0 h 1587"/>
              <a:gd name="T16" fmla="*/ 0 w 2"/>
              <a:gd name="T17" fmla="*/ 0 h 1587"/>
              <a:gd name="T18" fmla="*/ 2 w 2"/>
              <a:gd name="T19" fmla="*/ 0 h 1587"/>
              <a:gd name="T20" fmla="*/ 2 w 2"/>
              <a:gd name="T21" fmla="*/ 0 h 1587"/>
              <a:gd name="T22" fmla="*/ 2 w 2"/>
              <a:gd name="T23" fmla="*/ 0 h 1587"/>
              <a:gd name="T24" fmla="*/ 2 w 2"/>
              <a:gd name="T25" fmla="*/ 0 h 1587"/>
              <a:gd name="T26" fmla="*/ 2 w 2"/>
              <a:gd name="T27" fmla="*/ 0 h 1587"/>
              <a:gd name="T28" fmla="*/ 2 w 2"/>
              <a:gd name="T29" fmla="*/ 0 h 1587"/>
              <a:gd name="T30" fmla="*/ 2 w 2"/>
              <a:gd name="T31" fmla="*/ 0 h 1587"/>
              <a:gd name="T32" fmla="*/ 2 w 2"/>
              <a:gd name="T33" fmla="*/ 0 h 1587"/>
              <a:gd name="T34" fmla="*/ 2 w 2"/>
              <a:gd name="T35" fmla="*/ 0 h 1587"/>
              <a:gd name="T36" fmla="*/ 2 w 2"/>
              <a:gd name="T37" fmla="*/ 0 h 1587"/>
              <a:gd name="T38" fmla="*/ 2 w 2"/>
              <a:gd name="T39" fmla="*/ 0 h 1587"/>
              <a:gd name="T40" fmla="*/ 2 w 2"/>
              <a:gd name="T41" fmla="*/ 0 h 1587"/>
              <a:gd name="T42" fmla="*/ 2 w 2"/>
              <a:gd name="T43" fmla="*/ 0 h 1587"/>
              <a:gd name="T44" fmla="*/ 2 w 2"/>
              <a:gd name="T45" fmla="*/ 0 h 1587"/>
              <a:gd name="T46" fmla="*/ 2 w 2"/>
              <a:gd name="T47" fmla="*/ 0 h 1587"/>
              <a:gd name="T48" fmla="*/ 2 w 2"/>
              <a:gd name="T49" fmla="*/ 0 h 1587"/>
              <a:gd name="T50" fmla="*/ 2 w 2"/>
              <a:gd name="T51" fmla="*/ 0 h 1587"/>
              <a:gd name="T52" fmla="*/ 2 w 2"/>
              <a:gd name="T53" fmla="*/ 0 h 1587"/>
              <a:gd name="T54" fmla="*/ 2 w 2"/>
              <a:gd name="T55" fmla="*/ 0 h 1587"/>
              <a:gd name="T56" fmla="*/ 2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45"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Freeform 1269"/>
          <p:cNvSpPr>
            <a:spLocks/>
          </p:cNvSpPr>
          <p:nvPr/>
        </p:nvSpPr>
        <p:spPr bwMode="auto">
          <a:xfrm>
            <a:off x="728663" y="530225"/>
            <a:ext cx="3175" cy="4763"/>
          </a:xfrm>
          <a:custGeom>
            <a:avLst/>
            <a:gdLst>
              <a:gd name="T0" fmla="*/ 0 w 2"/>
              <a:gd name="T1" fmla="*/ 3 h 3"/>
              <a:gd name="T2" fmla="*/ 2 w 2"/>
              <a:gd name="T3" fmla="*/ 0 h 3"/>
              <a:gd name="T4" fmla="*/ 2 w 2"/>
              <a:gd name="T5" fmla="*/ 0 h 3"/>
              <a:gd name="T6" fmla="*/ 2 w 2"/>
              <a:gd name="T7" fmla="*/ 0 h 3"/>
              <a:gd name="T8" fmla="*/ 2 w 2"/>
              <a:gd name="T9" fmla="*/ 0 h 3"/>
              <a:gd name="T10" fmla="*/ 0 w 2"/>
              <a:gd name="T11" fmla="*/ 0 h 3"/>
              <a:gd name="T12" fmla="*/ 0 w 2"/>
              <a:gd name="T13" fmla="*/ 0 h 3"/>
              <a:gd name="T14" fmla="*/ 0 w 2"/>
              <a:gd name="T15" fmla="*/ 3 h 3"/>
              <a:gd name="T16" fmla="*/ 0 w 2"/>
              <a:gd name="T17" fmla="*/ 3 h 3"/>
              <a:gd name="T18" fmla="*/ 2 w 2"/>
              <a:gd name="T19" fmla="*/ 0 h 3"/>
              <a:gd name="T20" fmla="*/ 2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3 h 3"/>
              <a:gd name="T40" fmla="*/ 0 w 2"/>
              <a:gd name="T41" fmla="*/ 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51"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52"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1277"/>
          <p:cNvSpPr>
            <a:spLocks/>
          </p:cNvSpPr>
          <p:nvPr/>
        </p:nvSpPr>
        <p:spPr bwMode="auto">
          <a:xfrm>
            <a:off x="728663" y="523875"/>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 name="Freeform 1287"/>
          <p:cNvSpPr>
            <a:spLocks/>
          </p:cNvSpPr>
          <p:nvPr/>
        </p:nvSpPr>
        <p:spPr bwMode="auto">
          <a:xfrm>
            <a:off x="719138" y="514350"/>
            <a:ext cx="3175" cy="3175"/>
          </a:xfrm>
          <a:custGeom>
            <a:avLst/>
            <a:gdLst>
              <a:gd name="T0" fmla="*/ 0 w 2"/>
              <a:gd name="T1" fmla="*/ 0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2 h 2"/>
              <a:gd name="T18" fmla="*/ 0 w 2"/>
              <a:gd name="T19" fmla="*/ 2 h 2"/>
              <a:gd name="T20" fmla="*/ 0 w 2"/>
              <a:gd name="T21" fmla="*/ 2 h 2"/>
              <a:gd name="T22" fmla="*/ 0 w 2"/>
              <a:gd name="T23" fmla="*/ 2 h 2"/>
              <a:gd name="T24" fmla="*/ 2 w 2"/>
              <a:gd name="T25" fmla="*/ 2 h 2"/>
              <a:gd name="T26" fmla="*/ 2 w 2"/>
              <a:gd name="T27" fmla="*/ 2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 name="Freeform 1290"/>
          <p:cNvSpPr>
            <a:spLocks/>
          </p:cNvSpPr>
          <p:nvPr/>
        </p:nvSpPr>
        <p:spPr bwMode="auto">
          <a:xfrm>
            <a:off x="719138" y="517525"/>
            <a:ext cx="3175" cy="3175"/>
          </a:xfrm>
          <a:custGeom>
            <a:avLst/>
            <a:gdLst>
              <a:gd name="T0" fmla="*/ 0 w 2"/>
              <a:gd name="T1" fmla="*/ 2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0 h 2"/>
              <a:gd name="T18" fmla="*/ 0 w 2"/>
              <a:gd name="T19" fmla="*/ 0 h 2"/>
              <a:gd name="T20" fmla="*/ 2 w 2"/>
              <a:gd name="T21" fmla="*/ 0 h 2"/>
              <a:gd name="T22" fmla="*/ 0 w 2"/>
              <a:gd name="T23" fmla="*/ 0 h 2"/>
              <a:gd name="T24" fmla="*/ 0 w 2"/>
              <a:gd name="T25" fmla="*/ 0 h 2"/>
              <a:gd name="T26" fmla="*/ 0 w 2"/>
              <a:gd name="T27" fmla="*/ 0 h 2"/>
              <a:gd name="T28" fmla="*/ 0 w 2"/>
              <a:gd name="T29" fmla="*/ 0 h 2"/>
              <a:gd name="T30" fmla="*/ 0 w 2"/>
              <a:gd name="T31" fmla="*/ 2 h 2"/>
              <a:gd name="T32" fmla="*/ 0 w 2"/>
              <a:gd name="T33" fmla="*/ 2 h 2"/>
              <a:gd name="T34" fmla="*/ 0 w 2"/>
              <a:gd name="T35" fmla="*/ 2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 h 2"/>
              <a:gd name="T50" fmla="*/ 2 w 2"/>
              <a:gd name="T51" fmla="*/ 2 h 2"/>
              <a:gd name="T52" fmla="*/ 2 w 2"/>
              <a:gd name="T53" fmla="*/ 0 h 2"/>
              <a:gd name="T54" fmla="*/ 2 w 2"/>
              <a:gd name="T55" fmla="*/ 0 h 2"/>
              <a:gd name="T56" fmla="*/ 0 w 2"/>
              <a:gd name="T57" fmla="*/ 0 h 2"/>
              <a:gd name="T58" fmla="*/ 0 w 2"/>
              <a:gd name="T59" fmla="*/ 0 h 2"/>
              <a:gd name="T60" fmla="*/ 0 w 2"/>
              <a:gd name="T61" fmla="*/ 2 h 2"/>
              <a:gd name="T62" fmla="*/ 0 w 2"/>
              <a:gd name="T63" fmla="*/ 2 h 2"/>
              <a:gd name="T64" fmla="*/ 2 w 2"/>
              <a:gd name="T65" fmla="*/ 2 h 2"/>
              <a:gd name="T66" fmla="*/ 2 w 2"/>
              <a:gd name="T67" fmla="*/ 2 h 2"/>
              <a:gd name="T68" fmla="*/ 0 w 2"/>
              <a:gd name="T69" fmla="*/ 2 h 2"/>
              <a:gd name="T70" fmla="*/ 0 w 2"/>
              <a:gd name="T71" fmla="*/ 2 h 2"/>
              <a:gd name="T72" fmla="*/ 0 w 2"/>
              <a:gd name="T73" fmla="*/ 2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58"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59"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60"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61"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62"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63"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64"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65" name="Rectangle 63"/>
          <p:cNvSpPr>
            <a:spLocks noChangeArrowheads="1"/>
          </p:cNvSpPr>
          <p:nvPr/>
        </p:nvSpPr>
        <p:spPr bwMode="auto">
          <a:xfrm>
            <a:off x="0" y="4311650"/>
            <a:ext cx="9144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solidFill>
                <a:schemeClr val="bg1"/>
              </a:solidFill>
            </a:endParaRPr>
          </a:p>
        </p:txBody>
      </p:sp>
      <p:sp>
        <p:nvSpPr>
          <p:cNvPr id="330" name="Title 329"/>
          <p:cNvSpPr>
            <a:spLocks noGrp="1"/>
          </p:cNvSpPr>
          <p:nvPr>
            <p:ph type="title"/>
          </p:nvPr>
        </p:nvSpPr>
        <p:spPr>
          <a:xfrm>
            <a:off x="1512623" y="1189789"/>
            <a:ext cx="6971806" cy="1822161"/>
          </a:xfrm>
        </p:spPr>
        <p:txBody>
          <a:bodyPr anchor="b"/>
          <a:lstStyle>
            <a:lvl1pPr>
              <a:lnSpc>
                <a:spcPct val="100000"/>
              </a:lnSpc>
              <a:spcBef>
                <a:spcPts val="0"/>
              </a:spcBef>
              <a:defRPr sz="3600" b="1" baseline="0">
                <a:solidFill>
                  <a:schemeClr val="bg1"/>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1525172" y="3000005"/>
            <a:ext cx="6959257" cy="875885"/>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69" name="Text Placeholder 331"/>
          <p:cNvSpPr>
            <a:spLocks noGrp="1"/>
          </p:cNvSpPr>
          <p:nvPr>
            <p:ph type="body" sz="quarter" idx="14"/>
          </p:nvPr>
        </p:nvSpPr>
        <p:spPr>
          <a:xfrm>
            <a:off x="5682073" y="4663925"/>
            <a:ext cx="2821170" cy="1428714"/>
          </a:xfrm>
        </p:spPr>
        <p:txBody>
          <a:bodyPr anchor="b"/>
          <a:lstStyle>
            <a:lvl1pPr algn="r">
              <a:lnSpc>
                <a:spcPct val="100000"/>
              </a:lnSpc>
              <a:defRPr sz="1500" b="0" i="0" baseline="0">
                <a:solidFill>
                  <a:schemeClr val="tx1"/>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a:p>
            <a:pPr lvl="1"/>
            <a:r>
              <a:rPr lang="en-US"/>
              <a:t>Second level</a:t>
            </a:r>
          </a:p>
        </p:txBody>
      </p:sp>
      <p:sp>
        <p:nvSpPr>
          <p:cNvPr id="68" name="Picture Placeholder 4"/>
          <p:cNvSpPr>
            <a:spLocks noGrp="1"/>
          </p:cNvSpPr>
          <p:nvPr>
            <p:ph type="pic" sz="quarter" idx="17"/>
          </p:nvPr>
        </p:nvSpPr>
        <p:spPr>
          <a:xfrm>
            <a:off x="412013" y="4663924"/>
            <a:ext cx="4995098" cy="795597"/>
          </a:xfrm>
          <a:solidFill>
            <a:srgbClr val="FFFFFF"/>
          </a:solidFill>
        </p:spPr>
        <p:txBody>
          <a:bodyPr anchor="ctr">
            <a:normAutofit/>
          </a:bodyPr>
          <a:lstStyle>
            <a:lvl1pPr marL="0" marR="0" indent="0" algn="ctr" defTabSz="914400" rtl="0" eaLnBrk="1" fontAlgn="base" latinLnBrk="0" hangingPunct="1">
              <a:lnSpc>
                <a:spcPct val="115000"/>
              </a:lnSpc>
              <a:spcBef>
                <a:spcPct val="20000"/>
              </a:spcBef>
              <a:spcAft>
                <a:spcPct val="0"/>
              </a:spcAft>
              <a:buClr>
                <a:srgbClr val="00783C"/>
              </a:buClr>
              <a:buSzTx/>
              <a:buFontTx/>
              <a:buNone/>
              <a:tabLst/>
              <a:defRPr baseline="0">
                <a:solidFill>
                  <a:srgbClr val="021F43"/>
                </a:solidFill>
              </a:defRPr>
            </a:lvl1pPr>
          </a:lstStyle>
          <a:p>
            <a:pPr lvl="0"/>
            <a:r>
              <a:rPr lang="en-US" noProof="0"/>
              <a:t>Drag picture to placeholder or click icon to add</a:t>
            </a:r>
            <a:endParaRPr lang="en-US" noProof="0" dirty="0"/>
          </a:p>
        </p:txBody>
      </p:sp>
      <p:sp>
        <p:nvSpPr>
          <p:cNvPr id="66" name="Rectangle 1028"/>
          <p:cNvSpPr>
            <a:spLocks noGrp="1" noChangeArrowheads="1"/>
          </p:cNvSpPr>
          <p:nvPr>
            <p:ph type="dt" sz="half" idx="18"/>
          </p:nvPr>
        </p:nvSpPr>
        <p:spPr>
          <a:xfrm>
            <a:off x="5681663" y="6107113"/>
            <a:ext cx="2811462" cy="306387"/>
          </a:xfrm>
        </p:spPr>
        <p:txBody>
          <a:bodyPr rIns="0" anchor="ctr"/>
          <a:lstStyle>
            <a:lvl1pPr algn="r">
              <a:defRPr b="0" i="0" dirty="0">
                <a:solidFill>
                  <a:schemeClr val="tx1"/>
                </a:solidFill>
                <a:latin typeface="Arial"/>
                <a:cs typeface="Arial"/>
              </a:defRPr>
            </a:lvl1pPr>
          </a:lstStyle>
          <a:p>
            <a:pPr>
              <a:defRPr/>
            </a:pPr>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2013" y="5734984"/>
            <a:ext cx="2731239" cy="678515"/>
          </a:xfrm>
          <a:prstGeom prst="rect">
            <a:avLst/>
          </a:prstGeom>
        </p:spPr>
      </p:pic>
    </p:spTree>
    <p:extLst>
      <p:ext uri="{BB962C8B-B14F-4D97-AF65-F5344CB8AC3E}">
        <p14:creationId xmlns:p14="http://schemas.microsoft.com/office/powerpoint/2010/main" val="595755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sion Slide">
    <p:spTree>
      <p:nvGrpSpPr>
        <p:cNvPr id="1" name=""/>
        <p:cNvGrpSpPr/>
        <p:nvPr/>
      </p:nvGrpSpPr>
      <p:grpSpPr>
        <a:xfrm>
          <a:off x="0" y="0"/>
          <a:ext cx="0" cy="0"/>
          <a:chOff x="0" y="0"/>
          <a:chExt cx="0" cy="0"/>
        </a:xfrm>
      </p:grpSpPr>
      <p:sp>
        <p:nvSpPr>
          <p:cNvPr id="2" name="Title 1"/>
          <p:cNvSpPr>
            <a:spLocks noGrp="1"/>
          </p:cNvSpPr>
          <p:nvPr>
            <p:ph type="title"/>
          </p:nvPr>
        </p:nvSpPr>
        <p:spPr>
          <a:xfrm>
            <a:off x="380413" y="307474"/>
            <a:ext cx="8410104" cy="983693"/>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356934" y="1788583"/>
            <a:ext cx="4133273" cy="4399780"/>
          </a:xfrm>
        </p:spPr>
        <p:txBody>
          <a:bodyPr lIns="182880" rIns="182880" anchor="ctr"/>
          <a:lstStyle>
            <a:lvl1pPr marL="0" marR="0" indent="0" algn="l" defTabSz="914400"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3"/>
          <p:cNvSpPr>
            <a:spLocks noGrp="1"/>
          </p:cNvSpPr>
          <p:nvPr>
            <p:ph sz="half" idx="11"/>
          </p:nvPr>
        </p:nvSpPr>
        <p:spPr>
          <a:xfrm>
            <a:off x="4657428" y="1788509"/>
            <a:ext cx="4133088" cy="4402163"/>
          </a:xfrm>
        </p:spPr>
        <p:txBody>
          <a:bodyPr lIns="182880" rIns="182880" anchor="ctr"/>
          <a:lstStyle>
            <a:lvl1pPr marL="0" marR="0" indent="0" algn="l" defTabSz="914400"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3"/>
          <p:cNvSpPr>
            <a:spLocks noGrp="1"/>
          </p:cNvSpPr>
          <p:nvPr>
            <p:ph sz="half" idx="13"/>
          </p:nvPr>
        </p:nvSpPr>
        <p:spPr>
          <a:xfrm>
            <a:off x="356934" y="1429560"/>
            <a:ext cx="4133273" cy="264331"/>
          </a:xfrm>
        </p:spPr>
        <p:txBody>
          <a:bodyPr anchor="ctr">
            <a:normAutofit/>
          </a:bodyPr>
          <a:lstStyle>
            <a:lvl1pPr algn="ctr">
              <a:defRPr sz="1400" cap="all">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p:txBody>
      </p:sp>
      <p:sp>
        <p:nvSpPr>
          <p:cNvPr id="8" name="Content Placeholder 3"/>
          <p:cNvSpPr>
            <a:spLocks noGrp="1"/>
          </p:cNvSpPr>
          <p:nvPr>
            <p:ph sz="half" idx="14"/>
          </p:nvPr>
        </p:nvSpPr>
        <p:spPr>
          <a:xfrm>
            <a:off x="4657429" y="1421539"/>
            <a:ext cx="4133088" cy="264331"/>
          </a:xfrm>
        </p:spPr>
        <p:txBody>
          <a:bodyPr anchor="ctr">
            <a:normAutofit/>
          </a:bodyPr>
          <a:lstStyle>
            <a:lvl1pPr algn="ctr">
              <a:defRPr sz="1400" cap="all">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p:txBody>
      </p:sp>
      <p:sp>
        <p:nvSpPr>
          <p:cNvPr id="9" name="Slide Number Placeholder 3"/>
          <p:cNvSpPr>
            <a:spLocks noGrp="1"/>
          </p:cNvSpPr>
          <p:nvPr>
            <p:ph type="sldNum" sz="quarter" idx="15"/>
          </p:nvPr>
        </p:nvSpPr>
        <p:spPr/>
        <p:txBody>
          <a:bodyPr/>
          <a:lstStyle>
            <a:lvl1pPr>
              <a:defRPr/>
            </a:lvl1pPr>
          </a:lstStyle>
          <a:p>
            <a:fld id="{91C61EE0-B34B-4F87-8699-67DE9992872F}" type="slidenum">
              <a:rPr lang="en-US" altLang="en-US"/>
              <a:pPr/>
              <a:t>‹#›</a:t>
            </a:fld>
            <a:endParaRPr lang="en-US" altLang="en-US"/>
          </a:p>
        </p:txBody>
      </p:sp>
      <p:sp>
        <p:nvSpPr>
          <p:cNvPr id="10" name="Footer Placeholder 4"/>
          <p:cNvSpPr>
            <a:spLocks noGrp="1"/>
          </p:cNvSpPr>
          <p:nvPr>
            <p:ph type="ftr" sz="quarter" idx="16"/>
          </p:nvPr>
        </p:nvSpPr>
        <p:spPr/>
        <p:txBody>
          <a:bodyPr/>
          <a:lstStyle>
            <a:lvl1pPr>
              <a:defRPr/>
            </a:lvl1pPr>
          </a:lstStyle>
          <a:p>
            <a:pPr>
              <a:defRPr/>
            </a:pPr>
            <a:r>
              <a:rPr lang="en-US"/>
              <a:t>Renewable Energy Resource Mapping</a:t>
            </a:r>
            <a:endParaRPr lang="en-US" dirty="0"/>
          </a:p>
        </p:txBody>
      </p:sp>
    </p:spTree>
    <p:extLst>
      <p:ext uri="{BB962C8B-B14F-4D97-AF65-F5344CB8AC3E}">
        <p14:creationId xmlns:p14="http://schemas.microsoft.com/office/powerpoint/2010/main" val="1395212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ight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46364"/>
            <a:ext cx="3145592" cy="5784272"/>
          </a:xfrm>
        </p:spPr>
        <p:txBody>
          <a:bodyPr anchor="ctr"/>
          <a:lstStyle>
            <a:lvl1pPr>
              <a:defRPr sz="3200" b="0" i="0">
                <a:solidFill>
                  <a:srgbClr val="021F43"/>
                </a:solidFill>
                <a:latin typeface="+mn-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3682999" y="346364"/>
            <a:ext cx="5166895" cy="5784271"/>
          </a:xfrm>
        </p:spPr>
        <p:txBody>
          <a:bodyPr anchor="ctr"/>
          <a:lstStyle>
            <a:lvl1pPr>
              <a:lnSpc>
                <a:spcPct val="125000"/>
              </a:lnSpc>
              <a:spcBef>
                <a:spcPts val="0"/>
              </a:spcBef>
              <a:spcAft>
                <a:spcPts val="2200"/>
              </a:spcAft>
              <a:defRPr sz="2200">
                <a:solidFill>
                  <a:schemeClr val="tx2">
                    <a:lumMod val="50000"/>
                    <a:lumOff val="50000"/>
                  </a:schemeClr>
                </a:solidFill>
              </a:defRPr>
            </a:lvl1pPr>
            <a:lvl2pPr marL="0" indent="0">
              <a:lnSpc>
                <a:spcPct val="125000"/>
              </a:lnSpc>
              <a:spcBef>
                <a:spcPts val="0"/>
              </a:spcBef>
              <a:spcAft>
                <a:spcPts val="2200"/>
              </a:spcAft>
              <a:buNone/>
              <a:defRPr sz="2000" baseline="0">
                <a:solidFill>
                  <a:schemeClr val="tx2">
                    <a:lumMod val="50000"/>
                    <a:lumOff val="50000"/>
                  </a:schemeClr>
                </a:solidFill>
              </a:defRPr>
            </a:lvl2pPr>
            <a:lvl3pPr marL="0" indent="0">
              <a:lnSpc>
                <a:spcPct val="130000"/>
              </a:lnSpc>
              <a:buNone/>
              <a:defRPr sz="1600">
                <a:solidFill>
                  <a:schemeClr val="tx2">
                    <a:lumMod val="50000"/>
                    <a:lumOff val="50000"/>
                  </a:schemeClr>
                </a:solidFill>
              </a:defRPr>
            </a:lvl3pPr>
            <a:lvl4pPr marL="182880" indent="0">
              <a:lnSpc>
                <a:spcPct val="130000"/>
              </a:lnSpc>
              <a:buNone/>
              <a:defRPr sz="1600">
                <a:solidFill>
                  <a:schemeClr val="tx2">
                    <a:lumMod val="50000"/>
                    <a:lumOff val="50000"/>
                  </a:schemeClr>
                </a:solidFill>
              </a:defRPr>
            </a:lvl4pPr>
            <a:lvl5pPr marL="454914"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Slide Number Placeholder 3"/>
          <p:cNvSpPr>
            <a:spLocks noGrp="1"/>
          </p:cNvSpPr>
          <p:nvPr>
            <p:ph type="sldNum" sz="quarter" idx="10"/>
          </p:nvPr>
        </p:nvSpPr>
        <p:spPr/>
        <p:txBody>
          <a:bodyPr/>
          <a:lstStyle>
            <a:lvl1pPr>
              <a:defRPr/>
            </a:lvl1pPr>
          </a:lstStyle>
          <a:p>
            <a:fld id="{57A4B360-F5E1-47E9-B7C1-2269A86ABC88}" type="slidenum">
              <a:rPr lang="en-US" altLang="en-US"/>
              <a:pPr/>
              <a:t>‹#›</a:t>
            </a:fld>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a:t>Renewable Energy Resource Mapping</a:t>
            </a:r>
            <a:endParaRPr lang="en-US" dirty="0"/>
          </a:p>
        </p:txBody>
      </p:sp>
    </p:spTree>
    <p:extLst>
      <p:ext uri="{BB962C8B-B14F-4D97-AF65-F5344CB8AC3E}">
        <p14:creationId xmlns:p14="http://schemas.microsoft.com/office/powerpoint/2010/main" val="35610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ark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46364"/>
            <a:ext cx="3145592" cy="5784272"/>
          </a:xfrm>
        </p:spPr>
        <p:txBody>
          <a:bodyPr anchor="ctr"/>
          <a:lstStyle>
            <a:lvl1pPr>
              <a:defRPr sz="3200" b="0" i="0">
                <a:solidFill>
                  <a:schemeClr val="tx1"/>
                </a:solidFill>
                <a:latin typeface="+mn-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3682999" y="346364"/>
            <a:ext cx="5166895" cy="5784271"/>
          </a:xfrm>
        </p:spPr>
        <p:txBody>
          <a:bodyPr anchor="ctr"/>
          <a:lstStyle>
            <a:lvl1pPr>
              <a:lnSpc>
                <a:spcPct val="125000"/>
              </a:lnSpc>
              <a:spcBef>
                <a:spcPts val="0"/>
              </a:spcBef>
              <a:spcAft>
                <a:spcPts val="2200"/>
              </a:spcAft>
              <a:defRPr sz="2200">
                <a:solidFill>
                  <a:schemeClr val="tx2">
                    <a:lumMod val="50000"/>
                    <a:lumOff val="50000"/>
                  </a:schemeClr>
                </a:solidFill>
              </a:defRPr>
            </a:lvl1pPr>
            <a:lvl2pPr marL="0" indent="0">
              <a:lnSpc>
                <a:spcPct val="125000"/>
              </a:lnSpc>
              <a:spcBef>
                <a:spcPts val="0"/>
              </a:spcBef>
              <a:spcAft>
                <a:spcPts val="2200"/>
              </a:spcAft>
              <a:buNone/>
              <a:defRPr sz="2000" baseline="0">
                <a:solidFill>
                  <a:schemeClr val="tx2">
                    <a:lumMod val="50000"/>
                    <a:lumOff val="50000"/>
                  </a:schemeClr>
                </a:solidFill>
              </a:defRPr>
            </a:lvl2pPr>
            <a:lvl3pPr marL="0" indent="0">
              <a:lnSpc>
                <a:spcPct val="130000"/>
              </a:lnSpc>
              <a:buNone/>
              <a:defRPr sz="1600">
                <a:solidFill>
                  <a:schemeClr val="tx2">
                    <a:lumMod val="50000"/>
                    <a:lumOff val="50000"/>
                  </a:schemeClr>
                </a:solidFill>
              </a:defRPr>
            </a:lvl3pPr>
            <a:lvl4pPr marL="182880" indent="0">
              <a:lnSpc>
                <a:spcPct val="130000"/>
              </a:lnSpc>
              <a:buNone/>
              <a:defRPr sz="1600">
                <a:solidFill>
                  <a:schemeClr val="tx2">
                    <a:lumMod val="50000"/>
                    <a:lumOff val="50000"/>
                  </a:schemeClr>
                </a:solidFill>
              </a:defRPr>
            </a:lvl4pPr>
            <a:lvl5pPr marL="454914"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Slide Number Placeholder 3"/>
          <p:cNvSpPr>
            <a:spLocks noGrp="1"/>
          </p:cNvSpPr>
          <p:nvPr>
            <p:ph type="sldNum" sz="quarter" idx="10"/>
          </p:nvPr>
        </p:nvSpPr>
        <p:spPr/>
        <p:txBody>
          <a:bodyPr/>
          <a:lstStyle>
            <a:lvl1pPr>
              <a:defRPr/>
            </a:lvl1pPr>
          </a:lstStyle>
          <a:p>
            <a:fld id="{878B57AC-DCBD-4B2C-AF09-45CBACF41233}" type="slidenum">
              <a:rPr lang="en-US" altLang="en-US"/>
              <a:pPr/>
              <a:t>‹#›</a:t>
            </a:fld>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a:t>Renewable Energy Resource Mapping</a:t>
            </a:r>
            <a:endParaRPr lang="en-US" dirty="0"/>
          </a:p>
        </p:txBody>
      </p:sp>
    </p:spTree>
    <p:extLst>
      <p:ext uri="{BB962C8B-B14F-4D97-AF65-F5344CB8AC3E}">
        <p14:creationId xmlns:p14="http://schemas.microsoft.com/office/powerpoint/2010/main" val="17990576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136106"/>
          </a:xfrm>
        </p:spPr>
        <p:txBody>
          <a:bodyPr/>
          <a:lstStyle>
            <a:lvl1pPr algn="ctr">
              <a:defRPr/>
            </a:lvl1pPr>
          </a:lstStyle>
          <a:p>
            <a:pPr lvl="0"/>
            <a:r>
              <a:rPr lang="en-US" noProof="0"/>
              <a:t>Drag picture to placeholder or click icon to add</a:t>
            </a:r>
            <a:endParaRPr lang="en-US" noProof="0" dirty="0"/>
          </a:p>
        </p:txBody>
      </p:sp>
      <p:sp>
        <p:nvSpPr>
          <p:cNvPr id="7" name="Title 1"/>
          <p:cNvSpPr>
            <a:spLocks noGrp="1"/>
          </p:cNvSpPr>
          <p:nvPr>
            <p:ph type="title"/>
          </p:nvPr>
        </p:nvSpPr>
        <p:spPr>
          <a:xfrm>
            <a:off x="5110480" y="3200401"/>
            <a:ext cx="3627120" cy="761999"/>
          </a:xfrm>
        </p:spPr>
        <p:txBody>
          <a:bodyPr/>
          <a:lstStyle>
            <a:lvl1pPr>
              <a:defRPr b="1"/>
            </a:lvl1pPr>
          </a:lstStyle>
          <a:p>
            <a:r>
              <a:rPr lang="en-US" dirty="0"/>
              <a:t>Click to edit Master title style</a:t>
            </a:r>
          </a:p>
        </p:txBody>
      </p:sp>
      <p:sp>
        <p:nvSpPr>
          <p:cNvPr id="8" name="Text Placeholder 5"/>
          <p:cNvSpPr>
            <a:spLocks noGrp="1"/>
          </p:cNvSpPr>
          <p:nvPr>
            <p:ph type="body" sz="quarter" idx="14"/>
          </p:nvPr>
        </p:nvSpPr>
        <p:spPr>
          <a:xfrm>
            <a:off x="5100638" y="3982720"/>
            <a:ext cx="3647122" cy="1767839"/>
          </a:xfrm>
        </p:spPr>
        <p:txBody>
          <a:bodyPr/>
          <a:lstStyle>
            <a:lvl1pPr>
              <a:defRPr b="1">
                <a:solidFill>
                  <a:srgbClr val="FFFFFF"/>
                </a:solidFill>
              </a:defRPr>
            </a:lvl1pPr>
          </a:lstStyle>
          <a:p>
            <a:pPr lvl="0"/>
            <a:r>
              <a:rPr lang="en-US" dirty="0"/>
              <a:t>Click to edit Master text styles</a:t>
            </a:r>
          </a:p>
        </p:txBody>
      </p:sp>
      <p:sp>
        <p:nvSpPr>
          <p:cNvPr id="5" name="Slide Number Placeholder 3"/>
          <p:cNvSpPr>
            <a:spLocks noGrp="1"/>
          </p:cNvSpPr>
          <p:nvPr>
            <p:ph type="sldNum" sz="quarter" idx="15"/>
          </p:nvPr>
        </p:nvSpPr>
        <p:spPr/>
        <p:txBody>
          <a:bodyPr/>
          <a:lstStyle>
            <a:lvl1pPr>
              <a:defRPr/>
            </a:lvl1pPr>
          </a:lstStyle>
          <a:p>
            <a:fld id="{40B942A9-59A3-4131-98CD-01F10165BA27}" type="slidenum">
              <a:rPr lang="en-US" altLang="en-US"/>
              <a:pPr/>
              <a:t>‹#›</a:t>
            </a:fld>
            <a:endParaRPr lang="en-US" altLang="en-US"/>
          </a:p>
        </p:txBody>
      </p:sp>
      <p:sp>
        <p:nvSpPr>
          <p:cNvPr id="6" name="Footer Placeholder 4"/>
          <p:cNvSpPr>
            <a:spLocks noGrp="1"/>
          </p:cNvSpPr>
          <p:nvPr>
            <p:ph type="ftr" sz="quarter" idx="16"/>
          </p:nvPr>
        </p:nvSpPr>
        <p:spPr/>
        <p:txBody>
          <a:bodyPr/>
          <a:lstStyle>
            <a:lvl1pPr>
              <a:defRPr/>
            </a:lvl1pPr>
          </a:lstStyle>
          <a:p>
            <a:pPr>
              <a:defRPr/>
            </a:pPr>
            <a:r>
              <a:rPr lang="en-US"/>
              <a:t>Renewable Energy Resource Mapping</a:t>
            </a:r>
            <a:endParaRPr lang="en-US" dirty="0"/>
          </a:p>
        </p:txBody>
      </p:sp>
    </p:spTree>
    <p:extLst>
      <p:ext uri="{BB962C8B-B14F-4D97-AF65-F5344CB8AC3E}">
        <p14:creationId xmlns:p14="http://schemas.microsoft.com/office/powerpoint/2010/main" val="35835843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 Bleed Photo">
    <p:spTree>
      <p:nvGrpSpPr>
        <p:cNvPr id="1" name=""/>
        <p:cNvGrpSpPr/>
        <p:nvPr/>
      </p:nvGrpSpPr>
      <p:grpSpPr>
        <a:xfrm>
          <a:off x="0" y="0"/>
          <a:ext cx="0" cy="0"/>
          <a:chOff x="0" y="0"/>
          <a:chExt cx="0" cy="0"/>
        </a:xfrm>
      </p:grpSpPr>
      <p:sp>
        <p:nvSpPr>
          <p:cNvPr id="7" name="Rectangle 10"/>
          <p:cNvSpPr>
            <a:spLocks noChangeArrowheads="1"/>
          </p:cNvSpPr>
          <p:nvPr/>
        </p:nvSpPr>
        <p:spPr bwMode="auto">
          <a:xfrm>
            <a:off x="3846513" y="5302250"/>
            <a:ext cx="5297487" cy="155575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4" name="Picture Placeholder 3"/>
          <p:cNvSpPr>
            <a:spLocks noGrp="1"/>
          </p:cNvSpPr>
          <p:nvPr>
            <p:ph type="pic" sz="quarter" idx="10"/>
          </p:nvPr>
        </p:nvSpPr>
        <p:spPr>
          <a:xfrm>
            <a:off x="0" y="0"/>
            <a:ext cx="9144000" cy="6858000"/>
          </a:xfrm>
        </p:spPr>
        <p:txBody>
          <a:bodyPr/>
          <a:lstStyle>
            <a:lvl1pPr algn="ctr">
              <a:defRPr baseline="0"/>
            </a:lvl1pPr>
          </a:lstStyle>
          <a:p>
            <a:pPr lvl="0"/>
            <a:r>
              <a:rPr lang="en-US" noProof="0"/>
              <a:t>Drag picture to placeholder or click icon to add</a:t>
            </a:r>
            <a:endParaRPr lang="en-US" noProof="0" dirty="0"/>
          </a:p>
        </p:txBody>
      </p:sp>
      <p:sp>
        <p:nvSpPr>
          <p:cNvPr id="5" name="Title 1"/>
          <p:cNvSpPr>
            <a:spLocks noGrp="1"/>
          </p:cNvSpPr>
          <p:nvPr>
            <p:ph type="title"/>
          </p:nvPr>
        </p:nvSpPr>
        <p:spPr>
          <a:xfrm>
            <a:off x="5110480" y="3200401"/>
            <a:ext cx="3627120" cy="761999"/>
          </a:xfrm>
        </p:spPr>
        <p:txBody>
          <a:bodyPr/>
          <a:lstStyle>
            <a:lvl1pPr>
              <a:defRPr b="1">
                <a:solidFill>
                  <a:srgbClr val="7F7F7F"/>
                </a:solidFill>
              </a:defRPr>
            </a:lvl1pPr>
          </a:lstStyle>
          <a:p>
            <a:r>
              <a:rPr lang="en-US" dirty="0"/>
              <a:t>Click to edit Master title style</a:t>
            </a:r>
          </a:p>
        </p:txBody>
      </p:sp>
      <p:sp>
        <p:nvSpPr>
          <p:cNvPr id="6" name="Text Placeholder 5"/>
          <p:cNvSpPr>
            <a:spLocks noGrp="1"/>
          </p:cNvSpPr>
          <p:nvPr>
            <p:ph type="body" sz="quarter" idx="14"/>
          </p:nvPr>
        </p:nvSpPr>
        <p:spPr>
          <a:xfrm>
            <a:off x="5100638" y="3982720"/>
            <a:ext cx="3647122" cy="1767839"/>
          </a:xfrm>
        </p:spPr>
        <p:txBody>
          <a:bodyPr/>
          <a:lstStyle>
            <a:lvl1pPr>
              <a:defRPr b="1">
                <a:solidFill>
                  <a:srgbClr val="7F7F7F"/>
                </a:solidFill>
              </a:defRPr>
            </a:lvl1pPr>
          </a:lstStyle>
          <a:p>
            <a:pPr lvl="0"/>
            <a:r>
              <a:rPr lang="en-US" dirty="0"/>
              <a:t>Click to edit Master text styles</a:t>
            </a:r>
          </a:p>
        </p:txBody>
      </p:sp>
    </p:spTree>
    <p:extLst>
      <p:ext uri="{BB962C8B-B14F-4D97-AF65-F5344CB8AC3E}">
        <p14:creationId xmlns:p14="http://schemas.microsoft.com/office/powerpoint/2010/main" val="26241499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mb Stone">
    <p:spTree>
      <p:nvGrpSpPr>
        <p:cNvPr id="1" name=""/>
        <p:cNvGrpSpPr/>
        <p:nvPr/>
      </p:nvGrpSpPr>
      <p:grpSpPr>
        <a:xfrm>
          <a:off x="0" y="0"/>
          <a:ext cx="0" cy="0"/>
          <a:chOff x="0" y="0"/>
          <a:chExt cx="0" cy="0"/>
        </a:xfrm>
      </p:grpSpPr>
      <p:sp>
        <p:nvSpPr>
          <p:cNvPr id="73" name="Freeform 1683"/>
          <p:cNvSpPr>
            <a:spLocks/>
          </p:cNvSpPr>
          <p:nvPr/>
        </p:nvSpPr>
        <p:spPr bwMode="auto">
          <a:xfrm flipH="1">
            <a:off x="7410450" y="3175"/>
            <a:ext cx="712788" cy="5842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74"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77"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78" name="Freeform 1098"/>
          <p:cNvSpPr>
            <a:spLocks/>
          </p:cNvSpPr>
          <p:nvPr/>
        </p:nvSpPr>
        <p:spPr bwMode="auto">
          <a:xfrm>
            <a:off x="487363" y="617538"/>
            <a:ext cx="3175" cy="1587"/>
          </a:xfrm>
          <a:custGeom>
            <a:avLst/>
            <a:gdLst>
              <a:gd name="T0" fmla="*/ 0 w 2"/>
              <a:gd name="T1" fmla="*/ 0 h 1587"/>
              <a:gd name="T2" fmla="*/ 2 w 2"/>
              <a:gd name="T3" fmla="*/ 0 h 1587"/>
              <a:gd name="T4" fmla="*/ 2 w 2"/>
              <a:gd name="T5" fmla="*/ 0 h 1587"/>
              <a:gd name="T6" fmla="*/ 2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 w 2"/>
              <a:gd name="T35" fmla="*/ 0 h 1587"/>
              <a:gd name="T36" fmla="*/ 2 w 2"/>
              <a:gd name="T37" fmla="*/ 0 h 1587"/>
              <a:gd name="T38" fmla="*/ 2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 name="Freeform 1115"/>
          <p:cNvSpPr>
            <a:spLocks/>
          </p:cNvSpPr>
          <p:nvPr/>
        </p:nvSpPr>
        <p:spPr bwMode="auto">
          <a:xfrm>
            <a:off x="458788" y="473075"/>
            <a:ext cx="3175" cy="3175"/>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2 h 2"/>
              <a:gd name="T12" fmla="*/ 2 w 2"/>
              <a:gd name="T13" fmla="*/ 2 h 2"/>
              <a:gd name="T14" fmla="*/ 2 w 2"/>
              <a:gd name="T15" fmla="*/ 2 h 2"/>
              <a:gd name="T16" fmla="*/ 2 w 2"/>
              <a:gd name="T17" fmla="*/ 0 h 2"/>
              <a:gd name="T18" fmla="*/ 0 w 2"/>
              <a:gd name="T19" fmla="*/ 2 h 2"/>
              <a:gd name="T20" fmla="*/ 0 w 2"/>
              <a:gd name="T21" fmla="*/ 2 h 2"/>
              <a:gd name="T22" fmla="*/ 0 w 2"/>
              <a:gd name="T23" fmla="*/ 2 h 2"/>
              <a:gd name="T24" fmla="*/ 0 w 2"/>
              <a:gd name="T25" fmla="*/ 2 h 2"/>
              <a:gd name="T26" fmla="*/ 0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2 w 2"/>
              <a:gd name="T55" fmla="*/ 2 h 2"/>
              <a:gd name="T56" fmla="*/ 0 w 2"/>
              <a:gd name="T57" fmla="*/ 2 h 2"/>
              <a:gd name="T58" fmla="*/ 2 w 2"/>
              <a:gd name="T59" fmla="*/ 2 h 2"/>
              <a:gd name="T60" fmla="*/ 2 w 2"/>
              <a:gd name="T61" fmla="*/ 2 h 2"/>
              <a:gd name="T62" fmla="*/ 2 w 2"/>
              <a:gd name="T63" fmla="*/ 2 h 2"/>
              <a:gd name="T64" fmla="*/ 0 w 2"/>
              <a:gd name="T65" fmla="*/ 2 h 2"/>
              <a:gd name="T66" fmla="*/ 0 w 2"/>
              <a:gd name="T67" fmla="*/ 2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 name="Freeform 1120"/>
          <p:cNvSpPr>
            <a:spLocks/>
          </p:cNvSpPr>
          <p:nvPr/>
        </p:nvSpPr>
        <p:spPr bwMode="auto">
          <a:xfrm>
            <a:off x="458788" y="463550"/>
            <a:ext cx="3175" cy="3175"/>
          </a:xfrm>
          <a:custGeom>
            <a:avLst/>
            <a:gdLst>
              <a:gd name="T0" fmla="*/ 0 w 2"/>
              <a:gd name="T1" fmla="*/ 0 h 2"/>
              <a:gd name="T2" fmla="*/ 0 w 2"/>
              <a:gd name="T3" fmla="*/ 2 h 2"/>
              <a:gd name="T4" fmla="*/ 0 w 2"/>
              <a:gd name="T5" fmla="*/ 2 h 2"/>
              <a:gd name="T6" fmla="*/ 0 w 2"/>
              <a:gd name="T7" fmla="*/ 2 h 2"/>
              <a:gd name="T8" fmla="*/ 2 w 2"/>
              <a:gd name="T9" fmla="*/ 2 h 2"/>
              <a:gd name="T10" fmla="*/ 2 w 2"/>
              <a:gd name="T11" fmla="*/ 0 h 2"/>
              <a:gd name="T12" fmla="*/ 2 w 2"/>
              <a:gd name="T13" fmla="*/ 0 h 2"/>
              <a:gd name="T14" fmla="*/ 2 w 2"/>
              <a:gd name="T15" fmla="*/ 0 h 2"/>
              <a:gd name="T16" fmla="*/ 0 w 2"/>
              <a:gd name="T17" fmla="*/ 0 h 2"/>
              <a:gd name="T18" fmla="*/ 0 w 2"/>
              <a:gd name="T19" fmla="*/ 2 h 2"/>
              <a:gd name="T20" fmla="*/ 0 w 2"/>
              <a:gd name="T21" fmla="*/ 2 h 2"/>
              <a:gd name="T22" fmla="*/ 2 w 2"/>
              <a:gd name="T23" fmla="*/ 0 h 2"/>
              <a:gd name="T24" fmla="*/ 2 w 2"/>
              <a:gd name="T25" fmla="*/ 0 h 2"/>
              <a:gd name="T26" fmla="*/ 2 w 2"/>
              <a:gd name="T27" fmla="*/ 0 h 2"/>
              <a:gd name="T28" fmla="*/ 2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2 w 2"/>
              <a:gd name="T47" fmla="*/ 2 h 2"/>
              <a:gd name="T48" fmla="*/ 0 w 2"/>
              <a:gd name="T49" fmla="*/ 2 h 2"/>
              <a:gd name="T50" fmla="*/ 0 w 2"/>
              <a:gd name="T51" fmla="*/ 2 h 2"/>
              <a:gd name="T52" fmla="*/ 2 w 2"/>
              <a:gd name="T53" fmla="*/ 2 h 2"/>
              <a:gd name="T54" fmla="*/ 2 w 2"/>
              <a:gd name="T55" fmla="*/ 2 h 2"/>
              <a:gd name="T56" fmla="*/ 2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 name="Freeform 1134"/>
          <p:cNvSpPr>
            <a:spLocks/>
          </p:cNvSpPr>
          <p:nvPr/>
        </p:nvSpPr>
        <p:spPr bwMode="auto">
          <a:xfrm>
            <a:off x="703263" y="514350"/>
            <a:ext cx="3175" cy="6350"/>
          </a:xfrm>
          <a:custGeom>
            <a:avLst/>
            <a:gdLst>
              <a:gd name="T0" fmla="*/ 2 w 2"/>
              <a:gd name="T1" fmla="*/ 4 h 4"/>
              <a:gd name="T2" fmla="*/ 2 w 2"/>
              <a:gd name="T3" fmla="*/ 4 h 4"/>
              <a:gd name="T4" fmla="*/ 2 w 2"/>
              <a:gd name="T5" fmla="*/ 4 h 4"/>
              <a:gd name="T6" fmla="*/ 2 w 2"/>
              <a:gd name="T7" fmla="*/ 2 h 4"/>
              <a:gd name="T8" fmla="*/ 2 w 2"/>
              <a:gd name="T9" fmla="*/ 0 h 4"/>
              <a:gd name="T10" fmla="*/ 2 w 2"/>
              <a:gd name="T11" fmla="*/ 0 h 4"/>
              <a:gd name="T12" fmla="*/ 2 w 2"/>
              <a:gd name="T13" fmla="*/ 0 h 4"/>
              <a:gd name="T14" fmla="*/ 0 w 2"/>
              <a:gd name="T15" fmla="*/ 2 h 4"/>
              <a:gd name="T16" fmla="*/ 2 w 2"/>
              <a:gd name="T17" fmla="*/ 4 h 4"/>
              <a:gd name="T18" fmla="*/ 2 w 2"/>
              <a:gd name="T19" fmla="*/ 2 h 4"/>
              <a:gd name="T20" fmla="*/ 2 w 2"/>
              <a:gd name="T21" fmla="*/ 2 h 4"/>
              <a:gd name="T22" fmla="*/ 2 w 2"/>
              <a:gd name="T23" fmla="*/ 0 h 4"/>
              <a:gd name="T24" fmla="*/ 2 w 2"/>
              <a:gd name="T25" fmla="*/ 2 h 4"/>
              <a:gd name="T26" fmla="*/ 2 w 2"/>
              <a:gd name="T27" fmla="*/ 2 h 4"/>
              <a:gd name="T28" fmla="*/ 2 w 2"/>
              <a:gd name="T29" fmla="*/ 2 h 4"/>
              <a:gd name="T30" fmla="*/ 2 w 2"/>
              <a:gd name="T31" fmla="*/ 2 h 4"/>
              <a:gd name="T32" fmla="*/ 2 w 2"/>
              <a:gd name="T33" fmla="*/ 2 h 4"/>
              <a:gd name="T34" fmla="*/ 2 w 2"/>
              <a:gd name="T35" fmla="*/ 2 h 4"/>
              <a:gd name="T36" fmla="*/ 2 w 2"/>
              <a:gd name="T37" fmla="*/ 2 h 4"/>
              <a:gd name="T38" fmla="*/ 2 w 2"/>
              <a:gd name="T39" fmla="*/ 2 h 4"/>
              <a:gd name="T40" fmla="*/ 2 w 2"/>
              <a:gd name="T41" fmla="*/ 2 h 4"/>
              <a:gd name="T42" fmla="*/ 2 w 2"/>
              <a:gd name="T43" fmla="*/ 2 h 4"/>
              <a:gd name="T44" fmla="*/ 2 w 2"/>
              <a:gd name="T45" fmla="*/ 2 h 4"/>
              <a:gd name="T46" fmla="*/ 2 w 2"/>
              <a:gd name="T47" fmla="*/ 2 h 4"/>
              <a:gd name="T48" fmla="*/ 2 w 2"/>
              <a:gd name="T49" fmla="*/ 2 h 4"/>
              <a:gd name="T50" fmla="*/ 2 w 2"/>
              <a:gd name="T51" fmla="*/ 2 h 4"/>
              <a:gd name="T52" fmla="*/ 0 w 2"/>
              <a:gd name="T53" fmla="*/ 2 h 4"/>
              <a:gd name="T54" fmla="*/ 2 w 2"/>
              <a:gd name="T55" fmla="*/ 4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 name="Freeform 1141"/>
          <p:cNvSpPr>
            <a:spLocks/>
          </p:cNvSpPr>
          <p:nvPr/>
        </p:nvSpPr>
        <p:spPr bwMode="auto">
          <a:xfrm>
            <a:off x="706438" y="479425"/>
            <a:ext cx="1587" cy="6350"/>
          </a:xfrm>
          <a:custGeom>
            <a:avLst/>
            <a:gdLst>
              <a:gd name="T0" fmla="*/ 0 w 1587"/>
              <a:gd name="T1" fmla="*/ 4 h 4"/>
              <a:gd name="T2" fmla="*/ 0 w 1587"/>
              <a:gd name="T3" fmla="*/ 2 h 4"/>
              <a:gd name="T4" fmla="*/ 0 w 1587"/>
              <a:gd name="T5" fmla="*/ 0 h 4"/>
              <a:gd name="T6" fmla="*/ 0 w 1587"/>
              <a:gd name="T7" fmla="*/ 0 h 4"/>
              <a:gd name="T8" fmla="*/ 0 w 1587"/>
              <a:gd name="T9" fmla="*/ 2 h 4"/>
              <a:gd name="T10" fmla="*/ 0 w 1587"/>
              <a:gd name="T11" fmla="*/ 2 h 4"/>
              <a:gd name="T12" fmla="*/ 0 w 1587"/>
              <a:gd name="T13" fmla="*/ 4 h 4"/>
              <a:gd name="T14" fmla="*/ 0 w 1587"/>
              <a:gd name="T15" fmla="*/ 2 h 4"/>
              <a:gd name="T16" fmla="*/ 0 w 1587"/>
              <a:gd name="T17" fmla="*/ 2 h 4"/>
              <a:gd name="T18" fmla="*/ 0 w 1587"/>
              <a:gd name="T19" fmla="*/ 2 h 4"/>
              <a:gd name="T20" fmla="*/ 0 w 1587"/>
              <a:gd name="T21" fmla="*/ 2 h 4"/>
              <a:gd name="T22" fmla="*/ 0 w 1587"/>
              <a:gd name="T23" fmla="*/ 2 h 4"/>
              <a:gd name="T24" fmla="*/ 0 w 1587"/>
              <a:gd name="T25" fmla="*/ 2 h 4"/>
              <a:gd name="T26" fmla="*/ 0 w 1587"/>
              <a:gd name="T27" fmla="*/ 2 h 4"/>
              <a:gd name="T28" fmla="*/ 0 w 1587"/>
              <a:gd name="T29" fmla="*/ 4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 name="Freeform 1148"/>
          <p:cNvSpPr>
            <a:spLocks/>
          </p:cNvSpPr>
          <p:nvPr/>
        </p:nvSpPr>
        <p:spPr bwMode="auto">
          <a:xfrm>
            <a:off x="693738" y="460375"/>
            <a:ext cx="3175" cy="3175"/>
          </a:xfrm>
          <a:custGeom>
            <a:avLst/>
            <a:gdLst>
              <a:gd name="T0" fmla="*/ 2 w 2"/>
              <a:gd name="T1" fmla="*/ 2 h 2"/>
              <a:gd name="T2" fmla="*/ 2 w 2"/>
              <a:gd name="T3" fmla="*/ 0 h 2"/>
              <a:gd name="T4" fmla="*/ 2 w 2"/>
              <a:gd name="T5" fmla="*/ 0 h 2"/>
              <a:gd name="T6" fmla="*/ 2 w 2"/>
              <a:gd name="T7" fmla="*/ 0 h 2"/>
              <a:gd name="T8" fmla="*/ 2 w 2"/>
              <a:gd name="T9" fmla="*/ 0 h 2"/>
              <a:gd name="T10" fmla="*/ 0 w 2"/>
              <a:gd name="T11" fmla="*/ 0 h 2"/>
              <a:gd name="T12" fmla="*/ 0 w 2"/>
              <a:gd name="T13" fmla="*/ 0 h 2"/>
              <a:gd name="T14" fmla="*/ 0 w 2"/>
              <a:gd name="T15" fmla="*/ 2 h 2"/>
              <a:gd name="T16" fmla="*/ 0 w 2"/>
              <a:gd name="T17" fmla="*/ 2 h 2"/>
              <a:gd name="T18" fmla="*/ 0 w 2"/>
              <a:gd name="T19" fmla="*/ 2 h 2"/>
              <a:gd name="T20" fmla="*/ 2 w 2"/>
              <a:gd name="T21" fmla="*/ 2 h 2"/>
              <a:gd name="T22" fmla="*/ 2 w 2"/>
              <a:gd name="T23" fmla="*/ 2 h 2"/>
              <a:gd name="T24" fmla="*/ 2 w 2"/>
              <a:gd name="T25" fmla="*/ 0 h 2"/>
              <a:gd name="T26" fmla="*/ 2 w 2"/>
              <a:gd name="T27" fmla="*/ 0 h 2"/>
              <a:gd name="T28" fmla="*/ 2 w 2"/>
              <a:gd name="T29" fmla="*/ 0 h 2"/>
              <a:gd name="T30" fmla="*/ 0 w 2"/>
              <a:gd name="T31" fmla="*/ 2 h 2"/>
              <a:gd name="T32" fmla="*/ 2 w 2"/>
              <a:gd name="T33" fmla="*/ 2 h 2"/>
              <a:gd name="T34" fmla="*/ 2 w 2"/>
              <a:gd name="T35" fmla="*/ 0 h 2"/>
              <a:gd name="T36" fmla="*/ 0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2 w 2"/>
              <a:gd name="T59" fmla="*/ 2 h 2"/>
              <a:gd name="T60" fmla="*/ 2 w 2"/>
              <a:gd name="T61" fmla="*/ 2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 name="Freeform 1150"/>
          <p:cNvSpPr>
            <a:spLocks/>
          </p:cNvSpPr>
          <p:nvPr/>
        </p:nvSpPr>
        <p:spPr bwMode="auto">
          <a:xfrm>
            <a:off x="684213" y="447675"/>
            <a:ext cx="1587" cy="3175"/>
          </a:xfrm>
          <a:custGeom>
            <a:avLst/>
            <a:gdLst>
              <a:gd name="T0" fmla="*/ 0 w 1587"/>
              <a:gd name="T1" fmla="*/ 2 h 2"/>
              <a:gd name="T2" fmla="*/ 0 w 1587"/>
              <a:gd name="T3" fmla="*/ 0 h 2"/>
              <a:gd name="T4" fmla="*/ 0 w 1587"/>
              <a:gd name="T5" fmla="*/ 2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 name="Freeform 1152"/>
          <p:cNvSpPr>
            <a:spLocks/>
          </p:cNvSpPr>
          <p:nvPr/>
        </p:nvSpPr>
        <p:spPr bwMode="auto">
          <a:xfrm>
            <a:off x="684213" y="447675"/>
            <a:ext cx="3175" cy="3175"/>
          </a:xfrm>
          <a:custGeom>
            <a:avLst/>
            <a:gdLst>
              <a:gd name="T0" fmla="*/ 2 w 2"/>
              <a:gd name="T1" fmla="*/ 0 h 2"/>
              <a:gd name="T2" fmla="*/ 0 w 2"/>
              <a:gd name="T3" fmla="*/ 0 h 2"/>
              <a:gd name="T4" fmla="*/ 0 w 2"/>
              <a:gd name="T5" fmla="*/ 0 h 2"/>
              <a:gd name="T6" fmla="*/ 0 w 2"/>
              <a:gd name="T7" fmla="*/ 0 h 2"/>
              <a:gd name="T8" fmla="*/ 0 w 2"/>
              <a:gd name="T9" fmla="*/ 2 h 2"/>
              <a:gd name="T10" fmla="*/ 2 w 2"/>
              <a:gd name="T11" fmla="*/ 2 h 2"/>
              <a:gd name="T12" fmla="*/ 2 w 2"/>
              <a:gd name="T13" fmla="*/ 0 h 2"/>
              <a:gd name="T14" fmla="*/ 0 w 2"/>
              <a:gd name="T15" fmla="*/ 0 h 2"/>
              <a:gd name="T16" fmla="*/ 0 w 2"/>
              <a:gd name="T17" fmla="*/ 0 h 2"/>
              <a:gd name="T18" fmla="*/ 0 w 2"/>
              <a:gd name="T19" fmla="*/ 0 h 2"/>
              <a:gd name="T20" fmla="*/ 0 w 2"/>
              <a:gd name="T21" fmla="*/ 2 h 2"/>
              <a:gd name="T22" fmla="*/ 2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 name="Freeform 1154"/>
          <p:cNvSpPr>
            <a:spLocks/>
          </p:cNvSpPr>
          <p:nvPr/>
        </p:nvSpPr>
        <p:spPr bwMode="auto">
          <a:xfrm>
            <a:off x="665163" y="43497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 name="Freeform 1156"/>
          <p:cNvSpPr>
            <a:spLocks/>
          </p:cNvSpPr>
          <p:nvPr/>
        </p:nvSpPr>
        <p:spPr bwMode="auto">
          <a:xfrm>
            <a:off x="665163" y="431800"/>
            <a:ext cx="3175" cy="3175"/>
          </a:xfrm>
          <a:custGeom>
            <a:avLst/>
            <a:gdLst>
              <a:gd name="T0" fmla="*/ 2 w 2"/>
              <a:gd name="T1" fmla="*/ 2 h 2"/>
              <a:gd name="T2" fmla="*/ 0 w 2"/>
              <a:gd name="T3" fmla="*/ 0 h 2"/>
              <a:gd name="T4" fmla="*/ 0 w 2"/>
              <a:gd name="T5" fmla="*/ 0 h 2"/>
              <a:gd name="T6" fmla="*/ 0 w 2"/>
              <a:gd name="T7" fmla="*/ 2 h 2"/>
              <a:gd name="T8" fmla="*/ 2 w 2"/>
              <a:gd name="T9" fmla="*/ 2 h 2"/>
              <a:gd name="T10" fmla="*/ 2 w 2"/>
              <a:gd name="T11" fmla="*/ 2 h 2"/>
              <a:gd name="T12" fmla="*/ 2 w 2"/>
              <a:gd name="T13" fmla="*/ 2 h 2"/>
              <a:gd name="T14" fmla="*/ 0 w 2"/>
              <a:gd name="T15" fmla="*/ 0 h 2"/>
              <a:gd name="T16" fmla="*/ 0 w 2"/>
              <a:gd name="T17" fmla="*/ 0 h 2"/>
              <a:gd name="T18" fmla="*/ 0 w 2"/>
              <a:gd name="T19" fmla="*/ 2 h 2"/>
              <a:gd name="T20" fmla="*/ 2 w 2"/>
              <a:gd name="T21" fmla="*/ 2 h 2"/>
              <a:gd name="T22" fmla="*/ 2 w 2"/>
              <a:gd name="T23" fmla="*/ 2 h 2"/>
              <a:gd name="T24" fmla="*/ 2 w 2"/>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 name="Freeform 1163"/>
          <p:cNvSpPr>
            <a:spLocks/>
          </p:cNvSpPr>
          <p:nvPr/>
        </p:nvSpPr>
        <p:spPr bwMode="auto">
          <a:xfrm>
            <a:off x="611188" y="415925"/>
            <a:ext cx="6350" cy="3175"/>
          </a:xfrm>
          <a:custGeom>
            <a:avLst/>
            <a:gdLst>
              <a:gd name="T0" fmla="*/ 2 w 4"/>
              <a:gd name="T1" fmla="*/ 2 h 2"/>
              <a:gd name="T2" fmla="*/ 2 w 4"/>
              <a:gd name="T3" fmla="*/ 2 h 2"/>
              <a:gd name="T4" fmla="*/ 4 w 4"/>
              <a:gd name="T5" fmla="*/ 2 h 2"/>
              <a:gd name="T6" fmla="*/ 4 w 4"/>
              <a:gd name="T7" fmla="*/ 0 h 2"/>
              <a:gd name="T8" fmla="*/ 4 w 4"/>
              <a:gd name="T9" fmla="*/ 0 h 2"/>
              <a:gd name="T10" fmla="*/ 2 w 4"/>
              <a:gd name="T11" fmla="*/ 0 h 2"/>
              <a:gd name="T12" fmla="*/ 2 w 4"/>
              <a:gd name="T13" fmla="*/ 0 h 2"/>
              <a:gd name="T14" fmla="*/ 0 w 4"/>
              <a:gd name="T15" fmla="*/ 2 h 2"/>
              <a:gd name="T16" fmla="*/ 2 w 4"/>
              <a:gd name="T17" fmla="*/ 2 h 2"/>
              <a:gd name="T18" fmla="*/ 2 w 4"/>
              <a:gd name="T19" fmla="*/ 0 h 2"/>
              <a:gd name="T20" fmla="*/ 4 w 4"/>
              <a:gd name="T21" fmla="*/ 2 h 2"/>
              <a:gd name="T22" fmla="*/ 4 w 4"/>
              <a:gd name="T23" fmla="*/ 0 h 2"/>
              <a:gd name="T24" fmla="*/ 4 w 4"/>
              <a:gd name="T25" fmla="*/ 0 h 2"/>
              <a:gd name="T26" fmla="*/ 2 w 4"/>
              <a:gd name="T27" fmla="*/ 0 h 2"/>
              <a:gd name="T28" fmla="*/ 2 w 4"/>
              <a:gd name="T29" fmla="*/ 0 h 2"/>
              <a:gd name="T30" fmla="*/ 0 w 4"/>
              <a:gd name="T31" fmla="*/ 0 h 2"/>
              <a:gd name="T32" fmla="*/ 2 w 4"/>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9" name="Freeform 1172"/>
          <p:cNvSpPr>
            <a:spLocks/>
          </p:cNvSpPr>
          <p:nvPr/>
        </p:nvSpPr>
        <p:spPr bwMode="auto">
          <a:xfrm>
            <a:off x="582613" y="476250"/>
            <a:ext cx="3175" cy="3175"/>
          </a:xfrm>
          <a:custGeom>
            <a:avLst/>
            <a:gdLst>
              <a:gd name="T0" fmla="*/ 0 w 2"/>
              <a:gd name="T1" fmla="*/ 2 h 2"/>
              <a:gd name="T2" fmla="*/ 0 w 2"/>
              <a:gd name="T3" fmla="*/ 2 h 2"/>
              <a:gd name="T4" fmla="*/ 2 w 2"/>
              <a:gd name="T5" fmla="*/ 2 h 2"/>
              <a:gd name="T6" fmla="*/ 0 w 2"/>
              <a:gd name="T7" fmla="*/ 0 h 2"/>
              <a:gd name="T8" fmla="*/ 0 w 2"/>
              <a:gd name="T9" fmla="*/ 0 h 2"/>
              <a:gd name="T10" fmla="*/ 0 w 2"/>
              <a:gd name="T11" fmla="*/ 0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2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 name="Freeform 1177"/>
          <p:cNvSpPr>
            <a:spLocks/>
          </p:cNvSpPr>
          <p:nvPr/>
        </p:nvSpPr>
        <p:spPr bwMode="auto">
          <a:xfrm>
            <a:off x="557213" y="534988"/>
            <a:ext cx="3175" cy="3175"/>
          </a:xfrm>
          <a:custGeom>
            <a:avLst/>
            <a:gdLst>
              <a:gd name="T0" fmla="*/ 0 w 2"/>
              <a:gd name="T1" fmla="*/ 2 h 2"/>
              <a:gd name="T2" fmla="*/ 2 w 2"/>
              <a:gd name="T3" fmla="*/ 2 h 2"/>
              <a:gd name="T4" fmla="*/ 2 w 2"/>
              <a:gd name="T5" fmla="*/ 2 h 2"/>
              <a:gd name="T6" fmla="*/ 2 w 2"/>
              <a:gd name="T7" fmla="*/ 0 h 2"/>
              <a:gd name="T8" fmla="*/ 2 w 2"/>
              <a:gd name="T9" fmla="*/ 0 h 2"/>
              <a:gd name="T10" fmla="*/ 2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 h 2"/>
              <a:gd name="T40" fmla="*/ 0 w 2"/>
              <a:gd name="T41" fmla="*/ 2 h 2"/>
              <a:gd name="T42" fmla="*/ 2 w 2"/>
              <a:gd name="T43" fmla="*/ 2 h 2"/>
              <a:gd name="T44" fmla="*/ 2 w 2"/>
              <a:gd name="T45" fmla="*/ 0 h 2"/>
              <a:gd name="T46" fmla="*/ 2 w 2"/>
              <a:gd name="T47" fmla="*/ 0 h 2"/>
              <a:gd name="T48" fmla="*/ 2 w 2"/>
              <a:gd name="T49" fmla="*/ 0 h 2"/>
              <a:gd name="T50" fmla="*/ 2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 name="T66" fmla="*/ 2 w 2"/>
              <a:gd name="T67" fmla="*/ 2 h 2"/>
              <a:gd name="T68" fmla="*/ 2 w 2"/>
              <a:gd name="T69" fmla="*/ 0 h 2"/>
              <a:gd name="T70" fmla="*/ 2 w 2"/>
              <a:gd name="T71" fmla="*/ 0 h 2"/>
              <a:gd name="T72" fmla="*/ 0 w 2"/>
              <a:gd name="T73" fmla="*/ 0 h 2"/>
              <a:gd name="T74" fmla="*/ 0 w 2"/>
              <a:gd name="T75" fmla="*/ 0 h 2"/>
              <a:gd name="T76" fmla="*/ 0 w 2"/>
              <a:gd name="T77" fmla="*/ 2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 name="Freeform 1180"/>
          <p:cNvSpPr>
            <a:spLocks/>
          </p:cNvSpPr>
          <p:nvPr/>
        </p:nvSpPr>
        <p:spPr bwMode="auto">
          <a:xfrm>
            <a:off x="560388" y="530225"/>
            <a:ext cx="3175" cy="4763"/>
          </a:xfrm>
          <a:custGeom>
            <a:avLst/>
            <a:gdLst>
              <a:gd name="T0" fmla="*/ 0 w 2"/>
              <a:gd name="T1" fmla="*/ 3 h 3"/>
              <a:gd name="T2" fmla="*/ 0 w 2"/>
              <a:gd name="T3" fmla="*/ 3 h 3"/>
              <a:gd name="T4" fmla="*/ 2 w 2"/>
              <a:gd name="T5" fmla="*/ 3 h 3"/>
              <a:gd name="T6" fmla="*/ 2 w 2"/>
              <a:gd name="T7" fmla="*/ 3 h 3"/>
              <a:gd name="T8" fmla="*/ 0 w 2"/>
              <a:gd name="T9" fmla="*/ 0 h 3"/>
              <a:gd name="T10" fmla="*/ 0 w 2"/>
              <a:gd name="T11" fmla="*/ 0 h 3"/>
              <a:gd name="T12" fmla="*/ 0 w 2"/>
              <a:gd name="T13" fmla="*/ 0 h 3"/>
              <a:gd name="T14" fmla="*/ 0 w 2"/>
              <a:gd name="T15" fmla="*/ 3 h 3"/>
              <a:gd name="T16" fmla="*/ 0 w 2"/>
              <a:gd name="T17" fmla="*/ 3 h 3"/>
              <a:gd name="T18" fmla="*/ 0 w 2"/>
              <a:gd name="T19" fmla="*/ 3 h 3"/>
              <a:gd name="T20" fmla="*/ 0 w 2"/>
              <a:gd name="T21" fmla="*/ 3 h 3"/>
              <a:gd name="T22" fmla="*/ 0 w 2"/>
              <a:gd name="T23" fmla="*/ 0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3 h 3"/>
              <a:gd name="T44" fmla="*/ 0 w 2"/>
              <a:gd name="T45" fmla="*/ 3 h 3"/>
              <a:gd name="T46" fmla="*/ 0 w 2"/>
              <a:gd name="T47" fmla="*/ 3 h 3"/>
              <a:gd name="T48" fmla="*/ 0 w 2"/>
              <a:gd name="T49" fmla="*/ 3 h 3"/>
              <a:gd name="T50" fmla="*/ 0 w 2"/>
              <a:gd name="T51" fmla="*/ 3 h 3"/>
              <a:gd name="T52" fmla="*/ 0 w 2"/>
              <a:gd name="T53" fmla="*/ 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 name="Freeform 1210"/>
          <p:cNvSpPr>
            <a:spLocks/>
          </p:cNvSpPr>
          <p:nvPr/>
        </p:nvSpPr>
        <p:spPr bwMode="auto">
          <a:xfrm>
            <a:off x="595313" y="557213"/>
            <a:ext cx="3175" cy="3175"/>
          </a:xfrm>
          <a:custGeom>
            <a:avLst/>
            <a:gdLst>
              <a:gd name="T0" fmla="*/ 0 w 2"/>
              <a:gd name="T1" fmla="*/ 2 h 2"/>
              <a:gd name="T2" fmla="*/ 0 w 2"/>
              <a:gd name="T3" fmla="*/ 2 h 2"/>
              <a:gd name="T4" fmla="*/ 2 w 2"/>
              <a:gd name="T5" fmla="*/ 2 h 2"/>
              <a:gd name="T6" fmla="*/ 2 w 2"/>
              <a:gd name="T7" fmla="*/ 0 h 2"/>
              <a:gd name="T8" fmla="*/ 2 w 2"/>
              <a:gd name="T9" fmla="*/ 0 h 2"/>
              <a:gd name="T10" fmla="*/ 0 w 2"/>
              <a:gd name="T11" fmla="*/ 0 h 2"/>
              <a:gd name="T12" fmla="*/ 0 w 2"/>
              <a:gd name="T13" fmla="*/ 0 h 2"/>
              <a:gd name="T14" fmla="*/ 0 w 2"/>
              <a:gd name="T15" fmla="*/ 0 h 2"/>
              <a:gd name="T16" fmla="*/ 0 w 2"/>
              <a:gd name="T17" fmla="*/ 2 h 2"/>
              <a:gd name="T18" fmla="*/ 0 w 2"/>
              <a:gd name="T19" fmla="*/ 2 h 2"/>
              <a:gd name="T20" fmla="*/ 2 w 2"/>
              <a:gd name="T21" fmla="*/ 2 h 2"/>
              <a:gd name="T22" fmla="*/ 2 w 2"/>
              <a:gd name="T23" fmla="*/ 0 h 2"/>
              <a:gd name="T24" fmla="*/ 2 w 2"/>
              <a:gd name="T25" fmla="*/ 0 h 2"/>
              <a:gd name="T26" fmla="*/ 0 w 2"/>
              <a:gd name="T27" fmla="*/ 0 h 2"/>
              <a:gd name="T28" fmla="*/ 0 w 2"/>
              <a:gd name="T29" fmla="*/ 0 h 2"/>
              <a:gd name="T30" fmla="*/ 0 w 2"/>
              <a:gd name="T31" fmla="*/ 0 h 2"/>
              <a:gd name="T32" fmla="*/ 0 w 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 name="Freeform 1214"/>
          <p:cNvSpPr>
            <a:spLocks/>
          </p:cNvSpPr>
          <p:nvPr/>
        </p:nvSpPr>
        <p:spPr bwMode="auto">
          <a:xfrm>
            <a:off x="595313" y="557213"/>
            <a:ext cx="3175" cy="3175"/>
          </a:xfrm>
          <a:custGeom>
            <a:avLst/>
            <a:gdLst>
              <a:gd name="T0" fmla="*/ 0 w 2"/>
              <a:gd name="T1" fmla="*/ 2 h 2"/>
              <a:gd name="T2" fmla="*/ 2 w 2"/>
              <a:gd name="T3" fmla="*/ 2 h 2"/>
              <a:gd name="T4" fmla="*/ 0 w 2"/>
              <a:gd name="T5" fmla="*/ 0 h 2"/>
              <a:gd name="T6" fmla="*/ 0 w 2"/>
              <a:gd name="T7" fmla="*/ 2 h 2"/>
              <a:gd name="T8" fmla="*/ 0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7"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98"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9"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 name="Freeform 1221"/>
          <p:cNvSpPr>
            <a:spLocks/>
          </p:cNvSpPr>
          <p:nvPr/>
        </p:nvSpPr>
        <p:spPr bwMode="auto">
          <a:xfrm>
            <a:off x="731838" y="541338"/>
            <a:ext cx="3175" cy="3175"/>
          </a:xfrm>
          <a:custGeom>
            <a:avLst/>
            <a:gdLst>
              <a:gd name="T0" fmla="*/ 2 w 2"/>
              <a:gd name="T1" fmla="*/ 0 h 2"/>
              <a:gd name="T2" fmla="*/ 2 w 2"/>
              <a:gd name="T3" fmla="*/ 0 h 2"/>
              <a:gd name="T4" fmla="*/ 2 w 2"/>
              <a:gd name="T5" fmla="*/ 0 h 2"/>
              <a:gd name="T6" fmla="*/ 0 w 2"/>
              <a:gd name="T7" fmla="*/ 0 h 2"/>
              <a:gd name="T8" fmla="*/ 0 w 2"/>
              <a:gd name="T9" fmla="*/ 0 h 2"/>
              <a:gd name="T10" fmla="*/ 0 w 2"/>
              <a:gd name="T11" fmla="*/ 2 h 2"/>
              <a:gd name="T12" fmla="*/ 2 w 2"/>
              <a:gd name="T13" fmla="*/ 0 h 2"/>
              <a:gd name="T14" fmla="*/ 2 w 2"/>
              <a:gd name="T15" fmla="*/ 0 h 2"/>
              <a:gd name="T16" fmla="*/ 2 w 2"/>
              <a:gd name="T17" fmla="*/ 0 h 2"/>
              <a:gd name="T18" fmla="*/ 0 w 2"/>
              <a:gd name="T19" fmla="*/ 0 h 2"/>
              <a:gd name="T20" fmla="*/ 0 w 2"/>
              <a:gd name="T21" fmla="*/ 0 h 2"/>
              <a:gd name="T22" fmla="*/ 0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 name="Freeform 1234"/>
          <p:cNvSpPr>
            <a:spLocks/>
          </p:cNvSpPr>
          <p:nvPr/>
        </p:nvSpPr>
        <p:spPr bwMode="auto">
          <a:xfrm>
            <a:off x="722313" y="550863"/>
            <a:ext cx="3175" cy="1587"/>
          </a:xfrm>
          <a:custGeom>
            <a:avLst/>
            <a:gdLst>
              <a:gd name="T0" fmla="*/ 0 w 2"/>
              <a:gd name="T1" fmla="*/ 0 h 1587"/>
              <a:gd name="T2" fmla="*/ 0 w 2"/>
              <a:gd name="T3" fmla="*/ 0 h 1587"/>
              <a:gd name="T4" fmla="*/ 2 w 2"/>
              <a:gd name="T5" fmla="*/ 0 h 1587"/>
              <a:gd name="T6" fmla="*/ 2 w 2"/>
              <a:gd name="T7" fmla="*/ 0 h 1587"/>
              <a:gd name="T8" fmla="*/ 2 w 2"/>
              <a:gd name="T9" fmla="*/ 0 h 1587"/>
              <a:gd name="T10" fmla="*/ 2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 w 2"/>
              <a:gd name="T25" fmla="*/ 0 h 1587"/>
              <a:gd name="T26" fmla="*/ 2 w 2"/>
              <a:gd name="T27" fmla="*/ 0 h 1587"/>
              <a:gd name="T28" fmla="*/ 2 w 2"/>
              <a:gd name="T29" fmla="*/ 0 h 1587"/>
              <a:gd name="T30" fmla="*/ 0 w 2"/>
              <a:gd name="T31" fmla="*/ 0 h 1587"/>
              <a:gd name="T32" fmla="*/ 0 w 2"/>
              <a:gd name="T33" fmla="*/ 0 h 1587"/>
              <a:gd name="T34" fmla="*/ 2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 name="Freeform 1240"/>
          <p:cNvSpPr>
            <a:spLocks/>
          </p:cNvSpPr>
          <p:nvPr/>
        </p:nvSpPr>
        <p:spPr bwMode="auto">
          <a:xfrm>
            <a:off x="728663" y="541338"/>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 name="Freeform 1243"/>
          <p:cNvSpPr>
            <a:spLocks/>
          </p:cNvSpPr>
          <p:nvPr/>
        </p:nvSpPr>
        <p:spPr bwMode="auto">
          <a:xfrm>
            <a:off x="728663" y="538163"/>
            <a:ext cx="3175" cy="3175"/>
          </a:xfrm>
          <a:custGeom>
            <a:avLst/>
            <a:gdLst>
              <a:gd name="T0" fmla="*/ 2 w 2"/>
              <a:gd name="T1" fmla="*/ 2 h 2"/>
              <a:gd name="T2" fmla="*/ 2 w 2"/>
              <a:gd name="T3" fmla="*/ 2 h 2"/>
              <a:gd name="T4" fmla="*/ 2 w 2"/>
              <a:gd name="T5" fmla="*/ 2 h 2"/>
              <a:gd name="T6" fmla="*/ 2 w 2"/>
              <a:gd name="T7" fmla="*/ 2 h 2"/>
              <a:gd name="T8" fmla="*/ 0 w 2"/>
              <a:gd name="T9" fmla="*/ 2 h 2"/>
              <a:gd name="T10" fmla="*/ 0 w 2"/>
              <a:gd name="T11" fmla="*/ 2 h 2"/>
              <a:gd name="T12" fmla="*/ 2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2 w 2"/>
              <a:gd name="T39" fmla="*/ 2 h 2"/>
              <a:gd name="T40" fmla="*/ 2 w 2"/>
              <a:gd name="T41" fmla="*/ 2 h 2"/>
              <a:gd name="T42" fmla="*/ 2 w 2"/>
              <a:gd name="T43" fmla="*/ 2 h 2"/>
              <a:gd name="T44" fmla="*/ 2 w 2"/>
              <a:gd name="T45" fmla="*/ 2 h 2"/>
              <a:gd name="T46" fmla="*/ 2 w 2"/>
              <a:gd name="T47" fmla="*/ 2 h 2"/>
              <a:gd name="T48" fmla="*/ 0 w 2"/>
              <a:gd name="T49" fmla="*/ 0 h 2"/>
              <a:gd name="T50" fmla="*/ 0 w 2"/>
              <a:gd name="T51" fmla="*/ 2 h 2"/>
              <a:gd name="T52" fmla="*/ 0 w 2"/>
              <a:gd name="T53" fmla="*/ 2 h 2"/>
              <a:gd name="T54" fmla="*/ 0 w 2"/>
              <a:gd name="T55" fmla="*/ 2 h 2"/>
              <a:gd name="T56" fmla="*/ 2 w 2"/>
              <a:gd name="T57" fmla="*/ 2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 name="Freeform 1246"/>
          <p:cNvSpPr>
            <a:spLocks/>
          </p:cNvSpPr>
          <p:nvPr/>
        </p:nvSpPr>
        <p:spPr bwMode="auto">
          <a:xfrm>
            <a:off x="725488" y="547688"/>
            <a:ext cx="3175" cy="3175"/>
          </a:xfrm>
          <a:custGeom>
            <a:avLst/>
            <a:gdLst>
              <a:gd name="T0" fmla="*/ 0 w 2"/>
              <a:gd name="T1" fmla="*/ 2 h 2"/>
              <a:gd name="T2" fmla="*/ 0 w 2"/>
              <a:gd name="T3" fmla="*/ 2 h 2"/>
              <a:gd name="T4" fmla="*/ 2 w 2"/>
              <a:gd name="T5" fmla="*/ 0 h 2"/>
              <a:gd name="T6" fmla="*/ 2 w 2"/>
              <a:gd name="T7" fmla="*/ 0 h 2"/>
              <a:gd name="T8" fmla="*/ 0 w 2"/>
              <a:gd name="T9" fmla="*/ 0 h 2"/>
              <a:gd name="T10" fmla="*/ 0 w 2"/>
              <a:gd name="T11" fmla="*/ 0 h 2"/>
              <a:gd name="T12" fmla="*/ 0 w 2"/>
              <a:gd name="T13" fmla="*/ 2 h 2"/>
              <a:gd name="T14" fmla="*/ 0 w 2"/>
              <a:gd name="T15" fmla="*/ 2 h 2"/>
              <a:gd name="T16" fmla="*/ 2 w 2"/>
              <a:gd name="T17" fmla="*/ 0 h 2"/>
              <a:gd name="T18" fmla="*/ 2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 h 2"/>
              <a:gd name="T48" fmla="*/ 0 w 2"/>
              <a:gd name="T49" fmla="*/ 2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 name="Freeform 1250"/>
          <p:cNvSpPr>
            <a:spLocks/>
          </p:cNvSpPr>
          <p:nvPr/>
        </p:nvSpPr>
        <p:spPr bwMode="auto">
          <a:xfrm>
            <a:off x="731838" y="53022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 name="Freeform 1252"/>
          <p:cNvSpPr>
            <a:spLocks/>
          </p:cNvSpPr>
          <p:nvPr/>
        </p:nvSpPr>
        <p:spPr bwMode="auto">
          <a:xfrm>
            <a:off x="731838" y="527050"/>
            <a:ext cx="3175" cy="7938"/>
          </a:xfrm>
          <a:custGeom>
            <a:avLst/>
            <a:gdLst>
              <a:gd name="T0" fmla="*/ 2 w 2"/>
              <a:gd name="T1" fmla="*/ 2 h 5"/>
              <a:gd name="T2" fmla="*/ 2 w 2"/>
              <a:gd name="T3" fmla="*/ 2 h 5"/>
              <a:gd name="T4" fmla="*/ 0 w 2"/>
              <a:gd name="T5" fmla="*/ 0 h 5"/>
              <a:gd name="T6" fmla="*/ 0 w 2"/>
              <a:gd name="T7" fmla="*/ 2 h 5"/>
              <a:gd name="T8" fmla="*/ 0 w 2"/>
              <a:gd name="T9" fmla="*/ 2 h 5"/>
              <a:gd name="T10" fmla="*/ 2 w 2"/>
              <a:gd name="T11" fmla="*/ 5 h 5"/>
              <a:gd name="T12" fmla="*/ 2 w 2"/>
              <a:gd name="T13" fmla="*/ 2 h 5"/>
              <a:gd name="T14" fmla="*/ 2 w 2"/>
              <a:gd name="T15" fmla="*/ 2 h 5"/>
              <a:gd name="T16" fmla="*/ 0 w 2"/>
              <a:gd name="T17" fmla="*/ 0 h 5"/>
              <a:gd name="T18" fmla="*/ 0 w 2"/>
              <a:gd name="T19" fmla="*/ 2 h 5"/>
              <a:gd name="T20" fmla="*/ 0 w 2"/>
              <a:gd name="T21" fmla="*/ 2 h 5"/>
              <a:gd name="T22" fmla="*/ 2 w 2"/>
              <a:gd name="T23" fmla="*/ 5 h 5"/>
              <a:gd name="T24" fmla="*/ 2 w 2"/>
              <a:gd name="T25" fmla="*/ 2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 name="Freeform 1255"/>
          <p:cNvSpPr>
            <a:spLocks/>
          </p:cNvSpPr>
          <p:nvPr/>
        </p:nvSpPr>
        <p:spPr bwMode="auto">
          <a:xfrm>
            <a:off x="712788" y="550863"/>
            <a:ext cx="3175" cy="1587"/>
          </a:xfrm>
          <a:custGeom>
            <a:avLst/>
            <a:gdLst>
              <a:gd name="T0" fmla="*/ 0 w 2"/>
              <a:gd name="T1" fmla="*/ 0 h 1587"/>
              <a:gd name="T2" fmla="*/ 2 w 2"/>
              <a:gd name="T3" fmla="*/ 0 h 1587"/>
              <a:gd name="T4" fmla="*/ 2 w 2"/>
              <a:gd name="T5" fmla="*/ 0 h 1587"/>
              <a:gd name="T6" fmla="*/ 2 w 2"/>
              <a:gd name="T7" fmla="*/ 0 h 1587"/>
              <a:gd name="T8" fmla="*/ 2 w 2"/>
              <a:gd name="T9" fmla="*/ 0 h 1587"/>
              <a:gd name="T10" fmla="*/ 0 w 2"/>
              <a:gd name="T11" fmla="*/ 0 h 1587"/>
              <a:gd name="T12" fmla="*/ 0 w 2"/>
              <a:gd name="T13" fmla="*/ 0 h 1587"/>
              <a:gd name="T14" fmla="*/ 0 w 2"/>
              <a:gd name="T15" fmla="*/ 0 h 1587"/>
              <a:gd name="T16" fmla="*/ 0 w 2"/>
              <a:gd name="T17" fmla="*/ 0 h 1587"/>
              <a:gd name="T18" fmla="*/ 2 w 2"/>
              <a:gd name="T19" fmla="*/ 0 h 1587"/>
              <a:gd name="T20" fmla="*/ 2 w 2"/>
              <a:gd name="T21" fmla="*/ 0 h 1587"/>
              <a:gd name="T22" fmla="*/ 2 w 2"/>
              <a:gd name="T23" fmla="*/ 0 h 1587"/>
              <a:gd name="T24" fmla="*/ 2 w 2"/>
              <a:gd name="T25" fmla="*/ 0 h 1587"/>
              <a:gd name="T26" fmla="*/ 2 w 2"/>
              <a:gd name="T27" fmla="*/ 0 h 1587"/>
              <a:gd name="T28" fmla="*/ 2 w 2"/>
              <a:gd name="T29" fmla="*/ 0 h 1587"/>
              <a:gd name="T30" fmla="*/ 2 w 2"/>
              <a:gd name="T31" fmla="*/ 0 h 1587"/>
              <a:gd name="T32" fmla="*/ 2 w 2"/>
              <a:gd name="T33" fmla="*/ 0 h 1587"/>
              <a:gd name="T34" fmla="*/ 2 w 2"/>
              <a:gd name="T35" fmla="*/ 0 h 1587"/>
              <a:gd name="T36" fmla="*/ 2 w 2"/>
              <a:gd name="T37" fmla="*/ 0 h 1587"/>
              <a:gd name="T38" fmla="*/ 2 w 2"/>
              <a:gd name="T39" fmla="*/ 0 h 1587"/>
              <a:gd name="T40" fmla="*/ 2 w 2"/>
              <a:gd name="T41" fmla="*/ 0 h 1587"/>
              <a:gd name="T42" fmla="*/ 2 w 2"/>
              <a:gd name="T43" fmla="*/ 0 h 1587"/>
              <a:gd name="T44" fmla="*/ 2 w 2"/>
              <a:gd name="T45" fmla="*/ 0 h 1587"/>
              <a:gd name="T46" fmla="*/ 2 w 2"/>
              <a:gd name="T47" fmla="*/ 0 h 1587"/>
              <a:gd name="T48" fmla="*/ 2 w 2"/>
              <a:gd name="T49" fmla="*/ 0 h 1587"/>
              <a:gd name="T50" fmla="*/ 2 w 2"/>
              <a:gd name="T51" fmla="*/ 0 h 1587"/>
              <a:gd name="T52" fmla="*/ 2 w 2"/>
              <a:gd name="T53" fmla="*/ 0 h 1587"/>
              <a:gd name="T54" fmla="*/ 2 w 2"/>
              <a:gd name="T55" fmla="*/ 0 h 1587"/>
              <a:gd name="T56" fmla="*/ 2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111"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 name="Freeform 1269"/>
          <p:cNvSpPr>
            <a:spLocks/>
          </p:cNvSpPr>
          <p:nvPr/>
        </p:nvSpPr>
        <p:spPr bwMode="auto">
          <a:xfrm>
            <a:off x="728663" y="530225"/>
            <a:ext cx="3175" cy="4763"/>
          </a:xfrm>
          <a:custGeom>
            <a:avLst/>
            <a:gdLst>
              <a:gd name="T0" fmla="*/ 0 w 2"/>
              <a:gd name="T1" fmla="*/ 3 h 3"/>
              <a:gd name="T2" fmla="*/ 2 w 2"/>
              <a:gd name="T3" fmla="*/ 0 h 3"/>
              <a:gd name="T4" fmla="*/ 2 w 2"/>
              <a:gd name="T5" fmla="*/ 0 h 3"/>
              <a:gd name="T6" fmla="*/ 2 w 2"/>
              <a:gd name="T7" fmla="*/ 0 h 3"/>
              <a:gd name="T8" fmla="*/ 2 w 2"/>
              <a:gd name="T9" fmla="*/ 0 h 3"/>
              <a:gd name="T10" fmla="*/ 0 w 2"/>
              <a:gd name="T11" fmla="*/ 0 h 3"/>
              <a:gd name="T12" fmla="*/ 0 w 2"/>
              <a:gd name="T13" fmla="*/ 0 h 3"/>
              <a:gd name="T14" fmla="*/ 0 w 2"/>
              <a:gd name="T15" fmla="*/ 3 h 3"/>
              <a:gd name="T16" fmla="*/ 0 w 2"/>
              <a:gd name="T17" fmla="*/ 3 h 3"/>
              <a:gd name="T18" fmla="*/ 2 w 2"/>
              <a:gd name="T19" fmla="*/ 0 h 3"/>
              <a:gd name="T20" fmla="*/ 2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3 h 3"/>
              <a:gd name="T40" fmla="*/ 0 w 2"/>
              <a:gd name="T41" fmla="*/ 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117"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118"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 name="Freeform 1277"/>
          <p:cNvSpPr>
            <a:spLocks/>
          </p:cNvSpPr>
          <p:nvPr/>
        </p:nvSpPr>
        <p:spPr bwMode="auto">
          <a:xfrm>
            <a:off x="728663" y="523875"/>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 name="Freeform 1287"/>
          <p:cNvSpPr>
            <a:spLocks/>
          </p:cNvSpPr>
          <p:nvPr/>
        </p:nvSpPr>
        <p:spPr bwMode="auto">
          <a:xfrm>
            <a:off x="719138" y="514350"/>
            <a:ext cx="3175" cy="3175"/>
          </a:xfrm>
          <a:custGeom>
            <a:avLst/>
            <a:gdLst>
              <a:gd name="T0" fmla="*/ 0 w 2"/>
              <a:gd name="T1" fmla="*/ 0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2 h 2"/>
              <a:gd name="T18" fmla="*/ 0 w 2"/>
              <a:gd name="T19" fmla="*/ 2 h 2"/>
              <a:gd name="T20" fmla="*/ 0 w 2"/>
              <a:gd name="T21" fmla="*/ 2 h 2"/>
              <a:gd name="T22" fmla="*/ 0 w 2"/>
              <a:gd name="T23" fmla="*/ 2 h 2"/>
              <a:gd name="T24" fmla="*/ 2 w 2"/>
              <a:gd name="T25" fmla="*/ 2 h 2"/>
              <a:gd name="T26" fmla="*/ 2 w 2"/>
              <a:gd name="T27" fmla="*/ 2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 name="Freeform 1290"/>
          <p:cNvSpPr>
            <a:spLocks/>
          </p:cNvSpPr>
          <p:nvPr/>
        </p:nvSpPr>
        <p:spPr bwMode="auto">
          <a:xfrm>
            <a:off x="719138" y="517525"/>
            <a:ext cx="3175" cy="3175"/>
          </a:xfrm>
          <a:custGeom>
            <a:avLst/>
            <a:gdLst>
              <a:gd name="T0" fmla="*/ 0 w 2"/>
              <a:gd name="T1" fmla="*/ 2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0 h 2"/>
              <a:gd name="T18" fmla="*/ 0 w 2"/>
              <a:gd name="T19" fmla="*/ 0 h 2"/>
              <a:gd name="T20" fmla="*/ 2 w 2"/>
              <a:gd name="T21" fmla="*/ 0 h 2"/>
              <a:gd name="T22" fmla="*/ 0 w 2"/>
              <a:gd name="T23" fmla="*/ 0 h 2"/>
              <a:gd name="T24" fmla="*/ 0 w 2"/>
              <a:gd name="T25" fmla="*/ 0 h 2"/>
              <a:gd name="T26" fmla="*/ 0 w 2"/>
              <a:gd name="T27" fmla="*/ 0 h 2"/>
              <a:gd name="T28" fmla="*/ 0 w 2"/>
              <a:gd name="T29" fmla="*/ 0 h 2"/>
              <a:gd name="T30" fmla="*/ 0 w 2"/>
              <a:gd name="T31" fmla="*/ 2 h 2"/>
              <a:gd name="T32" fmla="*/ 0 w 2"/>
              <a:gd name="T33" fmla="*/ 2 h 2"/>
              <a:gd name="T34" fmla="*/ 0 w 2"/>
              <a:gd name="T35" fmla="*/ 2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 h 2"/>
              <a:gd name="T50" fmla="*/ 2 w 2"/>
              <a:gd name="T51" fmla="*/ 2 h 2"/>
              <a:gd name="T52" fmla="*/ 2 w 2"/>
              <a:gd name="T53" fmla="*/ 0 h 2"/>
              <a:gd name="T54" fmla="*/ 2 w 2"/>
              <a:gd name="T55" fmla="*/ 0 h 2"/>
              <a:gd name="T56" fmla="*/ 0 w 2"/>
              <a:gd name="T57" fmla="*/ 0 h 2"/>
              <a:gd name="T58" fmla="*/ 0 w 2"/>
              <a:gd name="T59" fmla="*/ 0 h 2"/>
              <a:gd name="T60" fmla="*/ 0 w 2"/>
              <a:gd name="T61" fmla="*/ 2 h 2"/>
              <a:gd name="T62" fmla="*/ 0 w 2"/>
              <a:gd name="T63" fmla="*/ 2 h 2"/>
              <a:gd name="T64" fmla="*/ 2 w 2"/>
              <a:gd name="T65" fmla="*/ 2 h 2"/>
              <a:gd name="T66" fmla="*/ 2 w 2"/>
              <a:gd name="T67" fmla="*/ 2 h 2"/>
              <a:gd name="T68" fmla="*/ 0 w 2"/>
              <a:gd name="T69" fmla="*/ 2 h 2"/>
              <a:gd name="T70" fmla="*/ 0 w 2"/>
              <a:gd name="T71" fmla="*/ 2 h 2"/>
              <a:gd name="T72" fmla="*/ 0 w 2"/>
              <a:gd name="T73" fmla="*/ 2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124"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125"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126"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127"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128"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129"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130"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170" name="ClipArt Placeholder 9"/>
          <p:cNvSpPr>
            <a:spLocks noGrp="1"/>
          </p:cNvSpPr>
          <p:nvPr>
            <p:ph type="clipArt" sz="quarter" idx="49"/>
          </p:nvPr>
        </p:nvSpPr>
        <p:spPr>
          <a:xfrm>
            <a:off x="341834"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endParaRPr lang="en-US" noProof="0" dirty="0"/>
          </a:p>
        </p:txBody>
      </p:sp>
      <p:sp>
        <p:nvSpPr>
          <p:cNvPr id="177" name="ClipArt Placeholder 9"/>
          <p:cNvSpPr>
            <a:spLocks noGrp="1"/>
          </p:cNvSpPr>
          <p:nvPr>
            <p:ph type="clipArt" sz="quarter" idx="56"/>
          </p:nvPr>
        </p:nvSpPr>
        <p:spPr>
          <a:xfrm>
            <a:off x="2093047"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endParaRPr lang="en-US" noProof="0" dirty="0"/>
          </a:p>
        </p:txBody>
      </p:sp>
      <p:sp>
        <p:nvSpPr>
          <p:cNvPr id="184" name="ClipArt Placeholder 9"/>
          <p:cNvSpPr>
            <a:spLocks noGrp="1"/>
          </p:cNvSpPr>
          <p:nvPr>
            <p:ph type="clipArt" sz="quarter" idx="63"/>
          </p:nvPr>
        </p:nvSpPr>
        <p:spPr>
          <a:xfrm>
            <a:off x="3844259"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endParaRPr lang="en-US" noProof="0" dirty="0"/>
          </a:p>
        </p:txBody>
      </p:sp>
      <p:sp>
        <p:nvSpPr>
          <p:cNvPr id="191" name="ClipArt Placeholder 9"/>
          <p:cNvSpPr>
            <a:spLocks noGrp="1"/>
          </p:cNvSpPr>
          <p:nvPr>
            <p:ph type="clipArt" sz="quarter" idx="70"/>
          </p:nvPr>
        </p:nvSpPr>
        <p:spPr>
          <a:xfrm>
            <a:off x="5595471"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endParaRPr lang="en-US" noProof="0" dirty="0"/>
          </a:p>
        </p:txBody>
      </p:sp>
      <p:sp>
        <p:nvSpPr>
          <p:cNvPr id="198" name="ClipArt Placeholder 9"/>
          <p:cNvSpPr>
            <a:spLocks noGrp="1"/>
          </p:cNvSpPr>
          <p:nvPr>
            <p:ph type="clipArt" sz="quarter" idx="77"/>
          </p:nvPr>
        </p:nvSpPr>
        <p:spPr>
          <a:xfrm>
            <a:off x="7346684"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endParaRPr lang="en-US" noProof="0" dirty="0"/>
          </a:p>
        </p:txBody>
      </p:sp>
      <p:sp>
        <p:nvSpPr>
          <p:cNvPr id="324" name="Title 323"/>
          <p:cNvSpPr>
            <a:spLocks noGrp="1"/>
          </p:cNvSpPr>
          <p:nvPr>
            <p:ph type="title"/>
          </p:nvPr>
        </p:nvSpPr>
        <p:spPr>
          <a:xfrm>
            <a:off x="343401" y="301625"/>
            <a:ext cx="8439652" cy="668193"/>
          </a:xfrm>
        </p:spPr>
        <p:txBody>
          <a:bodyPr/>
          <a:lstStyle>
            <a:lvl1pPr>
              <a:defRPr b="0" i="0">
                <a:solidFill>
                  <a:schemeClr val="bg2"/>
                </a:solidFill>
                <a:latin typeface="+mn-lt"/>
                <a:cs typeface="Andes ExtraLight"/>
              </a:defRPr>
            </a:lvl1pPr>
          </a:lstStyle>
          <a:p>
            <a:r>
              <a:rPr lang="en-US"/>
              <a:t>Click to edit Master title style</a:t>
            </a:r>
            <a:endParaRPr lang="en-US" dirty="0"/>
          </a:p>
        </p:txBody>
      </p:sp>
      <p:sp>
        <p:nvSpPr>
          <p:cNvPr id="171" name="Text Placeholder 2"/>
          <p:cNvSpPr>
            <a:spLocks noGrp="1"/>
          </p:cNvSpPr>
          <p:nvPr>
            <p:ph type="body" sz="quarter" idx="50"/>
          </p:nvPr>
        </p:nvSpPr>
        <p:spPr>
          <a:xfrm>
            <a:off x="603491"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72" name="Picture Placeholder 4"/>
          <p:cNvSpPr>
            <a:spLocks noGrp="1"/>
          </p:cNvSpPr>
          <p:nvPr>
            <p:ph type="pic" sz="quarter" idx="51"/>
          </p:nvPr>
        </p:nvSpPr>
        <p:spPr>
          <a:xfrm>
            <a:off x="476491" y="4049120"/>
            <a:ext cx="1187450"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endParaRPr lang="en-US" noProof="0" dirty="0"/>
          </a:p>
        </p:txBody>
      </p:sp>
      <p:sp>
        <p:nvSpPr>
          <p:cNvPr id="173" name="Text Placeholder 2"/>
          <p:cNvSpPr>
            <a:spLocks noGrp="1"/>
          </p:cNvSpPr>
          <p:nvPr>
            <p:ph type="body" sz="quarter" idx="52"/>
          </p:nvPr>
        </p:nvSpPr>
        <p:spPr>
          <a:xfrm>
            <a:off x="465099"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74" name="Text Placeholder 2"/>
          <p:cNvSpPr>
            <a:spLocks noGrp="1"/>
          </p:cNvSpPr>
          <p:nvPr>
            <p:ph type="body" sz="quarter" idx="53"/>
          </p:nvPr>
        </p:nvSpPr>
        <p:spPr>
          <a:xfrm>
            <a:off x="465099"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75" name="Text Placeholder 2"/>
          <p:cNvSpPr>
            <a:spLocks noGrp="1"/>
          </p:cNvSpPr>
          <p:nvPr>
            <p:ph type="body" sz="quarter" idx="54"/>
          </p:nvPr>
        </p:nvSpPr>
        <p:spPr>
          <a:xfrm>
            <a:off x="465099"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76" name="Text Placeholder 2"/>
          <p:cNvSpPr>
            <a:spLocks noGrp="1"/>
          </p:cNvSpPr>
          <p:nvPr>
            <p:ph type="body" sz="quarter" idx="55"/>
          </p:nvPr>
        </p:nvSpPr>
        <p:spPr>
          <a:xfrm>
            <a:off x="465099"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78" name="Text Placeholder 2"/>
          <p:cNvSpPr>
            <a:spLocks noGrp="1"/>
          </p:cNvSpPr>
          <p:nvPr>
            <p:ph type="body" sz="quarter" idx="57"/>
          </p:nvPr>
        </p:nvSpPr>
        <p:spPr>
          <a:xfrm>
            <a:off x="2321508"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79" name="Picture Placeholder 4"/>
          <p:cNvSpPr>
            <a:spLocks noGrp="1"/>
          </p:cNvSpPr>
          <p:nvPr>
            <p:ph type="pic" sz="quarter" idx="58"/>
          </p:nvPr>
        </p:nvSpPr>
        <p:spPr>
          <a:xfrm>
            <a:off x="2194508" y="4049120"/>
            <a:ext cx="1187450"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endParaRPr lang="en-US" noProof="0" dirty="0"/>
          </a:p>
        </p:txBody>
      </p:sp>
      <p:sp>
        <p:nvSpPr>
          <p:cNvPr id="180" name="Text Placeholder 2"/>
          <p:cNvSpPr>
            <a:spLocks noGrp="1"/>
          </p:cNvSpPr>
          <p:nvPr>
            <p:ph type="body" sz="quarter" idx="59"/>
          </p:nvPr>
        </p:nvSpPr>
        <p:spPr>
          <a:xfrm>
            <a:off x="2183116"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81" name="Text Placeholder 2"/>
          <p:cNvSpPr>
            <a:spLocks noGrp="1"/>
          </p:cNvSpPr>
          <p:nvPr>
            <p:ph type="body" sz="quarter" idx="60"/>
          </p:nvPr>
        </p:nvSpPr>
        <p:spPr>
          <a:xfrm>
            <a:off x="2183116"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82" name="Text Placeholder 2"/>
          <p:cNvSpPr>
            <a:spLocks noGrp="1"/>
          </p:cNvSpPr>
          <p:nvPr>
            <p:ph type="body" sz="quarter" idx="61"/>
          </p:nvPr>
        </p:nvSpPr>
        <p:spPr>
          <a:xfrm>
            <a:off x="2183116"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83" name="Text Placeholder 2"/>
          <p:cNvSpPr>
            <a:spLocks noGrp="1"/>
          </p:cNvSpPr>
          <p:nvPr>
            <p:ph type="body" sz="quarter" idx="62"/>
          </p:nvPr>
        </p:nvSpPr>
        <p:spPr>
          <a:xfrm>
            <a:off x="2183116"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85" name="Text Placeholder 2"/>
          <p:cNvSpPr>
            <a:spLocks noGrp="1"/>
          </p:cNvSpPr>
          <p:nvPr>
            <p:ph type="body" sz="quarter" idx="64"/>
          </p:nvPr>
        </p:nvSpPr>
        <p:spPr>
          <a:xfrm>
            <a:off x="4101439"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86" name="Picture Placeholder 4"/>
          <p:cNvSpPr>
            <a:spLocks noGrp="1"/>
          </p:cNvSpPr>
          <p:nvPr>
            <p:ph type="pic" sz="quarter" idx="65"/>
          </p:nvPr>
        </p:nvSpPr>
        <p:spPr>
          <a:xfrm>
            <a:off x="3974439" y="4049120"/>
            <a:ext cx="1187450"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endParaRPr lang="en-US" noProof="0" dirty="0"/>
          </a:p>
        </p:txBody>
      </p:sp>
      <p:sp>
        <p:nvSpPr>
          <p:cNvPr id="187" name="Text Placeholder 2"/>
          <p:cNvSpPr>
            <a:spLocks noGrp="1"/>
          </p:cNvSpPr>
          <p:nvPr>
            <p:ph type="body" sz="quarter" idx="66"/>
          </p:nvPr>
        </p:nvSpPr>
        <p:spPr>
          <a:xfrm>
            <a:off x="3963047"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88" name="Text Placeholder 2"/>
          <p:cNvSpPr>
            <a:spLocks noGrp="1"/>
          </p:cNvSpPr>
          <p:nvPr>
            <p:ph type="body" sz="quarter" idx="67"/>
          </p:nvPr>
        </p:nvSpPr>
        <p:spPr>
          <a:xfrm>
            <a:off x="3963047"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89" name="Text Placeholder 2"/>
          <p:cNvSpPr>
            <a:spLocks noGrp="1"/>
          </p:cNvSpPr>
          <p:nvPr>
            <p:ph type="body" sz="quarter" idx="68"/>
          </p:nvPr>
        </p:nvSpPr>
        <p:spPr>
          <a:xfrm>
            <a:off x="3963047"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0" name="Text Placeholder 2"/>
          <p:cNvSpPr>
            <a:spLocks noGrp="1"/>
          </p:cNvSpPr>
          <p:nvPr>
            <p:ph type="body" sz="quarter" idx="69"/>
          </p:nvPr>
        </p:nvSpPr>
        <p:spPr>
          <a:xfrm>
            <a:off x="3963047"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2" name="Text Placeholder 2"/>
          <p:cNvSpPr>
            <a:spLocks noGrp="1"/>
          </p:cNvSpPr>
          <p:nvPr>
            <p:ph type="body" sz="quarter" idx="71"/>
          </p:nvPr>
        </p:nvSpPr>
        <p:spPr>
          <a:xfrm>
            <a:off x="5863108"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93" name="Picture Placeholder 4"/>
          <p:cNvSpPr>
            <a:spLocks noGrp="1"/>
          </p:cNvSpPr>
          <p:nvPr>
            <p:ph type="pic" sz="quarter" idx="72"/>
          </p:nvPr>
        </p:nvSpPr>
        <p:spPr>
          <a:xfrm>
            <a:off x="5736108" y="4049120"/>
            <a:ext cx="1187450"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endParaRPr lang="en-US" noProof="0" dirty="0"/>
          </a:p>
        </p:txBody>
      </p:sp>
      <p:sp>
        <p:nvSpPr>
          <p:cNvPr id="194" name="Text Placeholder 2"/>
          <p:cNvSpPr>
            <a:spLocks noGrp="1"/>
          </p:cNvSpPr>
          <p:nvPr>
            <p:ph type="body" sz="quarter" idx="73"/>
          </p:nvPr>
        </p:nvSpPr>
        <p:spPr>
          <a:xfrm>
            <a:off x="5724716"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95" name="Text Placeholder 2"/>
          <p:cNvSpPr>
            <a:spLocks noGrp="1"/>
          </p:cNvSpPr>
          <p:nvPr>
            <p:ph type="body" sz="quarter" idx="74"/>
          </p:nvPr>
        </p:nvSpPr>
        <p:spPr>
          <a:xfrm>
            <a:off x="5724716"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96" name="Text Placeholder 2"/>
          <p:cNvSpPr>
            <a:spLocks noGrp="1"/>
          </p:cNvSpPr>
          <p:nvPr>
            <p:ph type="body" sz="quarter" idx="75"/>
          </p:nvPr>
        </p:nvSpPr>
        <p:spPr>
          <a:xfrm>
            <a:off x="5724716"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7" name="Text Placeholder 2"/>
          <p:cNvSpPr>
            <a:spLocks noGrp="1"/>
          </p:cNvSpPr>
          <p:nvPr>
            <p:ph type="body" sz="quarter" idx="76"/>
          </p:nvPr>
        </p:nvSpPr>
        <p:spPr>
          <a:xfrm>
            <a:off x="5724716"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9" name="Text Placeholder 2"/>
          <p:cNvSpPr>
            <a:spLocks noGrp="1"/>
          </p:cNvSpPr>
          <p:nvPr>
            <p:ph type="body" sz="quarter" idx="78"/>
          </p:nvPr>
        </p:nvSpPr>
        <p:spPr>
          <a:xfrm>
            <a:off x="7636461"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200" name="Picture Placeholder 4"/>
          <p:cNvSpPr>
            <a:spLocks noGrp="1"/>
          </p:cNvSpPr>
          <p:nvPr>
            <p:ph type="pic" sz="quarter" idx="79"/>
          </p:nvPr>
        </p:nvSpPr>
        <p:spPr>
          <a:xfrm>
            <a:off x="7509461" y="4049120"/>
            <a:ext cx="1187450"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endParaRPr lang="en-US" noProof="0" dirty="0"/>
          </a:p>
        </p:txBody>
      </p:sp>
      <p:sp>
        <p:nvSpPr>
          <p:cNvPr id="201" name="Text Placeholder 2"/>
          <p:cNvSpPr>
            <a:spLocks noGrp="1"/>
          </p:cNvSpPr>
          <p:nvPr>
            <p:ph type="body" sz="quarter" idx="80"/>
          </p:nvPr>
        </p:nvSpPr>
        <p:spPr>
          <a:xfrm>
            <a:off x="7498069"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02" name="Text Placeholder 2"/>
          <p:cNvSpPr>
            <a:spLocks noGrp="1"/>
          </p:cNvSpPr>
          <p:nvPr>
            <p:ph type="body" sz="quarter" idx="81"/>
          </p:nvPr>
        </p:nvSpPr>
        <p:spPr>
          <a:xfrm>
            <a:off x="7498069"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03" name="Text Placeholder 2"/>
          <p:cNvSpPr>
            <a:spLocks noGrp="1"/>
          </p:cNvSpPr>
          <p:nvPr>
            <p:ph type="body" sz="quarter" idx="82"/>
          </p:nvPr>
        </p:nvSpPr>
        <p:spPr>
          <a:xfrm>
            <a:off x="7498069"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04" name="Text Placeholder 2"/>
          <p:cNvSpPr>
            <a:spLocks noGrp="1"/>
          </p:cNvSpPr>
          <p:nvPr>
            <p:ph type="body" sz="quarter" idx="83"/>
          </p:nvPr>
        </p:nvSpPr>
        <p:spPr>
          <a:xfrm>
            <a:off x="7498069"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05" name="ClipArt Placeholder 9"/>
          <p:cNvSpPr>
            <a:spLocks noGrp="1"/>
          </p:cNvSpPr>
          <p:nvPr>
            <p:ph type="clipArt" sz="quarter" idx="84"/>
          </p:nvPr>
        </p:nvSpPr>
        <p:spPr>
          <a:xfrm>
            <a:off x="349091" y="1370027"/>
            <a:ext cx="1456764" cy="2023969"/>
          </a:xfrm>
          <a:prstGeom prst="roundRect">
            <a:avLst/>
          </a:prstGeom>
          <a:ln w="19050" cmpd="sng">
            <a:solidFill>
              <a:schemeClr val="bg2"/>
            </a:solidFill>
          </a:ln>
        </p:spPr>
        <p:txBody>
          <a:bodyPr/>
          <a:lstStyle/>
          <a:p>
            <a:pPr lvl="0"/>
            <a:r>
              <a:rPr lang="en-US" noProof="0"/>
              <a:t>Click icon to add clip art</a:t>
            </a:r>
            <a:endParaRPr lang="en-US" noProof="0" dirty="0"/>
          </a:p>
        </p:txBody>
      </p:sp>
      <p:sp>
        <p:nvSpPr>
          <p:cNvPr id="206" name="ClipArt Placeholder 9"/>
          <p:cNvSpPr>
            <a:spLocks noGrp="1"/>
          </p:cNvSpPr>
          <p:nvPr>
            <p:ph type="clipArt" sz="quarter" idx="85"/>
          </p:nvPr>
        </p:nvSpPr>
        <p:spPr>
          <a:xfrm>
            <a:off x="2100304" y="1370027"/>
            <a:ext cx="1456764" cy="2023969"/>
          </a:xfrm>
          <a:prstGeom prst="roundRect">
            <a:avLst/>
          </a:prstGeom>
          <a:ln w="19050" cmpd="sng">
            <a:solidFill>
              <a:schemeClr val="bg2"/>
            </a:solidFill>
          </a:ln>
        </p:spPr>
        <p:txBody>
          <a:bodyPr/>
          <a:lstStyle/>
          <a:p>
            <a:pPr lvl="0"/>
            <a:r>
              <a:rPr lang="en-US" noProof="0"/>
              <a:t>Click icon to add clip art</a:t>
            </a:r>
            <a:endParaRPr lang="en-US" noProof="0" dirty="0"/>
          </a:p>
        </p:txBody>
      </p:sp>
      <p:sp>
        <p:nvSpPr>
          <p:cNvPr id="207" name="ClipArt Placeholder 9"/>
          <p:cNvSpPr>
            <a:spLocks noGrp="1"/>
          </p:cNvSpPr>
          <p:nvPr>
            <p:ph type="clipArt" sz="quarter" idx="86"/>
          </p:nvPr>
        </p:nvSpPr>
        <p:spPr>
          <a:xfrm>
            <a:off x="3851516" y="1370027"/>
            <a:ext cx="1456764" cy="2023969"/>
          </a:xfrm>
          <a:prstGeom prst="roundRect">
            <a:avLst/>
          </a:prstGeom>
          <a:ln w="19050" cmpd="sng">
            <a:solidFill>
              <a:schemeClr val="bg2"/>
            </a:solidFill>
          </a:ln>
        </p:spPr>
        <p:txBody>
          <a:bodyPr/>
          <a:lstStyle/>
          <a:p>
            <a:pPr lvl="0"/>
            <a:r>
              <a:rPr lang="en-US" noProof="0"/>
              <a:t>Click icon to add clip art</a:t>
            </a:r>
            <a:endParaRPr lang="en-US" noProof="0" dirty="0"/>
          </a:p>
        </p:txBody>
      </p:sp>
      <p:sp>
        <p:nvSpPr>
          <p:cNvPr id="208" name="ClipArt Placeholder 9"/>
          <p:cNvSpPr>
            <a:spLocks noGrp="1"/>
          </p:cNvSpPr>
          <p:nvPr>
            <p:ph type="clipArt" sz="quarter" idx="87"/>
          </p:nvPr>
        </p:nvSpPr>
        <p:spPr>
          <a:xfrm>
            <a:off x="5602728" y="1370027"/>
            <a:ext cx="1456764" cy="2023969"/>
          </a:xfrm>
          <a:prstGeom prst="roundRect">
            <a:avLst/>
          </a:prstGeom>
          <a:ln w="19050" cmpd="sng">
            <a:solidFill>
              <a:schemeClr val="bg2"/>
            </a:solidFill>
          </a:ln>
        </p:spPr>
        <p:txBody>
          <a:bodyPr/>
          <a:lstStyle/>
          <a:p>
            <a:pPr lvl="0"/>
            <a:r>
              <a:rPr lang="en-US" noProof="0"/>
              <a:t>Click icon to add clip art</a:t>
            </a:r>
            <a:endParaRPr lang="en-US" noProof="0" dirty="0"/>
          </a:p>
        </p:txBody>
      </p:sp>
      <p:sp>
        <p:nvSpPr>
          <p:cNvPr id="209" name="ClipArt Placeholder 9"/>
          <p:cNvSpPr>
            <a:spLocks noGrp="1"/>
          </p:cNvSpPr>
          <p:nvPr>
            <p:ph type="clipArt" sz="quarter" idx="88"/>
          </p:nvPr>
        </p:nvSpPr>
        <p:spPr>
          <a:xfrm>
            <a:off x="7353941" y="1370027"/>
            <a:ext cx="1456764" cy="2023969"/>
          </a:xfrm>
          <a:prstGeom prst="roundRect">
            <a:avLst/>
          </a:prstGeom>
          <a:ln w="19050" cmpd="sng">
            <a:solidFill>
              <a:schemeClr val="bg2"/>
            </a:solidFill>
          </a:ln>
        </p:spPr>
        <p:txBody>
          <a:bodyPr/>
          <a:lstStyle/>
          <a:p>
            <a:pPr lvl="0"/>
            <a:r>
              <a:rPr lang="en-US" noProof="0"/>
              <a:t>Click icon to add clip art</a:t>
            </a:r>
            <a:endParaRPr lang="en-US" noProof="0" dirty="0"/>
          </a:p>
        </p:txBody>
      </p:sp>
      <p:sp>
        <p:nvSpPr>
          <p:cNvPr id="210" name="Text Placeholder 2"/>
          <p:cNvSpPr>
            <a:spLocks noGrp="1"/>
          </p:cNvSpPr>
          <p:nvPr>
            <p:ph type="body" sz="quarter" idx="89"/>
          </p:nvPr>
        </p:nvSpPr>
        <p:spPr>
          <a:xfrm>
            <a:off x="610748"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11" name="Picture Placeholder 4"/>
          <p:cNvSpPr>
            <a:spLocks noGrp="1"/>
          </p:cNvSpPr>
          <p:nvPr>
            <p:ph type="pic" sz="quarter" idx="90"/>
          </p:nvPr>
        </p:nvSpPr>
        <p:spPr>
          <a:xfrm>
            <a:off x="483748" y="1697806"/>
            <a:ext cx="1187450" cy="492125"/>
          </a:xfrm>
        </p:spPr>
        <p:txBody>
          <a:bodyPr/>
          <a:lstStyle>
            <a:lvl1pPr algn="ctr">
              <a:defRPr sz="1100"/>
            </a:lvl1pPr>
          </a:lstStyle>
          <a:p>
            <a:pPr lvl="0"/>
            <a:r>
              <a:rPr lang="en-US" noProof="0"/>
              <a:t>Drag picture to placeholder or click icon to add</a:t>
            </a:r>
            <a:endParaRPr lang="en-US" noProof="0" dirty="0"/>
          </a:p>
        </p:txBody>
      </p:sp>
      <p:sp>
        <p:nvSpPr>
          <p:cNvPr id="212" name="Text Placeholder 2"/>
          <p:cNvSpPr>
            <a:spLocks noGrp="1"/>
          </p:cNvSpPr>
          <p:nvPr>
            <p:ph type="body" sz="quarter" idx="91"/>
          </p:nvPr>
        </p:nvSpPr>
        <p:spPr>
          <a:xfrm>
            <a:off x="472356"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13" name="Text Placeholder 2"/>
          <p:cNvSpPr>
            <a:spLocks noGrp="1"/>
          </p:cNvSpPr>
          <p:nvPr>
            <p:ph type="body" sz="quarter" idx="92"/>
          </p:nvPr>
        </p:nvSpPr>
        <p:spPr>
          <a:xfrm>
            <a:off x="472356"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14" name="Text Placeholder 2"/>
          <p:cNvSpPr>
            <a:spLocks noGrp="1"/>
          </p:cNvSpPr>
          <p:nvPr>
            <p:ph type="body" sz="quarter" idx="93"/>
          </p:nvPr>
        </p:nvSpPr>
        <p:spPr>
          <a:xfrm>
            <a:off x="472356"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15" name="Text Placeholder 2"/>
          <p:cNvSpPr>
            <a:spLocks noGrp="1"/>
          </p:cNvSpPr>
          <p:nvPr>
            <p:ph type="body" sz="quarter" idx="94"/>
          </p:nvPr>
        </p:nvSpPr>
        <p:spPr>
          <a:xfrm>
            <a:off x="472356"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16" name="Text Placeholder 2"/>
          <p:cNvSpPr>
            <a:spLocks noGrp="1"/>
          </p:cNvSpPr>
          <p:nvPr>
            <p:ph type="body" sz="quarter" idx="95"/>
          </p:nvPr>
        </p:nvSpPr>
        <p:spPr>
          <a:xfrm>
            <a:off x="2328765"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17" name="Picture Placeholder 4"/>
          <p:cNvSpPr>
            <a:spLocks noGrp="1"/>
          </p:cNvSpPr>
          <p:nvPr>
            <p:ph type="pic" sz="quarter" idx="96"/>
          </p:nvPr>
        </p:nvSpPr>
        <p:spPr>
          <a:xfrm>
            <a:off x="2201765" y="1697806"/>
            <a:ext cx="1187450" cy="492125"/>
          </a:xfrm>
        </p:spPr>
        <p:txBody>
          <a:bodyPr/>
          <a:lstStyle>
            <a:lvl1pPr algn="ctr">
              <a:defRPr sz="1100"/>
            </a:lvl1pPr>
          </a:lstStyle>
          <a:p>
            <a:pPr lvl="0"/>
            <a:r>
              <a:rPr lang="en-US" noProof="0"/>
              <a:t>Drag picture to placeholder or click icon to add</a:t>
            </a:r>
            <a:endParaRPr lang="en-US" noProof="0" dirty="0"/>
          </a:p>
        </p:txBody>
      </p:sp>
      <p:sp>
        <p:nvSpPr>
          <p:cNvPr id="218" name="Text Placeholder 2"/>
          <p:cNvSpPr>
            <a:spLocks noGrp="1"/>
          </p:cNvSpPr>
          <p:nvPr>
            <p:ph type="body" sz="quarter" idx="97"/>
          </p:nvPr>
        </p:nvSpPr>
        <p:spPr>
          <a:xfrm>
            <a:off x="2190373"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19" name="Text Placeholder 2"/>
          <p:cNvSpPr>
            <a:spLocks noGrp="1"/>
          </p:cNvSpPr>
          <p:nvPr>
            <p:ph type="body" sz="quarter" idx="98"/>
          </p:nvPr>
        </p:nvSpPr>
        <p:spPr>
          <a:xfrm>
            <a:off x="2190373"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20" name="Text Placeholder 2"/>
          <p:cNvSpPr>
            <a:spLocks noGrp="1"/>
          </p:cNvSpPr>
          <p:nvPr>
            <p:ph type="body" sz="quarter" idx="99"/>
          </p:nvPr>
        </p:nvSpPr>
        <p:spPr>
          <a:xfrm>
            <a:off x="2190373"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1" name="Text Placeholder 2"/>
          <p:cNvSpPr>
            <a:spLocks noGrp="1"/>
          </p:cNvSpPr>
          <p:nvPr>
            <p:ph type="body" sz="quarter" idx="100"/>
          </p:nvPr>
        </p:nvSpPr>
        <p:spPr>
          <a:xfrm>
            <a:off x="2190373"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2" name="Text Placeholder 2"/>
          <p:cNvSpPr>
            <a:spLocks noGrp="1"/>
          </p:cNvSpPr>
          <p:nvPr>
            <p:ph type="body" sz="quarter" idx="101"/>
          </p:nvPr>
        </p:nvSpPr>
        <p:spPr>
          <a:xfrm>
            <a:off x="4108696"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23" name="Picture Placeholder 4"/>
          <p:cNvSpPr>
            <a:spLocks noGrp="1"/>
          </p:cNvSpPr>
          <p:nvPr>
            <p:ph type="pic" sz="quarter" idx="102"/>
          </p:nvPr>
        </p:nvSpPr>
        <p:spPr>
          <a:xfrm>
            <a:off x="3981696" y="1697806"/>
            <a:ext cx="1187450" cy="492125"/>
          </a:xfrm>
        </p:spPr>
        <p:txBody>
          <a:bodyPr/>
          <a:lstStyle>
            <a:lvl1pPr algn="ctr">
              <a:defRPr sz="1100"/>
            </a:lvl1pPr>
          </a:lstStyle>
          <a:p>
            <a:pPr lvl="0"/>
            <a:r>
              <a:rPr lang="en-US" noProof="0"/>
              <a:t>Drag picture to placeholder or click icon to add</a:t>
            </a:r>
            <a:endParaRPr lang="en-US" noProof="0" dirty="0"/>
          </a:p>
        </p:txBody>
      </p:sp>
      <p:sp>
        <p:nvSpPr>
          <p:cNvPr id="224" name="Text Placeholder 2"/>
          <p:cNvSpPr>
            <a:spLocks noGrp="1"/>
          </p:cNvSpPr>
          <p:nvPr>
            <p:ph type="body" sz="quarter" idx="103"/>
          </p:nvPr>
        </p:nvSpPr>
        <p:spPr>
          <a:xfrm>
            <a:off x="3970304"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25" name="Text Placeholder 2"/>
          <p:cNvSpPr>
            <a:spLocks noGrp="1"/>
          </p:cNvSpPr>
          <p:nvPr>
            <p:ph type="body" sz="quarter" idx="104"/>
          </p:nvPr>
        </p:nvSpPr>
        <p:spPr>
          <a:xfrm>
            <a:off x="3970304"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26" name="Text Placeholder 2"/>
          <p:cNvSpPr>
            <a:spLocks noGrp="1"/>
          </p:cNvSpPr>
          <p:nvPr>
            <p:ph type="body" sz="quarter" idx="105"/>
          </p:nvPr>
        </p:nvSpPr>
        <p:spPr>
          <a:xfrm>
            <a:off x="3970304"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7" name="Text Placeholder 2"/>
          <p:cNvSpPr>
            <a:spLocks noGrp="1"/>
          </p:cNvSpPr>
          <p:nvPr>
            <p:ph type="body" sz="quarter" idx="106"/>
          </p:nvPr>
        </p:nvSpPr>
        <p:spPr>
          <a:xfrm>
            <a:off x="3970304"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8" name="Text Placeholder 2"/>
          <p:cNvSpPr>
            <a:spLocks noGrp="1"/>
          </p:cNvSpPr>
          <p:nvPr>
            <p:ph type="body" sz="quarter" idx="107"/>
          </p:nvPr>
        </p:nvSpPr>
        <p:spPr>
          <a:xfrm>
            <a:off x="5870365"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29" name="Picture Placeholder 4"/>
          <p:cNvSpPr>
            <a:spLocks noGrp="1"/>
          </p:cNvSpPr>
          <p:nvPr>
            <p:ph type="pic" sz="quarter" idx="108"/>
          </p:nvPr>
        </p:nvSpPr>
        <p:spPr>
          <a:xfrm>
            <a:off x="5743365" y="1697806"/>
            <a:ext cx="1187450" cy="492125"/>
          </a:xfrm>
        </p:spPr>
        <p:txBody>
          <a:bodyPr/>
          <a:lstStyle>
            <a:lvl1pPr algn="ctr">
              <a:defRPr sz="1100"/>
            </a:lvl1pPr>
          </a:lstStyle>
          <a:p>
            <a:pPr lvl="0"/>
            <a:r>
              <a:rPr lang="en-US" noProof="0"/>
              <a:t>Drag picture to placeholder or click icon to add</a:t>
            </a:r>
            <a:endParaRPr lang="en-US" noProof="0" dirty="0"/>
          </a:p>
        </p:txBody>
      </p:sp>
      <p:sp>
        <p:nvSpPr>
          <p:cNvPr id="230" name="Text Placeholder 2"/>
          <p:cNvSpPr>
            <a:spLocks noGrp="1"/>
          </p:cNvSpPr>
          <p:nvPr>
            <p:ph type="body" sz="quarter" idx="109"/>
          </p:nvPr>
        </p:nvSpPr>
        <p:spPr>
          <a:xfrm>
            <a:off x="5731973"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31" name="Text Placeholder 2"/>
          <p:cNvSpPr>
            <a:spLocks noGrp="1"/>
          </p:cNvSpPr>
          <p:nvPr>
            <p:ph type="body" sz="quarter" idx="110"/>
          </p:nvPr>
        </p:nvSpPr>
        <p:spPr>
          <a:xfrm>
            <a:off x="5731973"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32" name="Text Placeholder 2"/>
          <p:cNvSpPr>
            <a:spLocks noGrp="1"/>
          </p:cNvSpPr>
          <p:nvPr>
            <p:ph type="body" sz="quarter" idx="111"/>
          </p:nvPr>
        </p:nvSpPr>
        <p:spPr>
          <a:xfrm>
            <a:off x="5731973"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3" name="Text Placeholder 2"/>
          <p:cNvSpPr>
            <a:spLocks noGrp="1"/>
          </p:cNvSpPr>
          <p:nvPr>
            <p:ph type="body" sz="quarter" idx="112"/>
          </p:nvPr>
        </p:nvSpPr>
        <p:spPr>
          <a:xfrm>
            <a:off x="5731973"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4" name="Text Placeholder 2"/>
          <p:cNvSpPr>
            <a:spLocks noGrp="1"/>
          </p:cNvSpPr>
          <p:nvPr>
            <p:ph type="body" sz="quarter" idx="113"/>
          </p:nvPr>
        </p:nvSpPr>
        <p:spPr>
          <a:xfrm>
            <a:off x="7643718"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35" name="Picture Placeholder 4"/>
          <p:cNvSpPr>
            <a:spLocks noGrp="1"/>
          </p:cNvSpPr>
          <p:nvPr>
            <p:ph type="pic" sz="quarter" idx="114"/>
          </p:nvPr>
        </p:nvSpPr>
        <p:spPr>
          <a:xfrm>
            <a:off x="7516718" y="1697806"/>
            <a:ext cx="1187450" cy="492125"/>
          </a:xfrm>
        </p:spPr>
        <p:txBody>
          <a:bodyPr/>
          <a:lstStyle>
            <a:lvl1pPr algn="ctr">
              <a:defRPr sz="1100"/>
            </a:lvl1pPr>
          </a:lstStyle>
          <a:p>
            <a:pPr lvl="0"/>
            <a:r>
              <a:rPr lang="en-US" noProof="0"/>
              <a:t>Drag picture to placeholder or click icon to add</a:t>
            </a:r>
            <a:endParaRPr lang="en-US" noProof="0" dirty="0"/>
          </a:p>
        </p:txBody>
      </p:sp>
      <p:sp>
        <p:nvSpPr>
          <p:cNvPr id="236" name="Text Placeholder 2"/>
          <p:cNvSpPr>
            <a:spLocks noGrp="1"/>
          </p:cNvSpPr>
          <p:nvPr>
            <p:ph type="body" sz="quarter" idx="115"/>
          </p:nvPr>
        </p:nvSpPr>
        <p:spPr>
          <a:xfrm>
            <a:off x="7505326"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37" name="Text Placeholder 2"/>
          <p:cNvSpPr>
            <a:spLocks noGrp="1"/>
          </p:cNvSpPr>
          <p:nvPr>
            <p:ph type="body" sz="quarter" idx="116"/>
          </p:nvPr>
        </p:nvSpPr>
        <p:spPr>
          <a:xfrm>
            <a:off x="7505326"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38" name="Text Placeholder 2"/>
          <p:cNvSpPr>
            <a:spLocks noGrp="1"/>
          </p:cNvSpPr>
          <p:nvPr>
            <p:ph type="body" sz="quarter" idx="117"/>
          </p:nvPr>
        </p:nvSpPr>
        <p:spPr>
          <a:xfrm>
            <a:off x="7505326"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9" name="Text Placeholder 2"/>
          <p:cNvSpPr>
            <a:spLocks noGrp="1"/>
          </p:cNvSpPr>
          <p:nvPr>
            <p:ph type="body" sz="quarter" idx="118"/>
          </p:nvPr>
        </p:nvSpPr>
        <p:spPr>
          <a:xfrm>
            <a:off x="7505326"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31" name="Footer Placeholder 1"/>
          <p:cNvSpPr>
            <a:spLocks noGrp="1"/>
          </p:cNvSpPr>
          <p:nvPr>
            <p:ph type="ftr" sz="quarter" idx="119"/>
          </p:nvPr>
        </p:nvSpPr>
        <p:spPr/>
        <p:txBody>
          <a:bodyPr/>
          <a:lstStyle>
            <a:lvl1pPr>
              <a:defRPr/>
            </a:lvl1pPr>
          </a:lstStyle>
          <a:p>
            <a:pPr>
              <a:defRPr/>
            </a:pPr>
            <a:r>
              <a:rPr lang="en-US"/>
              <a:t>Renewable Energy Resource Mapping</a:t>
            </a:r>
            <a:endParaRPr lang="en-US" dirty="0"/>
          </a:p>
        </p:txBody>
      </p:sp>
      <p:sp>
        <p:nvSpPr>
          <p:cNvPr id="132" name="Slide Number Placeholder 2"/>
          <p:cNvSpPr>
            <a:spLocks noGrp="1"/>
          </p:cNvSpPr>
          <p:nvPr>
            <p:ph type="sldNum" sz="quarter" idx="120"/>
          </p:nvPr>
        </p:nvSpPr>
        <p:spPr/>
        <p:txBody>
          <a:bodyPr/>
          <a:lstStyle>
            <a:lvl1pPr>
              <a:defRPr/>
            </a:lvl1pPr>
          </a:lstStyle>
          <a:p>
            <a:fld id="{422D4590-E649-4D3C-9F6F-A799D02B3AD0}" type="slidenum">
              <a:rPr lang="en-US" altLang="en-US"/>
              <a:pPr/>
              <a:t>‹#›</a:t>
            </a:fld>
            <a:endParaRPr lang="en-US" altLang="en-US"/>
          </a:p>
        </p:txBody>
      </p:sp>
    </p:spTree>
    <p:extLst>
      <p:ext uri="{BB962C8B-B14F-4D97-AF65-F5344CB8AC3E}">
        <p14:creationId xmlns:p14="http://schemas.microsoft.com/office/powerpoint/2010/main" val="42480968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n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0" y="1132417"/>
            <a:ext cx="8445500" cy="5069416"/>
          </a:xfrm>
        </p:spPr>
        <p:txBody>
          <a:bodyPr/>
          <a:lstStyle/>
          <a:p>
            <a:pPr lvl="0"/>
            <a:endParaRPr lang="en-US" noProof="0" dirty="0"/>
          </a:p>
        </p:txBody>
      </p:sp>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4" name="Slide Number Placeholder 3"/>
          <p:cNvSpPr>
            <a:spLocks noGrp="1"/>
          </p:cNvSpPr>
          <p:nvPr>
            <p:ph type="sldNum" sz="quarter" idx="19"/>
          </p:nvPr>
        </p:nvSpPr>
        <p:spPr/>
        <p:txBody>
          <a:bodyPr/>
          <a:lstStyle>
            <a:lvl1pPr>
              <a:defRPr/>
            </a:lvl1pPr>
          </a:lstStyle>
          <a:p>
            <a:fld id="{4F061798-D3BC-4459-8978-AB5515C95827}" type="slidenum">
              <a:rPr lang="en-US" altLang="en-US"/>
              <a:pPr/>
              <a:t>‹#›</a:t>
            </a:fld>
            <a:endParaRPr lang="en-US" altLang="en-US"/>
          </a:p>
        </p:txBody>
      </p:sp>
      <p:sp>
        <p:nvSpPr>
          <p:cNvPr id="6" name="Footer Placeholder 4"/>
          <p:cNvSpPr>
            <a:spLocks noGrp="1"/>
          </p:cNvSpPr>
          <p:nvPr>
            <p:ph type="ftr" sz="quarter" idx="20"/>
          </p:nvPr>
        </p:nvSpPr>
        <p:spPr/>
        <p:txBody>
          <a:bodyPr/>
          <a:lstStyle>
            <a:lvl1pPr>
              <a:defRPr/>
            </a:lvl1pPr>
          </a:lstStyle>
          <a:p>
            <a:pPr>
              <a:defRPr/>
            </a:pPr>
            <a:r>
              <a:rPr lang="en-US"/>
              <a:t>Renewable Energy Resource Mapping</a:t>
            </a:r>
            <a:endParaRPr lang="en-US" dirty="0"/>
          </a:p>
        </p:txBody>
      </p:sp>
    </p:spTree>
    <p:extLst>
      <p:ext uri="{BB962C8B-B14F-4D97-AF65-F5344CB8AC3E}">
        <p14:creationId xmlns:p14="http://schemas.microsoft.com/office/powerpoint/2010/main" val="11585552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ha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0" y="1147233"/>
            <a:ext cx="4159249" cy="5048250"/>
          </a:xfrm>
        </p:spPr>
        <p:txBody>
          <a:bodyPr/>
          <a:lstStyle/>
          <a:p>
            <a:pPr lvl="0"/>
            <a:endParaRPr lang="en-US" noProof="0"/>
          </a:p>
        </p:txBody>
      </p:sp>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13" name="Chart Placeholder 4"/>
          <p:cNvSpPr>
            <a:spLocks noGrp="1"/>
          </p:cNvSpPr>
          <p:nvPr>
            <p:ph type="chart" sz="quarter" idx="19"/>
          </p:nvPr>
        </p:nvSpPr>
        <p:spPr>
          <a:xfrm>
            <a:off x="4607983" y="1147233"/>
            <a:ext cx="4159249" cy="5048250"/>
          </a:xfrm>
        </p:spPr>
        <p:txBody>
          <a:bodyPr/>
          <a:lstStyle/>
          <a:p>
            <a:pPr lvl="0"/>
            <a:endParaRPr lang="en-US" noProof="0"/>
          </a:p>
        </p:txBody>
      </p:sp>
      <p:sp>
        <p:nvSpPr>
          <p:cNvPr id="6" name="Slide Number Placeholder 3"/>
          <p:cNvSpPr>
            <a:spLocks noGrp="1"/>
          </p:cNvSpPr>
          <p:nvPr>
            <p:ph type="sldNum" sz="quarter" idx="20"/>
          </p:nvPr>
        </p:nvSpPr>
        <p:spPr/>
        <p:txBody>
          <a:bodyPr/>
          <a:lstStyle>
            <a:lvl1pPr>
              <a:defRPr/>
            </a:lvl1pPr>
          </a:lstStyle>
          <a:p>
            <a:fld id="{5AF6E1BF-9A02-4BCB-893F-3973DF1F8998}" type="slidenum">
              <a:rPr lang="en-US" altLang="en-US"/>
              <a:pPr/>
              <a:t>‹#›</a:t>
            </a:fld>
            <a:endParaRPr lang="en-US" altLang="en-US"/>
          </a:p>
        </p:txBody>
      </p:sp>
      <p:sp>
        <p:nvSpPr>
          <p:cNvPr id="7" name="Footer Placeholder 4"/>
          <p:cNvSpPr>
            <a:spLocks noGrp="1"/>
          </p:cNvSpPr>
          <p:nvPr>
            <p:ph type="ftr" sz="quarter" idx="21"/>
          </p:nvPr>
        </p:nvSpPr>
        <p:spPr/>
        <p:txBody>
          <a:bodyPr/>
          <a:lstStyle>
            <a:lvl1pPr>
              <a:defRPr/>
            </a:lvl1pPr>
          </a:lstStyle>
          <a:p>
            <a:pPr>
              <a:defRPr/>
            </a:pPr>
            <a:r>
              <a:rPr lang="en-US"/>
              <a:t>Renewable Energy Resource Mapping</a:t>
            </a:r>
            <a:endParaRPr lang="en-US" dirty="0"/>
          </a:p>
        </p:txBody>
      </p:sp>
    </p:spTree>
    <p:extLst>
      <p:ext uri="{BB962C8B-B14F-4D97-AF65-F5344CB8AC3E}">
        <p14:creationId xmlns:p14="http://schemas.microsoft.com/office/powerpoint/2010/main" val="23303502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0" y="1147233"/>
            <a:ext cx="4159249" cy="5048250"/>
          </a:xfrm>
        </p:spPr>
        <p:txBody>
          <a:bodyPr/>
          <a:lstStyle/>
          <a:p>
            <a:pPr lvl="0"/>
            <a:endParaRPr lang="en-US" noProof="0" dirty="0"/>
          </a:p>
        </p:txBody>
      </p:sp>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13" name="Chart Placeholder 4"/>
          <p:cNvSpPr>
            <a:spLocks noGrp="1"/>
          </p:cNvSpPr>
          <p:nvPr>
            <p:ph type="chart" sz="quarter" idx="19"/>
          </p:nvPr>
        </p:nvSpPr>
        <p:spPr>
          <a:xfrm>
            <a:off x="4607983" y="1147233"/>
            <a:ext cx="4159249" cy="2461684"/>
          </a:xfrm>
        </p:spPr>
        <p:txBody>
          <a:bodyPr/>
          <a:lstStyle/>
          <a:p>
            <a:pPr lvl="0"/>
            <a:endParaRPr lang="en-US" noProof="0" dirty="0"/>
          </a:p>
        </p:txBody>
      </p:sp>
      <p:sp>
        <p:nvSpPr>
          <p:cNvPr id="8" name="Chart Placeholder 4"/>
          <p:cNvSpPr>
            <a:spLocks noGrp="1"/>
          </p:cNvSpPr>
          <p:nvPr>
            <p:ph type="chart" sz="quarter" idx="20"/>
          </p:nvPr>
        </p:nvSpPr>
        <p:spPr>
          <a:xfrm>
            <a:off x="4612216" y="3723217"/>
            <a:ext cx="4159249" cy="2461684"/>
          </a:xfrm>
        </p:spPr>
        <p:txBody>
          <a:bodyPr/>
          <a:lstStyle/>
          <a:p>
            <a:pPr lvl="0"/>
            <a:endParaRPr lang="en-US" noProof="0" dirty="0"/>
          </a:p>
        </p:txBody>
      </p:sp>
      <p:sp>
        <p:nvSpPr>
          <p:cNvPr id="6" name="Slide Number Placeholder 3"/>
          <p:cNvSpPr>
            <a:spLocks noGrp="1"/>
          </p:cNvSpPr>
          <p:nvPr>
            <p:ph type="sldNum" sz="quarter" idx="21"/>
          </p:nvPr>
        </p:nvSpPr>
        <p:spPr/>
        <p:txBody>
          <a:bodyPr/>
          <a:lstStyle>
            <a:lvl1pPr>
              <a:defRPr/>
            </a:lvl1pPr>
          </a:lstStyle>
          <a:p>
            <a:fld id="{E32F2A3A-23E9-4DDA-BB8D-B94199226C2A}" type="slidenum">
              <a:rPr lang="en-US" altLang="en-US"/>
              <a:pPr/>
              <a:t>‹#›</a:t>
            </a:fld>
            <a:endParaRPr lang="en-US" altLang="en-US"/>
          </a:p>
        </p:txBody>
      </p:sp>
      <p:sp>
        <p:nvSpPr>
          <p:cNvPr id="7" name="Footer Placeholder 4"/>
          <p:cNvSpPr>
            <a:spLocks noGrp="1"/>
          </p:cNvSpPr>
          <p:nvPr>
            <p:ph type="ftr" sz="quarter" idx="22"/>
          </p:nvPr>
        </p:nvSpPr>
        <p:spPr/>
        <p:txBody>
          <a:bodyPr/>
          <a:lstStyle>
            <a:lvl1pPr>
              <a:defRPr/>
            </a:lvl1pPr>
          </a:lstStyle>
          <a:p>
            <a:pPr>
              <a:defRPr/>
            </a:pPr>
            <a:r>
              <a:rPr lang="en-US"/>
              <a:t>Renewable Energy Resource Mapping</a:t>
            </a:r>
            <a:endParaRPr lang="en-US" dirty="0"/>
          </a:p>
        </p:txBody>
      </p:sp>
    </p:spTree>
    <p:extLst>
      <p:ext uri="{BB962C8B-B14F-4D97-AF65-F5344CB8AC3E}">
        <p14:creationId xmlns:p14="http://schemas.microsoft.com/office/powerpoint/2010/main" val="37646701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ur Char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13" name="Chart Placeholder 4"/>
          <p:cNvSpPr>
            <a:spLocks noGrp="1"/>
          </p:cNvSpPr>
          <p:nvPr>
            <p:ph type="chart" sz="quarter" idx="19"/>
          </p:nvPr>
        </p:nvSpPr>
        <p:spPr>
          <a:xfrm>
            <a:off x="4607983" y="1147233"/>
            <a:ext cx="4159249" cy="2461684"/>
          </a:xfrm>
        </p:spPr>
        <p:txBody>
          <a:bodyPr/>
          <a:lstStyle/>
          <a:p>
            <a:pPr lvl="0"/>
            <a:endParaRPr lang="en-US" noProof="0" dirty="0"/>
          </a:p>
        </p:txBody>
      </p:sp>
      <p:sp>
        <p:nvSpPr>
          <p:cNvPr id="8" name="Chart Placeholder 4"/>
          <p:cNvSpPr>
            <a:spLocks noGrp="1"/>
          </p:cNvSpPr>
          <p:nvPr>
            <p:ph type="chart" sz="quarter" idx="20"/>
          </p:nvPr>
        </p:nvSpPr>
        <p:spPr>
          <a:xfrm>
            <a:off x="4612216" y="3723217"/>
            <a:ext cx="4159249" cy="2461684"/>
          </a:xfrm>
        </p:spPr>
        <p:txBody>
          <a:bodyPr/>
          <a:lstStyle/>
          <a:p>
            <a:pPr lvl="0"/>
            <a:endParaRPr lang="en-US" noProof="0" dirty="0"/>
          </a:p>
        </p:txBody>
      </p:sp>
      <p:sp>
        <p:nvSpPr>
          <p:cNvPr id="9" name="Chart Placeholder 4"/>
          <p:cNvSpPr>
            <a:spLocks noGrp="1"/>
          </p:cNvSpPr>
          <p:nvPr>
            <p:ph type="chart" sz="quarter" idx="21"/>
          </p:nvPr>
        </p:nvSpPr>
        <p:spPr>
          <a:xfrm>
            <a:off x="347133" y="1140883"/>
            <a:ext cx="4159249" cy="2461684"/>
          </a:xfrm>
        </p:spPr>
        <p:txBody>
          <a:bodyPr/>
          <a:lstStyle/>
          <a:p>
            <a:pPr lvl="0"/>
            <a:endParaRPr lang="en-US" noProof="0" dirty="0"/>
          </a:p>
        </p:txBody>
      </p:sp>
      <p:sp>
        <p:nvSpPr>
          <p:cNvPr id="14" name="Chart Placeholder 4"/>
          <p:cNvSpPr>
            <a:spLocks noGrp="1"/>
          </p:cNvSpPr>
          <p:nvPr>
            <p:ph type="chart" sz="quarter" idx="22"/>
          </p:nvPr>
        </p:nvSpPr>
        <p:spPr>
          <a:xfrm>
            <a:off x="351366" y="3716867"/>
            <a:ext cx="4159249" cy="2461684"/>
          </a:xfrm>
        </p:spPr>
        <p:txBody>
          <a:bodyPr/>
          <a:lstStyle/>
          <a:p>
            <a:pPr lvl="0"/>
            <a:endParaRPr lang="en-US" noProof="0" dirty="0"/>
          </a:p>
        </p:txBody>
      </p:sp>
      <p:sp>
        <p:nvSpPr>
          <p:cNvPr id="7" name="Slide Number Placeholder 3"/>
          <p:cNvSpPr>
            <a:spLocks noGrp="1"/>
          </p:cNvSpPr>
          <p:nvPr>
            <p:ph type="sldNum" sz="quarter" idx="23"/>
          </p:nvPr>
        </p:nvSpPr>
        <p:spPr/>
        <p:txBody>
          <a:bodyPr/>
          <a:lstStyle>
            <a:lvl1pPr>
              <a:defRPr/>
            </a:lvl1pPr>
          </a:lstStyle>
          <a:p>
            <a:fld id="{EAD9035F-9CD6-4A05-A7DC-5BD8069473F5}" type="slidenum">
              <a:rPr lang="en-US" altLang="en-US"/>
              <a:pPr/>
              <a:t>‹#›</a:t>
            </a:fld>
            <a:endParaRPr lang="en-US" altLang="en-US"/>
          </a:p>
        </p:txBody>
      </p:sp>
      <p:sp>
        <p:nvSpPr>
          <p:cNvPr id="10" name="Footer Placeholder 4"/>
          <p:cNvSpPr>
            <a:spLocks noGrp="1"/>
          </p:cNvSpPr>
          <p:nvPr>
            <p:ph type="ftr" sz="quarter" idx="24"/>
          </p:nvPr>
        </p:nvSpPr>
        <p:spPr/>
        <p:txBody>
          <a:bodyPr/>
          <a:lstStyle>
            <a:lvl1pPr>
              <a:defRPr/>
            </a:lvl1pPr>
          </a:lstStyle>
          <a:p>
            <a:pPr>
              <a:defRPr/>
            </a:pPr>
            <a:r>
              <a:rPr lang="en-US"/>
              <a:t>Renewable Energy Resource Mapping</a:t>
            </a:r>
            <a:endParaRPr lang="en-US" dirty="0"/>
          </a:p>
        </p:txBody>
      </p:sp>
    </p:spTree>
    <p:extLst>
      <p:ext uri="{BB962C8B-B14F-4D97-AF65-F5344CB8AC3E}">
        <p14:creationId xmlns:p14="http://schemas.microsoft.com/office/powerpoint/2010/main" val="566900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hite Title Slide">
    <p:spTree>
      <p:nvGrpSpPr>
        <p:cNvPr id="1" name=""/>
        <p:cNvGrpSpPr/>
        <p:nvPr/>
      </p:nvGrpSpPr>
      <p:grpSpPr>
        <a:xfrm>
          <a:off x="0" y="0"/>
          <a:ext cx="0" cy="0"/>
          <a:chOff x="0" y="0"/>
          <a:chExt cx="0" cy="0"/>
        </a:xfrm>
      </p:grpSpPr>
      <p:sp>
        <p:nvSpPr>
          <p:cNvPr id="7"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10"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11" name="Freeform 1098"/>
          <p:cNvSpPr>
            <a:spLocks/>
          </p:cNvSpPr>
          <p:nvPr/>
        </p:nvSpPr>
        <p:spPr bwMode="auto">
          <a:xfrm>
            <a:off x="487363" y="617538"/>
            <a:ext cx="3175" cy="1587"/>
          </a:xfrm>
          <a:custGeom>
            <a:avLst/>
            <a:gdLst>
              <a:gd name="T0" fmla="*/ 0 w 2"/>
              <a:gd name="T1" fmla="*/ 0 h 1587"/>
              <a:gd name="T2" fmla="*/ 2 w 2"/>
              <a:gd name="T3" fmla="*/ 0 h 1587"/>
              <a:gd name="T4" fmla="*/ 2 w 2"/>
              <a:gd name="T5" fmla="*/ 0 h 1587"/>
              <a:gd name="T6" fmla="*/ 2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 w 2"/>
              <a:gd name="T35" fmla="*/ 0 h 1587"/>
              <a:gd name="T36" fmla="*/ 2 w 2"/>
              <a:gd name="T37" fmla="*/ 0 h 1587"/>
              <a:gd name="T38" fmla="*/ 2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115"/>
          <p:cNvSpPr>
            <a:spLocks/>
          </p:cNvSpPr>
          <p:nvPr/>
        </p:nvSpPr>
        <p:spPr bwMode="auto">
          <a:xfrm>
            <a:off x="458788" y="473075"/>
            <a:ext cx="3175" cy="3175"/>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2 h 2"/>
              <a:gd name="T12" fmla="*/ 2 w 2"/>
              <a:gd name="T13" fmla="*/ 2 h 2"/>
              <a:gd name="T14" fmla="*/ 2 w 2"/>
              <a:gd name="T15" fmla="*/ 2 h 2"/>
              <a:gd name="T16" fmla="*/ 2 w 2"/>
              <a:gd name="T17" fmla="*/ 0 h 2"/>
              <a:gd name="T18" fmla="*/ 0 w 2"/>
              <a:gd name="T19" fmla="*/ 2 h 2"/>
              <a:gd name="T20" fmla="*/ 0 w 2"/>
              <a:gd name="T21" fmla="*/ 2 h 2"/>
              <a:gd name="T22" fmla="*/ 0 w 2"/>
              <a:gd name="T23" fmla="*/ 2 h 2"/>
              <a:gd name="T24" fmla="*/ 0 w 2"/>
              <a:gd name="T25" fmla="*/ 2 h 2"/>
              <a:gd name="T26" fmla="*/ 0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2 w 2"/>
              <a:gd name="T55" fmla="*/ 2 h 2"/>
              <a:gd name="T56" fmla="*/ 0 w 2"/>
              <a:gd name="T57" fmla="*/ 2 h 2"/>
              <a:gd name="T58" fmla="*/ 2 w 2"/>
              <a:gd name="T59" fmla="*/ 2 h 2"/>
              <a:gd name="T60" fmla="*/ 2 w 2"/>
              <a:gd name="T61" fmla="*/ 2 h 2"/>
              <a:gd name="T62" fmla="*/ 2 w 2"/>
              <a:gd name="T63" fmla="*/ 2 h 2"/>
              <a:gd name="T64" fmla="*/ 0 w 2"/>
              <a:gd name="T65" fmla="*/ 2 h 2"/>
              <a:gd name="T66" fmla="*/ 0 w 2"/>
              <a:gd name="T67" fmla="*/ 2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120"/>
          <p:cNvSpPr>
            <a:spLocks/>
          </p:cNvSpPr>
          <p:nvPr/>
        </p:nvSpPr>
        <p:spPr bwMode="auto">
          <a:xfrm>
            <a:off x="458788" y="463550"/>
            <a:ext cx="3175" cy="3175"/>
          </a:xfrm>
          <a:custGeom>
            <a:avLst/>
            <a:gdLst>
              <a:gd name="T0" fmla="*/ 0 w 2"/>
              <a:gd name="T1" fmla="*/ 0 h 2"/>
              <a:gd name="T2" fmla="*/ 0 w 2"/>
              <a:gd name="T3" fmla="*/ 2 h 2"/>
              <a:gd name="T4" fmla="*/ 0 w 2"/>
              <a:gd name="T5" fmla="*/ 2 h 2"/>
              <a:gd name="T6" fmla="*/ 0 w 2"/>
              <a:gd name="T7" fmla="*/ 2 h 2"/>
              <a:gd name="T8" fmla="*/ 2 w 2"/>
              <a:gd name="T9" fmla="*/ 2 h 2"/>
              <a:gd name="T10" fmla="*/ 2 w 2"/>
              <a:gd name="T11" fmla="*/ 0 h 2"/>
              <a:gd name="T12" fmla="*/ 2 w 2"/>
              <a:gd name="T13" fmla="*/ 0 h 2"/>
              <a:gd name="T14" fmla="*/ 2 w 2"/>
              <a:gd name="T15" fmla="*/ 0 h 2"/>
              <a:gd name="T16" fmla="*/ 0 w 2"/>
              <a:gd name="T17" fmla="*/ 0 h 2"/>
              <a:gd name="T18" fmla="*/ 0 w 2"/>
              <a:gd name="T19" fmla="*/ 2 h 2"/>
              <a:gd name="T20" fmla="*/ 0 w 2"/>
              <a:gd name="T21" fmla="*/ 2 h 2"/>
              <a:gd name="T22" fmla="*/ 2 w 2"/>
              <a:gd name="T23" fmla="*/ 0 h 2"/>
              <a:gd name="T24" fmla="*/ 2 w 2"/>
              <a:gd name="T25" fmla="*/ 0 h 2"/>
              <a:gd name="T26" fmla="*/ 2 w 2"/>
              <a:gd name="T27" fmla="*/ 0 h 2"/>
              <a:gd name="T28" fmla="*/ 2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2 w 2"/>
              <a:gd name="T47" fmla="*/ 2 h 2"/>
              <a:gd name="T48" fmla="*/ 0 w 2"/>
              <a:gd name="T49" fmla="*/ 2 h 2"/>
              <a:gd name="T50" fmla="*/ 0 w 2"/>
              <a:gd name="T51" fmla="*/ 2 h 2"/>
              <a:gd name="T52" fmla="*/ 2 w 2"/>
              <a:gd name="T53" fmla="*/ 2 h 2"/>
              <a:gd name="T54" fmla="*/ 2 w 2"/>
              <a:gd name="T55" fmla="*/ 2 h 2"/>
              <a:gd name="T56" fmla="*/ 2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134"/>
          <p:cNvSpPr>
            <a:spLocks/>
          </p:cNvSpPr>
          <p:nvPr/>
        </p:nvSpPr>
        <p:spPr bwMode="auto">
          <a:xfrm>
            <a:off x="703263" y="514350"/>
            <a:ext cx="3175" cy="6350"/>
          </a:xfrm>
          <a:custGeom>
            <a:avLst/>
            <a:gdLst>
              <a:gd name="T0" fmla="*/ 2 w 2"/>
              <a:gd name="T1" fmla="*/ 4 h 4"/>
              <a:gd name="T2" fmla="*/ 2 w 2"/>
              <a:gd name="T3" fmla="*/ 4 h 4"/>
              <a:gd name="T4" fmla="*/ 2 w 2"/>
              <a:gd name="T5" fmla="*/ 4 h 4"/>
              <a:gd name="T6" fmla="*/ 2 w 2"/>
              <a:gd name="T7" fmla="*/ 2 h 4"/>
              <a:gd name="T8" fmla="*/ 2 w 2"/>
              <a:gd name="T9" fmla="*/ 0 h 4"/>
              <a:gd name="T10" fmla="*/ 2 w 2"/>
              <a:gd name="T11" fmla="*/ 0 h 4"/>
              <a:gd name="T12" fmla="*/ 2 w 2"/>
              <a:gd name="T13" fmla="*/ 0 h 4"/>
              <a:gd name="T14" fmla="*/ 0 w 2"/>
              <a:gd name="T15" fmla="*/ 2 h 4"/>
              <a:gd name="T16" fmla="*/ 2 w 2"/>
              <a:gd name="T17" fmla="*/ 4 h 4"/>
              <a:gd name="T18" fmla="*/ 2 w 2"/>
              <a:gd name="T19" fmla="*/ 2 h 4"/>
              <a:gd name="T20" fmla="*/ 2 w 2"/>
              <a:gd name="T21" fmla="*/ 2 h 4"/>
              <a:gd name="T22" fmla="*/ 2 w 2"/>
              <a:gd name="T23" fmla="*/ 0 h 4"/>
              <a:gd name="T24" fmla="*/ 2 w 2"/>
              <a:gd name="T25" fmla="*/ 2 h 4"/>
              <a:gd name="T26" fmla="*/ 2 w 2"/>
              <a:gd name="T27" fmla="*/ 2 h 4"/>
              <a:gd name="T28" fmla="*/ 2 w 2"/>
              <a:gd name="T29" fmla="*/ 2 h 4"/>
              <a:gd name="T30" fmla="*/ 2 w 2"/>
              <a:gd name="T31" fmla="*/ 2 h 4"/>
              <a:gd name="T32" fmla="*/ 2 w 2"/>
              <a:gd name="T33" fmla="*/ 2 h 4"/>
              <a:gd name="T34" fmla="*/ 2 w 2"/>
              <a:gd name="T35" fmla="*/ 2 h 4"/>
              <a:gd name="T36" fmla="*/ 2 w 2"/>
              <a:gd name="T37" fmla="*/ 2 h 4"/>
              <a:gd name="T38" fmla="*/ 2 w 2"/>
              <a:gd name="T39" fmla="*/ 2 h 4"/>
              <a:gd name="T40" fmla="*/ 2 w 2"/>
              <a:gd name="T41" fmla="*/ 2 h 4"/>
              <a:gd name="T42" fmla="*/ 2 w 2"/>
              <a:gd name="T43" fmla="*/ 2 h 4"/>
              <a:gd name="T44" fmla="*/ 2 w 2"/>
              <a:gd name="T45" fmla="*/ 2 h 4"/>
              <a:gd name="T46" fmla="*/ 2 w 2"/>
              <a:gd name="T47" fmla="*/ 2 h 4"/>
              <a:gd name="T48" fmla="*/ 2 w 2"/>
              <a:gd name="T49" fmla="*/ 2 h 4"/>
              <a:gd name="T50" fmla="*/ 2 w 2"/>
              <a:gd name="T51" fmla="*/ 2 h 4"/>
              <a:gd name="T52" fmla="*/ 0 w 2"/>
              <a:gd name="T53" fmla="*/ 2 h 4"/>
              <a:gd name="T54" fmla="*/ 2 w 2"/>
              <a:gd name="T55" fmla="*/ 4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141"/>
          <p:cNvSpPr>
            <a:spLocks/>
          </p:cNvSpPr>
          <p:nvPr/>
        </p:nvSpPr>
        <p:spPr bwMode="auto">
          <a:xfrm>
            <a:off x="706438" y="479425"/>
            <a:ext cx="1587" cy="6350"/>
          </a:xfrm>
          <a:custGeom>
            <a:avLst/>
            <a:gdLst>
              <a:gd name="T0" fmla="*/ 0 w 1587"/>
              <a:gd name="T1" fmla="*/ 4 h 4"/>
              <a:gd name="T2" fmla="*/ 0 w 1587"/>
              <a:gd name="T3" fmla="*/ 2 h 4"/>
              <a:gd name="T4" fmla="*/ 0 w 1587"/>
              <a:gd name="T5" fmla="*/ 0 h 4"/>
              <a:gd name="T6" fmla="*/ 0 w 1587"/>
              <a:gd name="T7" fmla="*/ 0 h 4"/>
              <a:gd name="T8" fmla="*/ 0 w 1587"/>
              <a:gd name="T9" fmla="*/ 2 h 4"/>
              <a:gd name="T10" fmla="*/ 0 w 1587"/>
              <a:gd name="T11" fmla="*/ 2 h 4"/>
              <a:gd name="T12" fmla="*/ 0 w 1587"/>
              <a:gd name="T13" fmla="*/ 4 h 4"/>
              <a:gd name="T14" fmla="*/ 0 w 1587"/>
              <a:gd name="T15" fmla="*/ 2 h 4"/>
              <a:gd name="T16" fmla="*/ 0 w 1587"/>
              <a:gd name="T17" fmla="*/ 2 h 4"/>
              <a:gd name="T18" fmla="*/ 0 w 1587"/>
              <a:gd name="T19" fmla="*/ 2 h 4"/>
              <a:gd name="T20" fmla="*/ 0 w 1587"/>
              <a:gd name="T21" fmla="*/ 2 h 4"/>
              <a:gd name="T22" fmla="*/ 0 w 1587"/>
              <a:gd name="T23" fmla="*/ 2 h 4"/>
              <a:gd name="T24" fmla="*/ 0 w 1587"/>
              <a:gd name="T25" fmla="*/ 2 h 4"/>
              <a:gd name="T26" fmla="*/ 0 w 1587"/>
              <a:gd name="T27" fmla="*/ 2 h 4"/>
              <a:gd name="T28" fmla="*/ 0 w 1587"/>
              <a:gd name="T29" fmla="*/ 4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148"/>
          <p:cNvSpPr>
            <a:spLocks/>
          </p:cNvSpPr>
          <p:nvPr/>
        </p:nvSpPr>
        <p:spPr bwMode="auto">
          <a:xfrm>
            <a:off x="693738" y="460375"/>
            <a:ext cx="3175" cy="3175"/>
          </a:xfrm>
          <a:custGeom>
            <a:avLst/>
            <a:gdLst>
              <a:gd name="T0" fmla="*/ 2 w 2"/>
              <a:gd name="T1" fmla="*/ 2 h 2"/>
              <a:gd name="T2" fmla="*/ 2 w 2"/>
              <a:gd name="T3" fmla="*/ 0 h 2"/>
              <a:gd name="T4" fmla="*/ 2 w 2"/>
              <a:gd name="T5" fmla="*/ 0 h 2"/>
              <a:gd name="T6" fmla="*/ 2 w 2"/>
              <a:gd name="T7" fmla="*/ 0 h 2"/>
              <a:gd name="T8" fmla="*/ 2 w 2"/>
              <a:gd name="T9" fmla="*/ 0 h 2"/>
              <a:gd name="T10" fmla="*/ 0 w 2"/>
              <a:gd name="T11" fmla="*/ 0 h 2"/>
              <a:gd name="T12" fmla="*/ 0 w 2"/>
              <a:gd name="T13" fmla="*/ 0 h 2"/>
              <a:gd name="T14" fmla="*/ 0 w 2"/>
              <a:gd name="T15" fmla="*/ 2 h 2"/>
              <a:gd name="T16" fmla="*/ 0 w 2"/>
              <a:gd name="T17" fmla="*/ 2 h 2"/>
              <a:gd name="T18" fmla="*/ 0 w 2"/>
              <a:gd name="T19" fmla="*/ 2 h 2"/>
              <a:gd name="T20" fmla="*/ 2 w 2"/>
              <a:gd name="T21" fmla="*/ 2 h 2"/>
              <a:gd name="T22" fmla="*/ 2 w 2"/>
              <a:gd name="T23" fmla="*/ 2 h 2"/>
              <a:gd name="T24" fmla="*/ 2 w 2"/>
              <a:gd name="T25" fmla="*/ 0 h 2"/>
              <a:gd name="T26" fmla="*/ 2 w 2"/>
              <a:gd name="T27" fmla="*/ 0 h 2"/>
              <a:gd name="T28" fmla="*/ 2 w 2"/>
              <a:gd name="T29" fmla="*/ 0 h 2"/>
              <a:gd name="T30" fmla="*/ 0 w 2"/>
              <a:gd name="T31" fmla="*/ 2 h 2"/>
              <a:gd name="T32" fmla="*/ 2 w 2"/>
              <a:gd name="T33" fmla="*/ 2 h 2"/>
              <a:gd name="T34" fmla="*/ 2 w 2"/>
              <a:gd name="T35" fmla="*/ 0 h 2"/>
              <a:gd name="T36" fmla="*/ 0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2 w 2"/>
              <a:gd name="T59" fmla="*/ 2 h 2"/>
              <a:gd name="T60" fmla="*/ 2 w 2"/>
              <a:gd name="T61" fmla="*/ 2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150"/>
          <p:cNvSpPr>
            <a:spLocks/>
          </p:cNvSpPr>
          <p:nvPr/>
        </p:nvSpPr>
        <p:spPr bwMode="auto">
          <a:xfrm>
            <a:off x="684213" y="447675"/>
            <a:ext cx="1587" cy="3175"/>
          </a:xfrm>
          <a:custGeom>
            <a:avLst/>
            <a:gdLst>
              <a:gd name="T0" fmla="*/ 0 w 1587"/>
              <a:gd name="T1" fmla="*/ 2 h 2"/>
              <a:gd name="T2" fmla="*/ 0 w 1587"/>
              <a:gd name="T3" fmla="*/ 0 h 2"/>
              <a:gd name="T4" fmla="*/ 0 w 1587"/>
              <a:gd name="T5" fmla="*/ 2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152"/>
          <p:cNvSpPr>
            <a:spLocks/>
          </p:cNvSpPr>
          <p:nvPr/>
        </p:nvSpPr>
        <p:spPr bwMode="auto">
          <a:xfrm>
            <a:off x="684213" y="447675"/>
            <a:ext cx="3175" cy="3175"/>
          </a:xfrm>
          <a:custGeom>
            <a:avLst/>
            <a:gdLst>
              <a:gd name="T0" fmla="*/ 2 w 2"/>
              <a:gd name="T1" fmla="*/ 0 h 2"/>
              <a:gd name="T2" fmla="*/ 0 w 2"/>
              <a:gd name="T3" fmla="*/ 0 h 2"/>
              <a:gd name="T4" fmla="*/ 0 w 2"/>
              <a:gd name="T5" fmla="*/ 0 h 2"/>
              <a:gd name="T6" fmla="*/ 0 w 2"/>
              <a:gd name="T7" fmla="*/ 0 h 2"/>
              <a:gd name="T8" fmla="*/ 0 w 2"/>
              <a:gd name="T9" fmla="*/ 2 h 2"/>
              <a:gd name="T10" fmla="*/ 2 w 2"/>
              <a:gd name="T11" fmla="*/ 2 h 2"/>
              <a:gd name="T12" fmla="*/ 2 w 2"/>
              <a:gd name="T13" fmla="*/ 0 h 2"/>
              <a:gd name="T14" fmla="*/ 0 w 2"/>
              <a:gd name="T15" fmla="*/ 0 h 2"/>
              <a:gd name="T16" fmla="*/ 0 w 2"/>
              <a:gd name="T17" fmla="*/ 0 h 2"/>
              <a:gd name="T18" fmla="*/ 0 w 2"/>
              <a:gd name="T19" fmla="*/ 0 h 2"/>
              <a:gd name="T20" fmla="*/ 0 w 2"/>
              <a:gd name="T21" fmla="*/ 2 h 2"/>
              <a:gd name="T22" fmla="*/ 2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154"/>
          <p:cNvSpPr>
            <a:spLocks/>
          </p:cNvSpPr>
          <p:nvPr/>
        </p:nvSpPr>
        <p:spPr bwMode="auto">
          <a:xfrm>
            <a:off x="665163" y="43497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156"/>
          <p:cNvSpPr>
            <a:spLocks/>
          </p:cNvSpPr>
          <p:nvPr/>
        </p:nvSpPr>
        <p:spPr bwMode="auto">
          <a:xfrm>
            <a:off x="665163" y="431800"/>
            <a:ext cx="3175" cy="3175"/>
          </a:xfrm>
          <a:custGeom>
            <a:avLst/>
            <a:gdLst>
              <a:gd name="T0" fmla="*/ 2 w 2"/>
              <a:gd name="T1" fmla="*/ 2 h 2"/>
              <a:gd name="T2" fmla="*/ 0 w 2"/>
              <a:gd name="T3" fmla="*/ 0 h 2"/>
              <a:gd name="T4" fmla="*/ 0 w 2"/>
              <a:gd name="T5" fmla="*/ 0 h 2"/>
              <a:gd name="T6" fmla="*/ 0 w 2"/>
              <a:gd name="T7" fmla="*/ 2 h 2"/>
              <a:gd name="T8" fmla="*/ 2 w 2"/>
              <a:gd name="T9" fmla="*/ 2 h 2"/>
              <a:gd name="T10" fmla="*/ 2 w 2"/>
              <a:gd name="T11" fmla="*/ 2 h 2"/>
              <a:gd name="T12" fmla="*/ 2 w 2"/>
              <a:gd name="T13" fmla="*/ 2 h 2"/>
              <a:gd name="T14" fmla="*/ 0 w 2"/>
              <a:gd name="T15" fmla="*/ 0 h 2"/>
              <a:gd name="T16" fmla="*/ 0 w 2"/>
              <a:gd name="T17" fmla="*/ 0 h 2"/>
              <a:gd name="T18" fmla="*/ 0 w 2"/>
              <a:gd name="T19" fmla="*/ 2 h 2"/>
              <a:gd name="T20" fmla="*/ 2 w 2"/>
              <a:gd name="T21" fmla="*/ 2 h 2"/>
              <a:gd name="T22" fmla="*/ 2 w 2"/>
              <a:gd name="T23" fmla="*/ 2 h 2"/>
              <a:gd name="T24" fmla="*/ 2 w 2"/>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163"/>
          <p:cNvSpPr>
            <a:spLocks/>
          </p:cNvSpPr>
          <p:nvPr/>
        </p:nvSpPr>
        <p:spPr bwMode="auto">
          <a:xfrm>
            <a:off x="611188" y="415925"/>
            <a:ext cx="6350" cy="3175"/>
          </a:xfrm>
          <a:custGeom>
            <a:avLst/>
            <a:gdLst>
              <a:gd name="T0" fmla="*/ 2 w 4"/>
              <a:gd name="T1" fmla="*/ 2 h 2"/>
              <a:gd name="T2" fmla="*/ 2 w 4"/>
              <a:gd name="T3" fmla="*/ 2 h 2"/>
              <a:gd name="T4" fmla="*/ 4 w 4"/>
              <a:gd name="T5" fmla="*/ 2 h 2"/>
              <a:gd name="T6" fmla="*/ 4 w 4"/>
              <a:gd name="T7" fmla="*/ 0 h 2"/>
              <a:gd name="T8" fmla="*/ 4 w 4"/>
              <a:gd name="T9" fmla="*/ 0 h 2"/>
              <a:gd name="T10" fmla="*/ 2 w 4"/>
              <a:gd name="T11" fmla="*/ 0 h 2"/>
              <a:gd name="T12" fmla="*/ 2 w 4"/>
              <a:gd name="T13" fmla="*/ 0 h 2"/>
              <a:gd name="T14" fmla="*/ 0 w 4"/>
              <a:gd name="T15" fmla="*/ 2 h 2"/>
              <a:gd name="T16" fmla="*/ 2 w 4"/>
              <a:gd name="T17" fmla="*/ 2 h 2"/>
              <a:gd name="T18" fmla="*/ 2 w 4"/>
              <a:gd name="T19" fmla="*/ 0 h 2"/>
              <a:gd name="T20" fmla="*/ 4 w 4"/>
              <a:gd name="T21" fmla="*/ 2 h 2"/>
              <a:gd name="T22" fmla="*/ 4 w 4"/>
              <a:gd name="T23" fmla="*/ 0 h 2"/>
              <a:gd name="T24" fmla="*/ 4 w 4"/>
              <a:gd name="T25" fmla="*/ 0 h 2"/>
              <a:gd name="T26" fmla="*/ 2 w 4"/>
              <a:gd name="T27" fmla="*/ 0 h 2"/>
              <a:gd name="T28" fmla="*/ 2 w 4"/>
              <a:gd name="T29" fmla="*/ 0 h 2"/>
              <a:gd name="T30" fmla="*/ 0 w 4"/>
              <a:gd name="T31" fmla="*/ 0 h 2"/>
              <a:gd name="T32" fmla="*/ 2 w 4"/>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1172"/>
          <p:cNvSpPr>
            <a:spLocks/>
          </p:cNvSpPr>
          <p:nvPr/>
        </p:nvSpPr>
        <p:spPr bwMode="auto">
          <a:xfrm>
            <a:off x="582613" y="476250"/>
            <a:ext cx="3175" cy="3175"/>
          </a:xfrm>
          <a:custGeom>
            <a:avLst/>
            <a:gdLst>
              <a:gd name="T0" fmla="*/ 0 w 2"/>
              <a:gd name="T1" fmla="*/ 2 h 2"/>
              <a:gd name="T2" fmla="*/ 0 w 2"/>
              <a:gd name="T3" fmla="*/ 2 h 2"/>
              <a:gd name="T4" fmla="*/ 2 w 2"/>
              <a:gd name="T5" fmla="*/ 2 h 2"/>
              <a:gd name="T6" fmla="*/ 0 w 2"/>
              <a:gd name="T7" fmla="*/ 0 h 2"/>
              <a:gd name="T8" fmla="*/ 0 w 2"/>
              <a:gd name="T9" fmla="*/ 0 h 2"/>
              <a:gd name="T10" fmla="*/ 0 w 2"/>
              <a:gd name="T11" fmla="*/ 0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2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1177"/>
          <p:cNvSpPr>
            <a:spLocks/>
          </p:cNvSpPr>
          <p:nvPr/>
        </p:nvSpPr>
        <p:spPr bwMode="auto">
          <a:xfrm>
            <a:off x="557213" y="534988"/>
            <a:ext cx="3175" cy="3175"/>
          </a:xfrm>
          <a:custGeom>
            <a:avLst/>
            <a:gdLst>
              <a:gd name="T0" fmla="*/ 0 w 2"/>
              <a:gd name="T1" fmla="*/ 2 h 2"/>
              <a:gd name="T2" fmla="*/ 2 w 2"/>
              <a:gd name="T3" fmla="*/ 2 h 2"/>
              <a:gd name="T4" fmla="*/ 2 w 2"/>
              <a:gd name="T5" fmla="*/ 2 h 2"/>
              <a:gd name="T6" fmla="*/ 2 w 2"/>
              <a:gd name="T7" fmla="*/ 0 h 2"/>
              <a:gd name="T8" fmla="*/ 2 w 2"/>
              <a:gd name="T9" fmla="*/ 0 h 2"/>
              <a:gd name="T10" fmla="*/ 2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 h 2"/>
              <a:gd name="T40" fmla="*/ 0 w 2"/>
              <a:gd name="T41" fmla="*/ 2 h 2"/>
              <a:gd name="T42" fmla="*/ 2 w 2"/>
              <a:gd name="T43" fmla="*/ 2 h 2"/>
              <a:gd name="T44" fmla="*/ 2 w 2"/>
              <a:gd name="T45" fmla="*/ 0 h 2"/>
              <a:gd name="T46" fmla="*/ 2 w 2"/>
              <a:gd name="T47" fmla="*/ 0 h 2"/>
              <a:gd name="T48" fmla="*/ 2 w 2"/>
              <a:gd name="T49" fmla="*/ 0 h 2"/>
              <a:gd name="T50" fmla="*/ 2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 name="T66" fmla="*/ 2 w 2"/>
              <a:gd name="T67" fmla="*/ 2 h 2"/>
              <a:gd name="T68" fmla="*/ 2 w 2"/>
              <a:gd name="T69" fmla="*/ 0 h 2"/>
              <a:gd name="T70" fmla="*/ 2 w 2"/>
              <a:gd name="T71" fmla="*/ 0 h 2"/>
              <a:gd name="T72" fmla="*/ 0 w 2"/>
              <a:gd name="T73" fmla="*/ 0 h 2"/>
              <a:gd name="T74" fmla="*/ 0 w 2"/>
              <a:gd name="T75" fmla="*/ 0 h 2"/>
              <a:gd name="T76" fmla="*/ 0 w 2"/>
              <a:gd name="T77" fmla="*/ 2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1180"/>
          <p:cNvSpPr>
            <a:spLocks/>
          </p:cNvSpPr>
          <p:nvPr/>
        </p:nvSpPr>
        <p:spPr bwMode="auto">
          <a:xfrm>
            <a:off x="560388" y="530225"/>
            <a:ext cx="3175" cy="4763"/>
          </a:xfrm>
          <a:custGeom>
            <a:avLst/>
            <a:gdLst>
              <a:gd name="T0" fmla="*/ 0 w 2"/>
              <a:gd name="T1" fmla="*/ 3 h 3"/>
              <a:gd name="T2" fmla="*/ 0 w 2"/>
              <a:gd name="T3" fmla="*/ 3 h 3"/>
              <a:gd name="T4" fmla="*/ 2 w 2"/>
              <a:gd name="T5" fmla="*/ 3 h 3"/>
              <a:gd name="T6" fmla="*/ 2 w 2"/>
              <a:gd name="T7" fmla="*/ 3 h 3"/>
              <a:gd name="T8" fmla="*/ 0 w 2"/>
              <a:gd name="T9" fmla="*/ 0 h 3"/>
              <a:gd name="T10" fmla="*/ 0 w 2"/>
              <a:gd name="T11" fmla="*/ 0 h 3"/>
              <a:gd name="T12" fmla="*/ 0 w 2"/>
              <a:gd name="T13" fmla="*/ 0 h 3"/>
              <a:gd name="T14" fmla="*/ 0 w 2"/>
              <a:gd name="T15" fmla="*/ 3 h 3"/>
              <a:gd name="T16" fmla="*/ 0 w 2"/>
              <a:gd name="T17" fmla="*/ 3 h 3"/>
              <a:gd name="T18" fmla="*/ 0 w 2"/>
              <a:gd name="T19" fmla="*/ 3 h 3"/>
              <a:gd name="T20" fmla="*/ 0 w 2"/>
              <a:gd name="T21" fmla="*/ 3 h 3"/>
              <a:gd name="T22" fmla="*/ 0 w 2"/>
              <a:gd name="T23" fmla="*/ 0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3 h 3"/>
              <a:gd name="T44" fmla="*/ 0 w 2"/>
              <a:gd name="T45" fmla="*/ 3 h 3"/>
              <a:gd name="T46" fmla="*/ 0 w 2"/>
              <a:gd name="T47" fmla="*/ 3 h 3"/>
              <a:gd name="T48" fmla="*/ 0 w 2"/>
              <a:gd name="T49" fmla="*/ 3 h 3"/>
              <a:gd name="T50" fmla="*/ 0 w 2"/>
              <a:gd name="T51" fmla="*/ 3 h 3"/>
              <a:gd name="T52" fmla="*/ 0 w 2"/>
              <a:gd name="T53" fmla="*/ 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1210"/>
          <p:cNvSpPr>
            <a:spLocks/>
          </p:cNvSpPr>
          <p:nvPr/>
        </p:nvSpPr>
        <p:spPr bwMode="auto">
          <a:xfrm>
            <a:off x="595313" y="557213"/>
            <a:ext cx="3175" cy="3175"/>
          </a:xfrm>
          <a:custGeom>
            <a:avLst/>
            <a:gdLst>
              <a:gd name="T0" fmla="*/ 0 w 2"/>
              <a:gd name="T1" fmla="*/ 2 h 2"/>
              <a:gd name="T2" fmla="*/ 0 w 2"/>
              <a:gd name="T3" fmla="*/ 2 h 2"/>
              <a:gd name="T4" fmla="*/ 2 w 2"/>
              <a:gd name="T5" fmla="*/ 2 h 2"/>
              <a:gd name="T6" fmla="*/ 2 w 2"/>
              <a:gd name="T7" fmla="*/ 0 h 2"/>
              <a:gd name="T8" fmla="*/ 2 w 2"/>
              <a:gd name="T9" fmla="*/ 0 h 2"/>
              <a:gd name="T10" fmla="*/ 0 w 2"/>
              <a:gd name="T11" fmla="*/ 0 h 2"/>
              <a:gd name="T12" fmla="*/ 0 w 2"/>
              <a:gd name="T13" fmla="*/ 0 h 2"/>
              <a:gd name="T14" fmla="*/ 0 w 2"/>
              <a:gd name="T15" fmla="*/ 0 h 2"/>
              <a:gd name="T16" fmla="*/ 0 w 2"/>
              <a:gd name="T17" fmla="*/ 2 h 2"/>
              <a:gd name="T18" fmla="*/ 0 w 2"/>
              <a:gd name="T19" fmla="*/ 2 h 2"/>
              <a:gd name="T20" fmla="*/ 2 w 2"/>
              <a:gd name="T21" fmla="*/ 2 h 2"/>
              <a:gd name="T22" fmla="*/ 2 w 2"/>
              <a:gd name="T23" fmla="*/ 0 h 2"/>
              <a:gd name="T24" fmla="*/ 2 w 2"/>
              <a:gd name="T25" fmla="*/ 0 h 2"/>
              <a:gd name="T26" fmla="*/ 0 w 2"/>
              <a:gd name="T27" fmla="*/ 0 h 2"/>
              <a:gd name="T28" fmla="*/ 0 w 2"/>
              <a:gd name="T29" fmla="*/ 0 h 2"/>
              <a:gd name="T30" fmla="*/ 0 w 2"/>
              <a:gd name="T31" fmla="*/ 0 h 2"/>
              <a:gd name="T32" fmla="*/ 0 w 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1214"/>
          <p:cNvSpPr>
            <a:spLocks/>
          </p:cNvSpPr>
          <p:nvPr/>
        </p:nvSpPr>
        <p:spPr bwMode="auto">
          <a:xfrm>
            <a:off x="595313" y="557213"/>
            <a:ext cx="3175" cy="3175"/>
          </a:xfrm>
          <a:custGeom>
            <a:avLst/>
            <a:gdLst>
              <a:gd name="T0" fmla="*/ 0 w 2"/>
              <a:gd name="T1" fmla="*/ 2 h 2"/>
              <a:gd name="T2" fmla="*/ 2 w 2"/>
              <a:gd name="T3" fmla="*/ 2 h 2"/>
              <a:gd name="T4" fmla="*/ 0 w 2"/>
              <a:gd name="T5" fmla="*/ 0 h 2"/>
              <a:gd name="T6" fmla="*/ 0 w 2"/>
              <a:gd name="T7" fmla="*/ 2 h 2"/>
              <a:gd name="T8" fmla="*/ 0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31"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1221"/>
          <p:cNvSpPr>
            <a:spLocks/>
          </p:cNvSpPr>
          <p:nvPr/>
        </p:nvSpPr>
        <p:spPr bwMode="auto">
          <a:xfrm>
            <a:off x="731838" y="541338"/>
            <a:ext cx="3175" cy="3175"/>
          </a:xfrm>
          <a:custGeom>
            <a:avLst/>
            <a:gdLst>
              <a:gd name="T0" fmla="*/ 2 w 2"/>
              <a:gd name="T1" fmla="*/ 0 h 2"/>
              <a:gd name="T2" fmla="*/ 2 w 2"/>
              <a:gd name="T3" fmla="*/ 0 h 2"/>
              <a:gd name="T4" fmla="*/ 2 w 2"/>
              <a:gd name="T5" fmla="*/ 0 h 2"/>
              <a:gd name="T6" fmla="*/ 0 w 2"/>
              <a:gd name="T7" fmla="*/ 0 h 2"/>
              <a:gd name="T8" fmla="*/ 0 w 2"/>
              <a:gd name="T9" fmla="*/ 0 h 2"/>
              <a:gd name="T10" fmla="*/ 0 w 2"/>
              <a:gd name="T11" fmla="*/ 2 h 2"/>
              <a:gd name="T12" fmla="*/ 2 w 2"/>
              <a:gd name="T13" fmla="*/ 0 h 2"/>
              <a:gd name="T14" fmla="*/ 2 w 2"/>
              <a:gd name="T15" fmla="*/ 0 h 2"/>
              <a:gd name="T16" fmla="*/ 2 w 2"/>
              <a:gd name="T17" fmla="*/ 0 h 2"/>
              <a:gd name="T18" fmla="*/ 0 w 2"/>
              <a:gd name="T19" fmla="*/ 0 h 2"/>
              <a:gd name="T20" fmla="*/ 0 w 2"/>
              <a:gd name="T21" fmla="*/ 0 h 2"/>
              <a:gd name="T22" fmla="*/ 0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1234"/>
          <p:cNvSpPr>
            <a:spLocks/>
          </p:cNvSpPr>
          <p:nvPr/>
        </p:nvSpPr>
        <p:spPr bwMode="auto">
          <a:xfrm>
            <a:off x="722313" y="550863"/>
            <a:ext cx="3175" cy="1587"/>
          </a:xfrm>
          <a:custGeom>
            <a:avLst/>
            <a:gdLst>
              <a:gd name="T0" fmla="*/ 0 w 2"/>
              <a:gd name="T1" fmla="*/ 0 h 1587"/>
              <a:gd name="T2" fmla="*/ 0 w 2"/>
              <a:gd name="T3" fmla="*/ 0 h 1587"/>
              <a:gd name="T4" fmla="*/ 2 w 2"/>
              <a:gd name="T5" fmla="*/ 0 h 1587"/>
              <a:gd name="T6" fmla="*/ 2 w 2"/>
              <a:gd name="T7" fmla="*/ 0 h 1587"/>
              <a:gd name="T8" fmla="*/ 2 w 2"/>
              <a:gd name="T9" fmla="*/ 0 h 1587"/>
              <a:gd name="T10" fmla="*/ 2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 w 2"/>
              <a:gd name="T25" fmla="*/ 0 h 1587"/>
              <a:gd name="T26" fmla="*/ 2 w 2"/>
              <a:gd name="T27" fmla="*/ 0 h 1587"/>
              <a:gd name="T28" fmla="*/ 2 w 2"/>
              <a:gd name="T29" fmla="*/ 0 h 1587"/>
              <a:gd name="T30" fmla="*/ 0 w 2"/>
              <a:gd name="T31" fmla="*/ 0 h 1587"/>
              <a:gd name="T32" fmla="*/ 0 w 2"/>
              <a:gd name="T33" fmla="*/ 0 h 1587"/>
              <a:gd name="T34" fmla="*/ 2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1240"/>
          <p:cNvSpPr>
            <a:spLocks/>
          </p:cNvSpPr>
          <p:nvPr/>
        </p:nvSpPr>
        <p:spPr bwMode="auto">
          <a:xfrm>
            <a:off x="728663" y="541338"/>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1243"/>
          <p:cNvSpPr>
            <a:spLocks/>
          </p:cNvSpPr>
          <p:nvPr/>
        </p:nvSpPr>
        <p:spPr bwMode="auto">
          <a:xfrm>
            <a:off x="728663" y="538163"/>
            <a:ext cx="3175" cy="3175"/>
          </a:xfrm>
          <a:custGeom>
            <a:avLst/>
            <a:gdLst>
              <a:gd name="T0" fmla="*/ 2 w 2"/>
              <a:gd name="T1" fmla="*/ 2 h 2"/>
              <a:gd name="T2" fmla="*/ 2 w 2"/>
              <a:gd name="T3" fmla="*/ 2 h 2"/>
              <a:gd name="T4" fmla="*/ 2 w 2"/>
              <a:gd name="T5" fmla="*/ 2 h 2"/>
              <a:gd name="T6" fmla="*/ 2 w 2"/>
              <a:gd name="T7" fmla="*/ 2 h 2"/>
              <a:gd name="T8" fmla="*/ 0 w 2"/>
              <a:gd name="T9" fmla="*/ 2 h 2"/>
              <a:gd name="T10" fmla="*/ 0 w 2"/>
              <a:gd name="T11" fmla="*/ 2 h 2"/>
              <a:gd name="T12" fmla="*/ 2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2 w 2"/>
              <a:gd name="T39" fmla="*/ 2 h 2"/>
              <a:gd name="T40" fmla="*/ 2 w 2"/>
              <a:gd name="T41" fmla="*/ 2 h 2"/>
              <a:gd name="T42" fmla="*/ 2 w 2"/>
              <a:gd name="T43" fmla="*/ 2 h 2"/>
              <a:gd name="T44" fmla="*/ 2 w 2"/>
              <a:gd name="T45" fmla="*/ 2 h 2"/>
              <a:gd name="T46" fmla="*/ 2 w 2"/>
              <a:gd name="T47" fmla="*/ 2 h 2"/>
              <a:gd name="T48" fmla="*/ 0 w 2"/>
              <a:gd name="T49" fmla="*/ 0 h 2"/>
              <a:gd name="T50" fmla="*/ 0 w 2"/>
              <a:gd name="T51" fmla="*/ 2 h 2"/>
              <a:gd name="T52" fmla="*/ 0 w 2"/>
              <a:gd name="T53" fmla="*/ 2 h 2"/>
              <a:gd name="T54" fmla="*/ 0 w 2"/>
              <a:gd name="T55" fmla="*/ 2 h 2"/>
              <a:gd name="T56" fmla="*/ 2 w 2"/>
              <a:gd name="T57" fmla="*/ 2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1246"/>
          <p:cNvSpPr>
            <a:spLocks/>
          </p:cNvSpPr>
          <p:nvPr/>
        </p:nvSpPr>
        <p:spPr bwMode="auto">
          <a:xfrm>
            <a:off x="725488" y="547688"/>
            <a:ext cx="3175" cy="3175"/>
          </a:xfrm>
          <a:custGeom>
            <a:avLst/>
            <a:gdLst>
              <a:gd name="T0" fmla="*/ 0 w 2"/>
              <a:gd name="T1" fmla="*/ 2 h 2"/>
              <a:gd name="T2" fmla="*/ 0 w 2"/>
              <a:gd name="T3" fmla="*/ 2 h 2"/>
              <a:gd name="T4" fmla="*/ 2 w 2"/>
              <a:gd name="T5" fmla="*/ 0 h 2"/>
              <a:gd name="T6" fmla="*/ 2 w 2"/>
              <a:gd name="T7" fmla="*/ 0 h 2"/>
              <a:gd name="T8" fmla="*/ 0 w 2"/>
              <a:gd name="T9" fmla="*/ 0 h 2"/>
              <a:gd name="T10" fmla="*/ 0 w 2"/>
              <a:gd name="T11" fmla="*/ 0 h 2"/>
              <a:gd name="T12" fmla="*/ 0 w 2"/>
              <a:gd name="T13" fmla="*/ 2 h 2"/>
              <a:gd name="T14" fmla="*/ 0 w 2"/>
              <a:gd name="T15" fmla="*/ 2 h 2"/>
              <a:gd name="T16" fmla="*/ 2 w 2"/>
              <a:gd name="T17" fmla="*/ 0 h 2"/>
              <a:gd name="T18" fmla="*/ 2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 h 2"/>
              <a:gd name="T48" fmla="*/ 0 w 2"/>
              <a:gd name="T49" fmla="*/ 2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1250"/>
          <p:cNvSpPr>
            <a:spLocks/>
          </p:cNvSpPr>
          <p:nvPr/>
        </p:nvSpPr>
        <p:spPr bwMode="auto">
          <a:xfrm>
            <a:off x="731838" y="53022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1252"/>
          <p:cNvSpPr>
            <a:spLocks/>
          </p:cNvSpPr>
          <p:nvPr/>
        </p:nvSpPr>
        <p:spPr bwMode="auto">
          <a:xfrm>
            <a:off x="731838" y="527050"/>
            <a:ext cx="3175" cy="7938"/>
          </a:xfrm>
          <a:custGeom>
            <a:avLst/>
            <a:gdLst>
              <a:gd name="T0" fmla="*/ 2 w 2"/>
              <a:gd name="T1" fmla="*/ 2 h 5"/>
              <a:gd name="T2" fmla="*/ 2 w 2"/>
              <a:gd name="T3" fmla="*/ 2 h 5"/>
              <a:gd name="T4" fmla="*/ 0 w 2"/>
              <a:gd name="T5" fmla="*/ 0 h 5"/>
              <a:gd name="T6" fmla="*/ 0 w 2"/>
              <a:gd name="T7" fmla="*/ 2 h 5"/>
              <a:gd name="T8" fmla="*/ 0 w 2"/>
              <a:gd name="T9" fmla="*/ 2 h 5"/>
              <a:gd name="T10" fmla="*/ 2 w 2"/>
              <a:gd name="T11" fmla="*/ 5 h 5"/>
              <a:gd name="T12" fmla="*/ 2 w 2"/>
              <a:gd name="T13" fmla="*/ 2 h 5"/>
              <a:gd name="T14" fmla="*/ 2 w 2"/>
              <a:gd name="T15" fmla="*/ 2 h 5"/>
              <a:gd name="T16" fmla="*/ 0 w 2"/>
              <a:gd name="T17" fmla="*/ 0 h 5"/>
              <a:gd name="T18" fmla="*/ 0 w 2"/>
              <a:gd name="T19" fmla="*/ 2 h 5"/>
              <a:gd name="T20" fmla="*/ 0 w 2"/>
              <a:gd name="T21" fmla="*/ 2 h 5"/>
              <a:gd name="T22" fmla="*/ 2 w 2"/>
              <a:gd name="T23" fmla="*/ 5 h 5"/>
              <a:gd name="T24" fmla="*/ 2 w 2"/>
              <a:gd name="T25" fmla="*/ 2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1255"/>
          <p:cNvSpPr>
            <a:spLocks/>
          </p:cNvSpPr>
          <p:nvPr/>
        </p:nvSpPr>
        <p:spPr bwMode="auto">
          <a:xfrm>
            <a:off x="712788" y="550863"/>
            <a:ext cx="3175" cy="1587"/>
          </a:xfrm>
          <a:custGeom>
            <a:avLst/>
            <a:gdLst>
              <a:gd name="T0" fmla="*/ 0 w 2"/>
              <a:gd name="T1" fmla="*/ 0 h 1587"/>
              <a:gd name="T2" fmla="*/ 2 w 2"/>
              <a:gd name="T3" fmla="*/ 0 h 1587"/>
              <a:gd name="T4" fmla="*/ 2 w 2"/>
              <a:gd name="T5" fmla="*/ 0 h 1587"/>
              <a:gd name="T6" fmla="*/ 2 w 2"/>
              <a:gd name="T7" fmla="*/ 0 h 1587"/>
              <a:gd name="T8" fmla="*/ 2 w 2"/>
              <a:gd name="T9" fmla="*/ 0 h 1587"/>
              <a:gd name="T10" fmla="*/ 0 w 2"/>
              <a:gd name="T11" fmla="*/ 0 h 1587"/>
              <a:gd name="T12" fmla="*/ 0 w 2"/>
              <a:gd name="T13" fmla="*/ 0 h 1587"/>
              <a:gd name="T14" fmla="*/ 0 w 2"/>
              <a:gd name="T15" fmla="*/ 0 h 1587"/>
              <a:gd name="T16" fmla="*/ 0 w 2"/>
              <a:gd name="T17" fmla="*/ 0 h 1587"/>
              <a:gd name="T18" fmla="*/ 2 w 2"/>
              <a:gd name="T19" fmla="*/ 0 h 1587"/>
              <a:gd name="T20" fmla="*/ 2 w 2"/>
              <a:gd name="T21" fmla="*/ 0 h 1587"/>
              <a:gd name="T22" fmla="*/ 2 w 2"/>
              <a:gd name="T23" fmla="*/ 0 h 1587"/>
              <a:gd name="T24" fmla="*/ 2 w 2"/>
              <a:gd name="T25" fmla="*/ 0 h 1587"/>
              <a:gd name="T26" fmla="*/ 2 w 2"/>
              <a:gd name="T27" fmla="*/ 0 h 1587"/>
              <a:gd name="T28" fmla="*/ 2 w 2"/>
              <a:gd name="T29" fmla="*/ 0 h 1587"/>
              <a:gd name="T30" fmla="*/ 2 w 2"/>
              <a:gd name="T31" fmla="*/ 0 h 1587"/>
              <a:gd name="T32" fmla="*/ 2 w 2"/>
              <a:gd name="T33" fmla="*/ 0 h 1587"/>
              <a:gd name="T34" fmla="*/ 2 w 2"/>
              <a:gd name="T35" fmla="*/ 0 h 1587"/>
              <a:gd name="T36" fmla="*/ 2 w 2"/>
              <a:gd name="T37" fmla="*/ 0 h 1587"/>
              <a:gd name="T38" fmla="*/ 2 w 2"/>
              <a:gd name="T39" fmla="*/ 0 h 1587"/>
              <a:gd name="T40" fmla="*/ 2 w 2"/>
              <a:gd name="T41" fmla="*/ 0 h 1587"/>
              <a:gd name="T42" fmla="*/ 2 w 2"/>
              <a:gd name="T43" fmla="*/ 0 h 1587"/>
              <a:gd name="T44" fmla="*/ 2 w 2"/>
              <a:gd name="T45" fmla="*/ 0 h 1587"/>
              <a:gd name="T46" fmla="*/ 2 w 2"/>
              <a:gd name="T47" fmla="*/ 0 h 1587"/>
              <a:gd name="T48" fmla="*/ 2 w 2"/>
              <a:gd name="T49" fmla="*/ 0 h 1587"/>
              <a:gd name="T50" fmla="*/ 2 w 2"/>
              <a:gd name="T51" fmla="*/ 0 h 1587"/>
              <a:gd name="T52" fmla="*/ 2 w 2"/>
              <a:gd name="T53" fmla="*/ 0 h 1587"/>
              <a:gd name="T54" fmla="*/ 2 w 2"/>
              <a:gd name="T55" fmla="*/ 0 h 1587"/>
              <a:gd name="T56" fmla="*/ 2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44"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1269"/>
          <p:cNvSpPr>
            <a:spLocks/>
          </p:cNvSpPr>
          <p:nvPr/>
        </p:nvSpPr>
        <p:spPr bwMode="auto">
          <a:xfrm>
            <a:off x="728663" y="530225"/>
            <a:ext cx="3175" cy="4763"/>
          </a:xfrm>
          <a:custGeom>
            <a:avLst/>
            <a:gdLst>
              <a:gd name="T0" fmla="*/ 0 w 2"/>
              <a:gd name="T1" fmla="*/ 3 h 3"/>
              <a:gd name="T2" fmla="*/ 2 w 2"/>
              <a:gd name="T3" fmla="*/ 0 h 3"/>
              <a:gd name="T4" fmla="*/ 2 w 2"/>
              <a:gd name="T5" fmla="*/ 0 h 3"/>
              <a:gd name="T6" fmla="*/ 2 w 2"/>
              <a:gd name="T7" fmla="*/ 0 h 3"/>
              <a:gd name="T8" fmla="*/ 2 w 2"/>
              <a:gd name="T9" fmla="*/ 0 h 3"/>
              <a:gd name="T10" fmla="*/ 0 w 2"/>
              <a:gd name="T11" fmla="*/ 0 h 3"/>
              <a:gd name="T12" fmla="*/ 0 w 2"/>
              <a:gd name="T13" fmla="*/ 0 h 3"/>
              <a:gd name="T14" fmla="*/ 0 w 2"/>
              <a:gd name="T15" fmla="*/ 3 h 3"/>
              <a:gd name="T16" fmla="*/ 0 w 2"/>
              <a:gd name="T17" fmla="*/ 3 h 3"/>
              <a:gd name="T18" fmla="*/ 2 w 2"/>
              <a:gd name="T19" fmla="*/ 0 h 3"/>
              <a:gd name="T20" fmla="*/ 2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3 h 3"/>
              <a:gd name="T40" fmla="*/ 0 w 2"/>
              <a:gd name="T41" fmla="*/ 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50"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51"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1277"/>
          <p:cNvSpPr>
            <a:spLocks/>
          </p:cNvSpPr>
          <p:nvPr/>
        </p:nvSpPr>
        <p:spPr bwMode="auto">
          <a:xfrm>
            <a:off x="728663" y="523875"/>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1287"/>
          <p:cNvSpPr>
            <a:spLocks/>
          </p:cNvSpPr>
          <p:nvPr/>
        </p:nvSpPr>
        <p:spPr bwMode="auto">
          <a:xfrm>
            <a:off x="719138" y="514350"/>
            <a:ext cx="3175" cy="3175"/>
          </a:xfrm>
          <a:custGeom>
            <a:avLst/>
            <a:gdLst>
              <a:gd name="T0" fmla="*/ 0 w 2"/>
              <a:gd name="T1" fmla="*/ 0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2 h 2"/>
              <a:gd name="T18" fmla="*/ 0 w 2"/>
              <a:gd name="T19" fmla="*/ 2 h 2"/>
              <a:gd name="T20" fmla="*/ 0 w 2"/>
              <a:gd name="T21" fmla="*/ 2 h 2"/>
              <a:gd name="T22" fmla="*/ 0 w 2"/>
              <a:gd name="T23" fmla="*/ 2 h 2"/>
              <a:gd name="T24" fmla="*/ 2 w 2"/>
              <a:gd name="T25" fmla="*/ 2 h 2"/>
              <a:gd name="T26" fmla="*/ 2 w 2"/>
              <a:gd name="T27" fmla="*/ 2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 name="Freeform 1290"/>
          <p:cNvSpPr>
            <a:spLocks/>
          </p:cNvSpPr>
          <p:nvPr/>
        </p:nvSpPr>
        <p:spPr bwMode="auto">
          <a:xfrm>
            <a:off x="719138" y="517525"/>
            <a:ext cx="3175" cy="3175"/>
          </a:xfrm>
          <a:custGeom>
            <a:avLst/>
            <a:gdLst>
              <a:gd name="T0" fmla="*/ 0 w 2"/>
              <a:gd name="T1" fmla="*/ 2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0 h 2"/>
              <a:gd name="T18" fmla="*/ 0 w 2"/>
              <a:gd name="T19" fmla="*/ 0 h 2"/>
              <a:gd name="T20" fmla="*/ 2 w 2"/>
              <a:gd name="T21" fmla="*/ 0 h 2"/>
              <a:gd name="T22" fmla="*/ 0 w 2"/>
              <a:gd name="T23" fmla="*/ 0 h 2"/>
              <a:gd name="T24" fmla="*/ 0 w 2"/>
              <a:gd name="T25" fmla="*/ 0 h 2"/>
              <a:gd name="T26" fmla="*/ 0 w 2"/>
              <a:gd name="T27" fmla="*/ 0 h 2"/>
              <a:gd name="T28" fmla="*/ 0 w 2"/>
              <a:gd name="T29" fmla="*/ 0 h 2"/>
              <a:gd name="T30" fmla="*/ 0 w 2"/>
              <a:gd name="T31" fmla="*/ 2 h 2"/>
              <a:gd name="T32" fmla="*/ 0 w 2"/>
              <a:gd name="T33" fmla="*/ 2 h 2"/>
              <a:gd name="T34" fmla="*/ 0 w 2"/>
              <a:gd name="T35" fmla="*/ 2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 h 2"/>
              <a:gd name="T50" fmla="*/ 2 w 2"/>
              <a:gd name="T51" fmla="*/ 2 h 2"/>
              <a:gd name="T52" fmla="*/ 2 w 2"/>
              <a:gd name="T53" fmla="*/ 0 h 2"/>
              <a:gd name="T54" fmla="*/ 2 w 2"/>
              <a:gd name="T55" fmla="*/ 0 h 2"/>
              <a:gd name="T56" fmla="*/ 0 w 2"/>
              <a:gd name="T57" fmla="*/ 0 h 2"/>
              <a:gd name="T58" fmla="*/ 0 w 2"/>
              <a:gd name="T59" fmla="*/ 0 h 2"/>
              <a:gd name="T60" fmla="*/ 0 w 2"/>
              <a:gd name="T61" fmla="*/ 2 h 2"/>
              <a:gd name="T62" fmla="*/ 0 w 2"/>
              <a:gd name="T63" fmla="*/ 2 h 2"/>
              <a:gd name="T64" fmla="*/ 2 w 2"/>
              <a:gd name="T65" fmla="*/ 2 h 2"/>
              <a:gd name="T66" fmla="*/ 2 w 2"/>
              <a:gd name="T67" fmla="*/ 2 h 2"/>
              <a:gd name="T68" fmla="*/ 0 w 2"/>
              <a:gd name="T69" fmla="*/ 2 h 2"/>
              <a:gd name="T70" fmla="*/ 0 w 2"/>
              <a:gd name="T71" fmla="*/ 2 h 2"/>
              <a:gd name="T72" fmla="*/ 0 w 2"/>
              <a:gd name="T73" fmla="*/ 2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57"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58"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59"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60"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61"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62"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63"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64" name="Rectangle 62"/>
          <p:cNvSpPr>
            <a:spLocks noChangeArrowheads="1"/>
          </p:cNvSpPr>
          <p:nvPr/>
        </p:nvSpPr>
        <p:spPr bwMode="auto">
          <a:xfrm>
            <a:off x="0" y="4311650"/>
            <a:ext cx="9144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solidFill>
                <a:schemeClr val="bg1"/>
              </a:solidFill>
            </a:endParaRPr>
          </a:p>
        </p:txBody>
      </p:sp>
      <p:sp>
        <p:nvSpPr>
          <p:cNvPr id="330" name="Title 329"/>
          <p:cNvSpPr>
            <a:spLocks noGrp="1"/>
          </p:cNvSpPr>
          <p:nvPr>
            <p:ph type="title"/>
          </p:nvPr>
        </p:nvSpPr>
        <p:spPr>
          <a:xfrm>
            <a:off x="1512623" y="1189789"/>
            <a:ext cx="6971806" cy="1822161"/>
          </a:xfrm>
        </p:spPr>
        <p:txBody>
          <a:bodyPr anchor="b"/>
          <a:lstStyle>
            <a:lvl1pPr>
              <a:lnSpc>
                <a:spcPct val="100000"/>
              </a:lnSpc>
              <a:spcBef>
                <a:spcPts val="0"/>
              </a:spcBef>
              <a:defRPr sz="3600" b="1" baseline="0">
                <a:solidFill>
                  <a:srgbClr val="021F43"/>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1525172" y="3000005"/>
            <a:ext cx="6959257" cy="875885"/>
          </a:xfrm>
        </p:spPr>
        <p:txBody>
          <a:bodyPr>
            <a:normAutofit/>
          </a:bodyPr>
          <a:lstStyle>
            <a:lvl1pPr>
              <a:lnSpc>
                <a:spcPct val="100000"/>
              </a:lnSpc>
              <a:spcBef>
                <a:spcPts val="0"/>
              </a:spcBef>
              <a:defRPr sz="2400" b="0" i="0" cap="all" baseline="0">
                <a:solidFill>
                  <a:srgbClr val="021F43"/>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69" name="Text Placeholder 331"/>
          <p:cNvSpPr>
            <a:spLocks noGrp="1"/>
          </p:cNvSpPr>
          <p:nvPr>
            <p:ph type="body" sz="quarter" idx="14"/>
          </p:nvPr>
        </p:nvSpPr>
        <p:spPr>
          <a:xfrm>
            <a:off x="5682073" y="4663925"/>
            <a:ext cx="2821170" cy="1428714"/>
          </a:xfrm>
        </p:spPr>
        <p:txBody>
          <a:bodyPr anchor="b"/>
          <a:lstStyle>
            <a:lvl1pPr algn="r">
              <a:lnSpc>
                <a:spcPct val="100000"/>
              </a:lnSpc>
              <a:defRPr sz="1500" b="0" i="0" baseline="0">
                <a:solidFill>
                  <a:schemeClr val="tx1"/>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a:p>
            <a:pPr lvl="1"/>
            <a:r>
              <a:rPr lang="en-US"/>
              <a:t>Second level</a:t>
            </a:r>
          </a:p>
        </p:txBody>
      </p:sp>
      <p:sp>
        <p:nvSpPr>
          <p:cNvPr id="70" name="Picture Placeholder 4"/>
          <p:cNvSpPr>
            <a:spLocks noGrp="1"/>
          </p:cNvSpPr>
          <p:nvPr>
            <p:ph type="pic" sz="quarter" idx="16"/>
          </p:nvPr>
        </p:nvSpPr>
        <p:spPr>
          <a:xfrm>
            <a:off x="404755" y="5563810"/>
            <a:ext cx="4995098" cy="795597"/>
          </a:xfrm>
          <a:solidFill>
            <a:srgbClr val="FFFFFF"/>
          </a:solidFill>
        </p:spPr>
        <p:txBody>
          <a:bodyPr anchor="ctr">
            <a:normAutofit/>
          </a:bodyPr>
          <a:lstStyle>
            <a:lvl1pPr algn="ctr">
              <a:defRPr baseline="0">
                <a:solidFill>
                  <a:srgbClr val="021F43"/>
                </a:solidFill>
              </a:defRPr>
            </a:lvl1pPr>
          </a:lstStyle>
          <a:p>
            <a:pPr lvl="0"/>
            <a:r>
              <a:rPr lang="en-US" noProof="0"/>
              <a:t>Drag picture to placeholder or click icon to add</a:t>
            </a:r>
            <a:endParaRPr lang="en-US" noProof="0" dirty="0"/>
          </a:p>
        </p:txBody>
      </p:sp>
      <p:sp>
        <p:nvSpPr>
          <p:cNvPr id="71" name="Picture Placeholder 4"/>
          <p:cNvSpPr>
            <a:spLocks noGrp="1"/>
          </p:cNvSpPr>
          <p:nvPr>
            <p:ph type="pic" sz="quarter" idx="17"/>
          </p:nvPr>
        </p:nvSpPr>
        <p:spPr>
          <a:xfrm>
            <a:off x="412013" y="4663924"/>
            <a:ext cx="4995098" cy="795597"/>
          </a:xfrm>
          <a:solidFill>
            <a:srgbClr val="FFFFFF"/>
          </a:solidFill>
        </p:spPr>
        <p:txBody>
          <a:bodyPr anchor="ctr">
            <a:normAutofit/>
          </a:bodyPr>
          <a:lstStyle>
            <a:lvl1pPr marL="0" marR="0" indent="0" algn="ctr" defTabSz="914400" rtl="0" eaLnBrk="1" fontAlgn="base" latinLnBrk="0" hangingPunct="1">
              <a:lnSpc>
                <a:spcPct val="115000"/>
              </a:lnSpc>
              <a:spcBef>
                <a:spcPct val="20000"/>
              </a:spcBef>
              <a:spcAft>
                <a:spcPct val="0"/>
              </a:spcAft>
              <a:buClr>
                <a:srgbClr val="00783C"/>
              </a:buClr>
              <a:buSzTx/>
              <a:buFontTx/>
              <a:buNone/>
              <a:tabLst/>
              <a:defRPr baseline="0">
                <a:solidFill>
                  <a:srgbClr val="021F43"/>
                </a:solidFill>
              </a:defRPr>
            </a:lvl1pPr>
          </a:lstStyle>
          <a:p>
            <a:pPr lvl="0"/>
            <a:r>
              <a:rPr lang="en-US" noProof="0"/>
              <a:t>Drag picture to placeholder or click icon to add</a:t>
            </a:r>
            <a:endParaRPr lang="en-US" noProof="0" dirty="0"/>
          </a:p>
        </p:txBody>
      </p:sp>
      <p:sp>
        <p:nvSpPr>
          <p:cNvPr id="65" name="Rectangle 1028"/>
          <p:cNvSpPr>
            <a:spLocks noGrp="1" noChangeArrowheads="1"/>
          </p:cNvSpPr>
          <p:nvPr>
            <p:ph type="dt" sz="half" idx="18"/>
          </p:nvPr>
        </p:nvSpPr>
        <p:spPr>
          <a:xfrm>
            <a:off x="5681663" y="6107113"/>
            <a:ext cx="2811462" cy="306387"/>
          </a:xfrm>
        </p:spPr>
        <p:txBody>
          <a:bodyPr rIns="0" anchor="ctr"/>
          <a:lstStyle>
            <a:lvl1pPr algn="r">
              <a:defRPr b="0" i="0" dirty="0">
                <a:solidFill>
                  <a:schemeClr val="tx1"/>
                </a:solidFill>
                <a:latin typeface="Arial"/>
                <a:cs typeface="Arial"/>
              </a:defRPr>
            </a:lvl1pPr>
          </a:lstStyle>
          <a:p>
            <a:pPr>
              <a:defRPr/>
            </a:pPr>
            <a:endParaRPr lang="en-US"/>
          </a:p>
        </p:txBody>
      </p:sp>
    </p:spTree>
    <p:extLst>
      <p:ext uri="{BB962C8B-B14F-4D97-AF65-F5344CB8AC3E}">
        <p14:creationId xmlns:p14="http://schemas.microsoft.com/office/powerpoint/2010/main" val="32494101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4"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7"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8" name="Freeform 1098"/>
          <p:cNvSpPr>
            <a:spLocks/>
          </p:cNvSpPr>
          <p:nvPr/>
        </p:nvSpPr>
        <p:spPr bwMode="auto">
          <a:xfrm>
            <a:off x="487363" y="617538"/>
            <a:ext cx="3175" cy="1587"/>
          </a:xfrm>
          <a:custGeom>
            <a:avLst/>
            <a:gdLst>
              <a:gd name="T0" fmla="*/ 0 w 2"/>
              <a:gd name="T1" fmla="*/ 0 h 1587"/>
              <a:gd name="T2" fmla="*/ 2 w 2"/>
              <a:gd name="T3" fmla="*/ 0 h 1587"/>
              <a:gd name="T4" fmla="*/ 2 w 2"/>
              <a:gd name="T5" fmla="*/ 0 h 1587"/>
              <a:gd name="T6" fmla="*/ 2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 w 2"/>
              <a:gd name="T35" fmla="*/ 0 h 1587"/>
              <a:gd name="T36" fmla="*/ 2 w 2"/>
              <a:gd name="T37" fmla="*/ 0 h 1587"/>
              <a:gd name="T38" fmla="*/ 2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1115"/>
          <p:cNvSpPr>
            <a:spLocks/>
          </p:cNvSpPr>
          <p:nvPr/>
        </p:nvSpPr>
        <p:spPr bwMode="auto">
          <a:xfrm>
            <a:off x="458788" y="473075"/>
            <a:ext cx="3175" cy="3175"/>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2 h 2"/>
              <a:gd name="T12" fmla="*/ 2 w 2"/>
              <a:gd name="T13" fmla="*/ 2 h 2"/>
              <a:gd name="T14" fmla="*/ 2 w 2"/>
              <a:gd name="T15" fmla="*/ 2 h 2"/>
              <a:gd name="T16" fmla="*/ 2 w 2"/>
              <a:gd name="T17" fmla="*/ 0 h 2"/>
              <a:gd name="T18" fmla="*/ 0 w 2"/>
              <a:gd name="T19" fmla="*/ 2 h 2"/>
              <a:gd name="T20" fmla="*/ 0 w 2"/>
              <a:gd name="T21" fmla="*/ 2 h 2"/>
              <a:gd name="T22" fmla="*/ 0 w 2"/>
              <a:gd name="T23" fmla="*/ 2 h 2"/>
              <a:gd name="T24" fmla="*/ 0 w 2"/>
              <a:gd name="T25" fmla="*/ 2 h 2"/>
              <a:gd name="T26" fmla="*/ 0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2 w 2"/>
              <a:gd name="T55" fmla="*/ 2 h 2"/>
              <a:gd name="T56" fmla="*/ 0 w 2"/>
              <a:gd name="T57" fmla="*/ 2 h 2"/>
              <a:gd name="T58" fmla="*/ 2 w 2"/>
              <a:gd name="T59" fmla="*/ 2 h 2"/>
              <a:gd name="T60" fmla="*/ 2 w 2"/>
              <a:gd name="T61" fmla="*/ 2 h 2"/>
              <a:gd name="T62" fmla="*/ 2 w 2"/>
              <a:gd name="T63" fmla="*/ 2 h 2"/>
              <a:gd name="T64" fmla="*/ 0 w 2"/>
              <a:gd name="T65" fmla="*/ 2 h 2"/>
              <a:gd name="T66" fmla="*/ 0 w 2"/>
              <a:gd name="T67" fmla="*/ 2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1120"/>
          <p:cNvSpPr>
            <a:spLocks/>
          </p:cNvSpPr>
          <p:nvPr/>
        </p:nvSpPr>
        <p:spPr bwMode="auto">
          <a:xfrm>
            <a:off x="458788" y="463550"/>
            <a:ext cx="3175" cy="3175"/>
          </a:xfrm>
          <a:custGeom>
            <a:avLst/>
            <a:gdLst>
              <a:gd name="T0" fmla="*/ 0 w 2"/>
              <a:gd name="T1" fmla="*/ 0 h 2"/>
              <a:gd name="T2" fmla="*/ 0 w 2"/>
              <a:gd name="T3" fmla="*/ 2 h 2"/>
              <a:gd name="T4" fmla="*/ 0 w 2"/>
              <a:gd name="T5" fmla="*/ 2 h 2"/>
              <a:gd name="T6" fmla="*/ 0 w 2"/>
              <a:gd name="T7" fmla="*/ 2 h 2"/>
              <a:gd name="T8" fmla="*/ 2 w 2"/>
              <a:gd name="T9" fmla="*/ 2 h 2"/>
              <a:gd name="T10" fmla="*/ 2 w 2"/>
              <a:gd name="T11" fmla="*/ 0 h 2"/>
              <a:gd name="T12" fmla="*/ 2 w 2"/>
              <a:gd name="T13" fmla="*/ 0 h 2"/>
              <a:gd name="T14" fmla="*/ 2 w 2"/>
              <a:gd name="T15" fmla="*/ 0 h 2"/>
              <a:gd name="T16" fmla="*/ 0 w 2"/>
              <a:gd name="T17" fmla="*/ 0 h 2"/>
              <a:gd name="T18" fmla="*/ 0 w 2"/>
              <a:gd name="T19" fmla="*/ 2 h 2"/>
              <a:gd name="T20" fmla="*/ 0 w 2"/>
              <a:gd name="T21" fmla="*/ 2 h 2"/>
              <a:gd name="T22" fmla="*/ 2 w 2"/>
              <a:gd name="T23" fmla="*/ 0 h 2"/>
              <a:gd name="T24" fmla="*/ 2 w 2"/>
              <a:gd name="T25" fmla="*/ 0 h 2"/>
              <a:gd name="T26" fmla="*/ 2 w 2"/>
              <a:gd name="T27" fmla="*/ 0 h 2"/>
              <a:gd name="T28" fmla="*/ 2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2 w 2"/>
              <a:gd name="T47" fmla="*/ 2 h 2"/>
              <a:gd name="T48" fmla="*/ 0 w 2"/>
              <a:gd name="T49" fmla="*/ 2 h 2"/>
              <a:gd name="T50" fmla="*/ 0 w 2"/>
              <a:gd name="T51" fmla="*/ 2 h 2"/>
              <a:gd name="T52" fmla="*/ 2 w 2"/>
              <a:gd name="T53" fmla="*/ 2 h 2"/>
              <a:gd name="T54" fmla="*/ 2 w 2"/>
              <a:gd name="T55" fmla="*/ 2 h 2"/>
              <a:gd name="T56" fmla="*/ 2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134"/>
          <p:cNvSpPr>
            <a:spLocks/>
          </p:cNvSpPr>
          <p:nvPr/>
        </p:nvSpPr>
        <p:spPr bwMode="auto">
          <a:xfrm>
            <a:off x="703263" y="514350"/>
            <a:ext cx="3175" cy="6350"/>
          </a:xfrm>
          <a:custGeom>
            <a:avLst/>
            <a:gdLst>
              <a:gd name="T0" fmla="*/ 2 w 2"/>
              <a:gd name="T1" fmla="*/ 4 h 4"/>
              <a:gd name="T2" fmla="*/ 2 w 2"/>
              <a:gd name="T3" fmla="*/ 4 h 4"/>
              <a:gd name="T4" fmla="*/ 2 w 2"/>
              <a:gd name="T5" fmla="*/ 4 h 4"/>
              <a:gd name="T6" fmla="*/ 2 w 2"/>
              <a:gd name="T7" fmla="*/ 2 h 4"/>
              <a:gd name="T8" fmla="*/ 2 w 2"/>
              <a:gd name="T9" fmla="*/ 0 h 4"/>
              <a:gd name="T10" fmla="*/ 2 w 2"/>
              <a:gd name="T11" fmla="*/ 0 h 4"/>
              <a:gd name="T12" fmla="*/ 2 w 2"/>
              <a:gd name="T13" fmla="*/ 0 h 4"/>
              <a:gd name="T14" fmla="*/ 0 w 2"/>
              <a:gd name="T15" fmla="*/ 2 h 4"/>
              <a:gd name="T16" fmla="*/ 2 w 2"/>
              <a:gd name="T17" fmla="*/ 4 h 4"/>
              <a:gd name="T18" fmla="*/ 2 w 2"/>
              <a:gd name="T19" fmla="*/ 2 h 4"/>
              <a:gd name="T20" fmla="*/ 2 w 2"/>
              <a:gd name="T21" fmla="*/ 2 h 4"/>
              <a:gd name="T22" fmla="*/ 2 w 2"/>
              <a:gd name="T23" fmla="*/ 0 h 4"/>
              <a:gd name="T24" fmla="*/ 2 w 2"/>
              <a:gd name="T25" fmla="*/ 2 h 4"/>
              <a:gd name="T26" fmla="*/ 2 w 2"/>
              <a:gd name="T27" fmla="*/ 2 h 4"/>
              <a:gd name="T28" fmla="*/ 2 w 2"/>
              <a:gd name="T29" fmla="*/ 2 h 4"/>
              <a:gd name="T30" fmla="*/ 2 w 2"/>
              <a:gd name="T31" fmla="*/ 2 h 4"/>
              <a:gd name="T32" fmla="*/ 2 w 2"/>
              <a:gd name="T33" fmla="*/ 2 h 4"/>
              <a:gd name="T34" fmla="*/ 2 w 2"/>
              <a:gd name="T35" fmla="*/ 2 h 4"/>
              <a:gd name="T36" fmla="*/ 2 w 2"/>
              <a:gd name="T37" fmla="*/ 2 h 4"/>
              <a:gd name="T38" fmla="*/ 2 w 2"/>
              <a:gd name="T39" fmla="*/ 2 h 4"/>
              <a:gd name="T40" fmla="*/ 2 w 2"/>
              <a:gd name="T41" fmla="*/ 2 h 4"/>
              <a:gd name="T42" fmla="*/ 2 w 2"/>
              <a:gd name="T43" fmla="*/ 2 h 4"/>
              <a:gd name="T44" fmla="*/ 2 w 2"/>
              <a:gd name="T45" fmla="*/ 2 h 4"/>
              <a:gd name="T46" fmla="*/ 2 w 2"/>
              <a:gd name="T47" fmla="*/ 2 h 4"/>
              <a:gd name="T48" fmla="*/ 2 w 2"/>
              <a:gd name="T49" fmla="*/ 2 h 4"/>
              <a:gd name="T50" fmla="*/ 2 w 2"/>
              <a:gd name="T51" fmla="*/ 2 h 4"/>
              <a:gd name="T52" fmla="*/ 0 w 2"/>
              <a:gd name="T53" fmla="*/ 2 h 4"/>
              <a:gd name="T54" fmla="*/ 2 w 2"/>
              <a:gd name="T55" fmla="*/ 4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141"/>
          <p:cNvSpPr>
            <a:spLocks/>
          </p:cNvSpPr>
          <p:nvPr/>
        </p:nvSpPr>
        <p:spPr bwMode="auto">
          <a:xfrm>
            <a:off x="706438" y="479425"/>
            <a:ext cx="1587" cy="6350"/>
          </a:xfrm>
          <a:custGeom>
            <a:avLst/>
            <a:gdLst>
              <a:gd name="T0" fmla="*/ 0 w 1587"/>
              <a:gd name="T1" fmla="*/ 4 h 4"/>
              <a:gd name="T2" fmla="*/ 0 w 1587"/>
              <a:gd name="T3" fmla="*/ 2 h 4"/>
              <a:gd name="T4" fmla="*/ 0 w 1587"/>
              <a:gd name="T5" fmla="*/ 0 h 4"/>
              <a:gd name="T6" fmla="*/ 0 w 1587"/>
              <a:gd name="T7" fmla="*/ 0 h 4"/>
              <a:gd name="T8" fmla="*/ 0 w 1587"/>
              <a:gd name="T9" fmla="*/ 2 h 4"/>
              <a:gd name="T10" fmla="*/ 0 w 1587"/>
              <a:gd name="T11" fmla="*/ 2 h 4"/>
              <a:gd name="T12" fmla="*/ 0 w 1587"/>
              <a:gd name="T13" fmla="*/ 4 h 4"/>
              <a:gd name="T14" fmla="*/ 0 w 1587"/>
              <a:gd name="T15" fmla="*/ 2 h 4"/>
              <a:gd name="T16" fmla="*/ 0 w 1587"/>
              <a:gd name="T17" fmla="*/ 2 h 4"/>
              <a:gd name="T18" fmla="*/ 0 w 1587"/>
              <a:gd name="T19" fmla="*/ 2 h 4"/>
              <a:gd name="T20" fmla="*/ 0 w 1587"/>
              <a:gd name="T21" fmla="*/ 2 h 4"/>
              <a:gd name="T22" fmla="*/ 0 w 1587"/>
              <a:gd name="T23" fmla="*/ 2 h 4"/>
              <a:gd name="T24" fmla="*/ 0 w 1587"/>
              <a:gd name="T25" fmla="*/ 2 h 4"/>
              <a:gd name="T26" fmla="*/ 0 w 1587"/>
              <a:gd name="T27" fmla="*/ 2 h 4"/>
              <a:gd name="T28" fmla="*/ 0 w 1587"/>
              <a:gd name="T29" fmla="*/ 4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148"/>
          <p:cNvSpPr>
            <a:spLocks/>
          </p:cNvSpPr>
          <p:nvPr/>
        </p:nvSpPr>
        <p:spPr bwMode="auto">
          <a:xfrm>
            <a:off x="693738" y="460375"/>
            <a:ext cx="3175" cy="3175"/>
          </a:xfrm>
          <a:custGeom>
            <a:avLst/>
            <a:gdLst>
              <a:gd name="T0" fmla="*/ 2 w 2"/>
              <a:gd name="T1" fmla="*/ 2 h 2"/>
              <a:gd name="T2" fmla="*/ 2 w 2"/>
              <a:gd name="T3" fmla="*/ 0 h 2"/>
              <a:gd name="T4" fmla="*/ 2 w 2"/>
              <a:gd name="T5" fmla="*/ 0 h 2"/>
              <a:gd name="T6" fmla="*/ 2 w 2"/>
              <a:gd name="T7" fmla="*/ 0 h 2"/>
              <a:gd name="T8" fmla="*/ 2 w 2"/>
              <a:gd name="T9" fmla="*/ 0 h 2"/>
              <a:gd name="T10" fmla="*/ 0 w 2"/>
              <a:gd name="T11" fmla="*/ 0 h 2"/>
              <a:gd name="T12" fmla="*/ 0 w 2"/>
              <a:gd name="T13" fmla="*/ 0 h 2"/>
              <a:gd name="T14" fmla="*/ 0 w 2"/>
              <a:gd name="T15" fmla="*/ 2 h 2"/>
              <a:gd name="T16" fmla="*/ 0 w 2"/>
              <a:gd name="T17" fmla="*/ 2 h 2"/>
              <a:gd name="T18" fmla="*/ 0 w 2"/>
              <a:gd name="T19" fmla="*/ 2 h 2"/>
              <a:gd name="T20" fmla="*/ 2 w 2"/>
              <a:gd name="T21" fmla="*/ 2 h 2"/>
              <a:gd name="T22" fmla="*/ 2 w 2"/>
              <a:gd name="T23" fmla="*/ 2 h 2"/>
              <a:gd name="T24" fmla="*/ 2 w 2"/>
              <a:gd name="T25" fmla="*/ 0 h 2"/>
              <a:gd name="T26" fmla="*/ 2 w 2"/>
              <a:gd name="T27" fmla="*/ 0 h 2"/>
              <a:gd name="T28" fmla="*/ 2 w 2"/>
              <a:gd name="T29" fmla="*/ 0 h 2"/>
              <a:gd name="T30" fmla="*/ 0 w 2"/>
              <a:gd name="T31" fmla="*/ 2 h 2"/>
              <a:gd name="T32" fmla="*/ 2 w 2"/>
              <a:gd name="T33" fmla="*/ 2 h 2"/>
              <a:gd name="T34" fmla="*/ 2 w 2"/>
              <a:gd name="T35" fmla="*/ 0 h 2"/>
              <a:gd name="T36" fmla="*/ 0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2 w 2"/>
              <a:gd name="T59" fmla="*/ 2 h 2"/>
              <a:gd name="T60" fmla="*/ 2 w 2"/>
              <a:gd name="T61" fmla="*/ 2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150"/>
          <p:cNvSpPr>
            <a:spLocks/>
          </p:cNvSpPr>
          <p:nvPr/>
        </p:nvSpPr>
        <p:spPr bwMode="auto">
          <a:xfrm>
            <a:off x="684213" y="447675"/>
            <a:ext cx="1587" cy="3175"/>
          </a:xfrm>
          <a:custGeom>
            <a:avLst/>
            <a:gdLst>
              <a:gd name="T0" fmla="*/ 0 w 1587"/>
              <a:gd name="T1" fmla="*/ 2 h 2"/>
              <a:gd name="T2" fmla="*/ 0 w 1587"/>
              <a:gd name="T3" fmla="*/ 0 h 2"/>
              <a:gd name="T4" fmla="*/ 0 w 1587"/>
              <a:gd name="T5" fmla="*/ 2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152"/>
          <p:cNvSpPr>
            <a:spLocks/>
          </p:cNvSpPr>
          <p:nvPr/>
        </p:nvSpPr>
        <p:spPr bwMode="auto">
          <a:xfrm>
            <a:off x="684213" y="447675"/>
            <a:ext cx="3175" cy="3175"/>
          </a:xfrm>
          <a:custGeom>
            <a:avLst/>
            <a:gdLst>
              <a:gd name="T0" fmla="*/ 2 w 2"/>
              <a:gd name="T1" fmla="*/ 0 h 2"/>
              <a:gd name="T2" fmla="*/ 0 w 2"/>
              <a:gd name="T3" fmla="*/ 0 h 2"/>
              <a:gd name="T4" fmla="*/ 0 w 2"/>
              <a:gd name="T5" fmla="*/ 0 h 2"/>
              <a:gd name="T6" fmla="*/ 0 w 2"/>
              <a:gd name="T7" fmla="*/ 0 h 2"/>
              <a:gd name="T8" fmla="*/ 0 w 2"/>
              <a:gd name="T9" fmla="*/ 2 h 2"/>
              <a:gd name="T10" fmla="*/ 2 w 2"/>
              <a:gd name="T11" fmla="*/ 2 h 2"/>
              <a:gd name="T12" fmla="*/ 2 w 2"/>
              <a:gd name="T13" fmla="*/ 0 h 2"/>
              <a:gd name="T14" fmla="*/ 0 w 2"/>
              <a:gd name="T15" fmla="*/ 0 h 2"/>
              <a:gd name="T16" fmla="*/ 0 w 2"/>
              <a:gd name="T17" fmla="*/ 0 h 2"/>
              <a:gd name="T18" fmla="*/ 0 w 2"/>
              <a:gd name="T19" fmla="*/ 0 h 2"/>
              <a:gd name="T20" fmla="*/ 0 w 2"/>
              <a:gd name="T21" fmla="*/ 2 h 2"/>
              <a:gd name="T22" fmla="*/ 2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154"/>
          <p:cNvSpPr>
            <a:spLocks/>
          </p:cNvSpPr>
          <p:nvPr/>
        </p:nvSpPr>
        <p:spPr bwMode="auto">
          <a:xfrm>
            <a:off x="665163" y="43497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156"/>
          <p:cNvSpPr>
            <a:spLocks/>
          </p:cNvSpPr>
          <p:nvPr/>
        </p:nvSpPr>
        <p:spPr bwMode="auto">
          <a:xfrm>
            <a:off x="665163" y="431800"/>
            <a:ext cx="3175" cy="3175"/>
          </a:xfrm>
          <a:custGeom>
            <a:avLst/>
            <a:gdLst>
              <a:gd name="T0" fmla="*/ 2 w 2"/>
              <a:gd name="T1" fmla="*/ 2 h 2"/>
              <a:gd name="T2" fmla="*/ 0 w 2"/>
              <a:gd name="T3" fmla="*/ 0 h 2"/>
              <a:gd name="T4" fmla="*/ 0 w 2"/>
              <a:gd name="T5" fmla="*/ 0 h 2"/>
              <a:gd name="T6" fmla="*/ 0 w 2"/>
              <a:gd name="T7" fmla="*/ 2 h 2"/>
              <a:gd name="T8" fmla="*/ 2 w 2"/>
              <a:gd name="T9" fmla="*/ 2 h 2"/>
              <a:gd name="T10" fmla="*/ 2 w 2"/>
              <a:gd name="T11" fmla="*/ 2 h 2"/>
              <a:gd name="T12" fmla="*/ 2 w 2"/>
              <a:gd name="T13" fmla="*/ 2 h 2"/>
              <a:gd name="T14" fmla="*/ 0 w 2"/>
              <a:gd name="T15" fmla="*/ 0 h 2"/>
              <a:gd name="T16" fmla="*/ 0 w 2"/>
              <a:gd name="T17" fmla="*/ 0 h 2"/>
              <a:gd name="T18" fmla="*/ 0 w 2"/>
              <a:gd name="T19" fmla="*/ 2 h 2"/>
              <a:gd name="T20" fmla="*/ 2 w 2"/>
              <a:gd name="T21" fmla="*/ 2 h 2"/>
              <a:gd name="T22" fmla="*/ 2 w 2"/>
              <a:gd name="T23" fmla="*/ 2 h 2"/>
              <a:gd name="T24" fmla="*/ 2 w 2"/>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163"/>
          <p:cNvSpPr>
            <a:spLocks/>
          </p:cNvSpPr>
          <p:nvPr/>
        </p:nvSpPr>
        <p:spPr bwMode="auto">
          <a:xfrm>
            <a:off x="611188" y="415925"/>
            <a:ext cx="6350" cy="3175"/>
          </a:xfrm>
          <a:custGeom>
            <a:avLst/>
            <a:gdLst>
              <a:gd name="T0" fmla="*/ 2 w 4"/>
              <a:gd name="T1" fmla="*/ 2 h 2"/>
              <a:gd name="T2" fmla="*/ 2 w 4"/>
              <a:gd name="T3" fmla="*/ 2 h 2"/>
              <a:gd name="T4" fmla="*/ 4 w 4"/>
              <a:gd name="T5" fmla="*/ 2 h 2"/>
              <a:gd name="T6" fmla="*/ 4 w 4"/>
              <a:gd name="T7" fmla="*/ 0 h 2"/>
              <a:gd name="T8" fmla="*/ 4 w 4"/>
              <a:gd name="T9" fmla="*/ 0 h 2"/>
              <a:gd name="T10" fmla="*/ 2 w 4"/>
              <a:gd name="T11" fmla="*/ 0 h 2"/>
              <a:gd name="T12" fmla="*/ 2 w 4"/>
              <a:gd name="T13" fmla="*/ 0 h 2"/>
              <a:gd name="T14" fmla="*/ 0 w 4"/>
              <a:gd name="T15" fmla="*/ 2 h 2"/>
              <a:gd name="T16" fmla="*/ 2 w 4"/>
              <a:gd name="T17" fmla="*/ 2 h 2"/>
              <a:gd name="T18" fmla="*/ 2 w 4"/>
              <a:gd name="T19" fmla="*/ 0 h 2"/>
              <a:gd name="T20" fmla="*/ 4 w 4"/>
              <a:gd name="T21" fmla="*/ 2 h 2"/>
              <a:gd name="T22" fmla="*/ 4 w 4"/>
              <a:gd name="T23" fmla="*/ 0 h 2"/>
              <a:gd name="T24" fmla="*/ 4 w 4"/>
              <a:gd name="T25" fmla="*/ 0 h 2"/>
              <a:gd name="T26" fmla="*/ 2 w 4"/>
              <a:gd name="T27" fmla="*/ 0 h 2"/>
              <a:gd name="T28" fmla="*/ 2 w 4"/>
              <a:gd name="T29" fmla="*/ 0 h 2"/>
              <a:gd name="T30" fmla="*/ 0 w 4"/>
              <a:gd name="T31" fmla="*/ 0 h 2"/>
              <a:gd name="T32" fmla="*/ 2 w 4"/>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172"/>
          <p:cNvSpPr>
            <a:spLocks/>
          </p:cNvSpPr>
          <p:nvPr/>
        </p:nvSpPr>
        <p:spPr bwMode="auto">
          <a:xfrm>
            <a:off x="582613" y="476250"/>
            <a:ext cx="3175" cy="3175"/>
          </a:xfrm>
          <a:custGeom>
            <a:avLst/>
            <a:gdLst>
              <a:gd name="T0" fmla="*/ 0 w 2"/>
              <a:gd name="T1" fmla="*/ 2 h 2"/>
              <a:gd name="T2" fmla="*/ 0 w 2"/>
              <a:gd name="T3" fmla="*/ 2 h 2"/>
              <a:gd name="T4" fmla="*/ 2 w 2"/>
              <a:gd name="T5" fmla="*/ 2 h 2"/>
              <a:gd name="T6" fmla="*/ 0 w 2"/>
              <a:gd name="T7" fmla="*/ 0 h 2"/>
              <a:gd name="T8" fmla="*/ 0 w 2"/>
              <a:gd name="T9" fmla="*/ 0 h 2"/>
              <a:gd name="T10" fmla="*/ 0 w 2"/>
              <a:gd name="T11" fmla="*/ 0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2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177"/>
          <p:cNvSpPr>
            <a:spLocks/>
          </p:cNvSpPr>
          <p:nvPr/>
        </p:nvSpPr>
        <p:spPr bwMode="auto">
          <a:xfrm>
            <a:off x="557213" y="534988"/>
            <a:ext cx="3175" cy="3175"/>
          </a:xfrm>
          <a:custGeom>
            <a:avLst/>
            <a:gdLst>
              <a:gd name="T0" fmla="*/ 0 w 2"/>
              <a:gd name="T1" fmla="*/ 2 h 2"/>
              <a:gd name="T2" fmla="*/ 2 w 2"/>
              <a:gd name="T3" fmla="*/ 2 h 2"/>
              <a:gd name="T4" fmla="*/ 2 w 2"/>
              <a:gd name="T5" fmla="*/ 2 h 2"/>
              <a:gd name="T6" fmla="*/ 2 w 2"/>
              <a:gd name="T7" fmla="*/ 0 h 2"/>
              <a:gd name="T8" fmla="*/ 2 w 2"/>
              <a:gd name="T9" fmla="*/ 0 h 2"/>
              <a:gd name="T10" fmla="*/ 2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 h 2"/>
              <a:gd name="T40" fmla="*/ 0 w 2"/>
              <a:gd name="T41" fmla="*/ 2 h 2"/>
              <a:gd name="T42" fmla="*/ 2 w 2"/>
              <a:gd name="T43" fmla="*/ 2 h 2"/>
              <a:gd name="T44" fmla="*/ 2 w 2"/>
              <a:gd name="T45" fmla="*/ 0 h 2"/>
              <a:gd name="T46" fmla="*/ 2 w 2"/>
              <a:gd name="T47" fmla="*/ 0 h 2"/>
              <a:gd name="T48" fmla="*/ 2 w 2"/>
              <a:gd name="T49" fmla="*/ 0 h 2"/>
              <a:gd name="T50" fmla="*/ 2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 name="T66" fmla="*/ 2 w 2"/>
              <a:gd name="T67" fmla="*/ 2 h 2"/>
              <a:gd name="T68" fmla="*/ 2 w 2"/>
              <a:gd name="T69" fmla="*/ 0 h 2"/>
              <a:gd name="T70" fmla="*/ 2 w 2"/>
              <a:gd name="T71" fmla="*/ 0 h 2"/>
              <a:gd name="T72" fmla="*/ 0 w 2"/>
              <a:gd name="T73" fmla="*/ 0 h 2"/>
              <a:gd name="T74" fmla="*/ 0 w 2"/>
              <a:gd name="T75" fmla="*/ 0 h 2"/>
              <a:gd name="T76" fmla="*/ 0 w 2"/>
              <a:gd name="T77" fmla="*/ 2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180"/>
          <p:cNvSpPr>
            <a:spLocks/>
          </p:cNvSpPr>
          <p:nvPr/>
        </p:nvSpPr>
        <p:spPr bwMode="auto">
          <a:xfrm>
            <a:off x="560388" y="530225"/>
            <a:ext cx="3175" cy="4763"/>
          </a:xfrm>
          <a:custGeom>
            <a:avLst/>
            <a:gdLst>
              <a:gd name="T0" fmla="*/ 0 w 2"/>
              <a:gd name="T1" fmla="*/ 3 h 3"/>
              <a:gd name="T2" fmla="*/ 0 w 2"/>
              <a:gd name="T3" fmla="*/ 3 h 3"/>
              <a:gd name="T4" fmla="*/ 2 w 2"/>
              <a:gd name="T5" fmla="*/ 3 h 3"/>
              <a:gd name="T6" fmla="*/ 2 w 2"/>
              <a:gd name="T7" fmla="*/ 3 h 3"/>
              <a:gd name="T8" fmla="*/ 0 w 2"/>
              <a:gd name="T9" fmla="*/ 0 h 3"/>
              <a:gd name="T10" fmla="*/ 0 w 2"/>
              <a:gd name="T11" fmla="*/ 0 h 3"/>
              <a:gd name="T12" fmla="*/ 0 w 2"/>
              <a:gd name="T13" fmla="*/ 0 h 3"/>
              <a:gd name="T14" fmla="*/ 0 w 2"/>
              <a:gd name="T15" fmla="*/ 3 h 3"/>
              <a:gd name="T16" fmla="*/ 0 w 2"/>
              <a:gd name="T17" fmla="*/ 3 h 3"/>
              <a:gd name="T18" fmla="*/ 0 w 2"/>
              <a:gd name="T19" fmla="*/ 3 h 3"/>
              <a:gd name="T20" fmla="*/ 0 w 2"/>
              <a:gd name="T21" fmla="*/ 3 h 3"/>
              <a:gd name="T22" fmla="*/ 0 w 2"/>
              <a:gd name="T23" fmla="*/ 0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3 h 3"/>
              <a:gd name="T44" fmla="*/ 0 w 2"/>
              <a:gd name="T45" fmla="*/ 3 h 3"/>
              <a:gd name="T46" fmla="*/ 0 w 2"/>
              <a:gd name="T47" fmla="*/ 3 h 3"/>
              <a:gd name="T48" fmla="*/ 0 w 2"/>
              <a:gd name="T49" fmla="*/ 3 h 3"/>
              <a:gd name="T50" fmla="*/ 0 w 2"/>
              <a:gd name="T51" fmla="*/ 3 h 3"/>
              <a:gd name="T52" fmla="*/ 0 w 2"/>
              <a:gd name="T53" fmla="*/ 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1210"/>
          <p:cNvSpPr>
            <a:spLocks/>
          </p:cNvSpPr>
          <p:nvPr/>
        </p:nvSpPr>
        <p:spPr bwMode="auto">
          <a:xfrm>
            <a:off x="595313" y="557213"/>
            <a:ext cx="3175" cy="3175"/>
          </a:xfrm>
          <a:custGeom>
            <a:avLst/>
            <a:gdLst>
              <a:gd name="T0" fmla="*/ 0 w 2"/>
              <a:gd name="T1" fmla="*/ 2 h 2"/>
              <a:gd name="T2" fmla="*/ 0 w 2"/>
              <a:gd name="T3" fmla="*/ 2 h 2"/>
              <a:gd name="T4" fmla="*/ 2 w 2"/>
              <a:gd name="T5" fmla="*/ 2 h 2"/>
              <a:gd name="T6" fmla="*/ 2 w 2"/>
              <a:gd name="T7" fmla="*/ 0 h 2"/>
              <a:gd name="T8" fmla="*/ 2 w 2"/>
              <a:gd name="T9" fmla="*/ 0 h 2"/>
              <a:gd name="T10" fmla="*/ 0 w 2"/>
              <a:gd name="T11" fmla="*/ 0 h 2"/>
              <a:gd name="T12" fmla="*/ 0 w 2"/>
              <a:gd name="T13" fmla="*/ 0 h 2"/>
              <a:gd name="T14" fmla="*/ 0 w 2"/>
              <a:gd name="T15" fmla="*/ 0 h 2"/>
              <a:gd name="T16" fmla="*/ 0 w 2"/>
              <a:gd name="T17" fmla="*/ 2 h 2"/>
              <a:gd name="T18" fmla="*/ 0 w 2"/>
              <a:gd name="T19" fmla="*/ 2 h 2"/>
              <a:gd name="T20" fmla="*/ 2 w 2"/>
              <a:gd name="T21" fmla="*/ 2 h 2"/>
              <a:gd name="T22" fmla="*/ 2 w 2"/>
              <a:gd name="T23" fmla="*/ 0 h 2"/>
              <a:gd name="T24" fmla="*/ 2 w 2"/>
              <a:gd name="T25" fmla="*/ 0 h 2"/>
              <a:gd name="T26" fmla="*/ 0 w 2"/>
              <a:gd name="T27" fmla="*/ 0 h 2"/>
              <a:gd name="T28" fmla="*/ 0 w 2"/>
              <a:gd name="T29" fmla="*/ 0 h 2"/>
              <a:gd name="T30" fmla="*/ 0 w 2"/>
              <a:gd name="T31" fmla="*/ 0 h 2"/>
              <a:gd name="T32" fmla="*/ 0 w 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1214"/>
          <p:cNvSpPr>
            <a:spLocks/>
          </p:cNvSpPr>
          <p:nvPr/>
        </p:nvSpPr>
        <p:spPr bwMode="auto">
          <a:xfrm>
            <a:off x="595313" y="557213"/>
            <a:ext cx="3175" cy="3175"/>
          </a:xfrm>
          <a:custGeom>
            <a:avLst/>
            <a:gdLst>
              <a:gd name="T0" fmla="*/ 0 w 2"/>
              <a:gd name="T1" fmla="*/ 2 h 2"/>
              <a:gd name="T2" fmla="*/ 2 w 2"/>
              <a:gd name="T3" fmla="*/ 2 h 2"/>
              <a:gd name="T4" fmla="*/ 0 w 2"/>
              <a:gd name="T5" fmla="*/ 0 h 2"/>
              <a:gd name="T6" fmla="*/ 0 w 2"/>
              <a:gd name="T7" fmla="*/ 2 h 2"/>
              <a:gd name="T8" fmla="*/ 0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28"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1221"/>
          <p:cNvSpPr>
            <a:spLocks/>
          </p:cNvSpPr>
          <p:nvPr/>
        </p:nvSpPr>
        <p:spPr bwMode="auto">
          <a:xfrm>
            <a:off x="731838" y="541338"/>
            <a:ext cx="3175" cy="3175"/>
          </a:xfrm>
          <a:custGeom>
            <a:avLst/>
            <a:gdLst>
              <a:gd name="T0" fmla="*/ 2 w 2"/>
              <a:gd name="T1" fmla="*/ 0 h 2"/>
              <a:gd name="T2" fmla="*/ 2 w 2"/>
              <a:gd name="T3" fmla="*/ 0 h 2"/>
              <a:gd name="T4" fmla="*/ 2 w 2"/>
              <a:gd name="T5" fmla="*/ 0 h 2"/>
              <a:gd name="T6" fmla="*/ 0 w 2"/>
              <a:gd name="T7" fmla="*/ 0 h 2"/>
              <a:gd name="T8" fmla="*/ 0 w 2"/>
              <a:gd name="T9" fmla="*/ 0 h 2"/>
              <a:gd name="T10" fmla="*/ 0 w 2"/>
              <a:gd name="T11" fmla="*/ 2 h 2"/>
              <a:gd name="T12" fmla="*/ 2 w 2"/>
              <a:gd name="T13" fmla="*/ 0 h 2"/>
              <a:gd name="T14" fmla="*/ 2 w 2"/>
              <a:gd name="T15" fmla="*/ 0 h 2"/>
              <a:gd name="T16" fmla="*/ 2 w 2"/>
              <a:gd name="T17" fmla="*/ 0 h 2"/>
              <a:gd name="T18" fmla="*/ 0 w 2"/>
              <a:gd name="T19" fmla="*/ 0 h 2"/>
              <a:gd name="T20" fmla="*/ 0 w 2"/>
              <a:gd name="T21" fmla="*/ 0 h 2"/>
              <a:gd name="T22" fmla="*/ 0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1234"/>
          <p:cNvSpPr>
            <a:spLocks/>
          </p:cNvSpPr>
          <p:nvPr/>
        </p:nvSpPr>
        <p:spPr bwMode="auto">
          <a:xfrm>
            <a:off x="722313" y="550863"/>
            <a:ext cx="3175" cy="1587"/>
          </a:xfrm>
          <a:custGeom>
            <a:avLst/>
            <a:gdLst>
              <a:gd name="T0" fmla="*/ 0 w 2"/>
              <a:gd name="T1" fmla="*/ 0 h 1587"/>
              <a:gd name="T2" fmla="*/ 0 w 2"/>
              <a:gd name="T3" fmla="*/ 0 h 1587"/>
              <a:gd name="T4" fmla="*/ 2 w 2"/>
              <a:gd name="T5" fmla="*/ 0 h 1587"/>
              <a:gd name="T6" fmla="*/ 2 w 2"/>
              <a:gd name="T7" fmla="*/ 0 h 1587"/>
              <a:gd name="T8" fmla="*/ 2 w 2"/>
              <a:gd name="T9" fmla="*/ 0 h 1587"/>
              <a:gd name="T10" fmla="*/ 2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 w 2"/>
              <a:gd name="T25" fmla="*/ 0 h 1587"/>
              <a:gd name="T26" fmla="*/ 2 w 2"/>
              <a:gd name="T27" fmla="*/ 0 h 1587"/>
              <a:gd name="T28" fmla="*/ 2 w 2"/>
              <a:gd name="T29" fmla="*/ 0 h 1587"/>
              <a:gd name="T30" fmla="*/ 0 w 2"/>
              <a:gd name="T31" fmla="*/ 0 h 1587"/>
              <a:gd name="T32" fmla="*/ 0 w 2"/>
              <a:gd name="T33" fmla="*/ 0 h 1587"/>
              <a:gd name="T34" fmla="*/ 2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1240"/>
          <p:cNvSpPr>
            <a:spLocks/>
          </p:cNvSpPr>
          <p:nvPr/>
        </p:nvSpPr>
        <p:spPr bwMode="auto">
          <a:xfrm>
            <a:off x="728663" y="541338"/>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1243"/>
          <p:cNvSpPr>
            <a:spLocks/>
          </p:cNvSpPr>
          <p:nvPr/>
        </p:nvSpPr>
        <p:spPr bwMode="auto">
          <a:xfrm>
            <a:off x="728663" y="538163"/>
            <a:ext cx="3175" cy="3175"/>
          </a:xfrm>
          <a:custGeom>
            <a:avLst/>
            <a:gdLst>
              <a:gd name="T0" fmla="*/ 2 w 2"/>
              <a:gd name="T1" fmla="*/ 2 h 2"/>
              <a:gd name="T2" fmla="*/ 2 w 2"/>
              <a:gd name="T3" fmla="*/ 2 h 2"/>
              <a:gd name="T4" fmla="*/ 2 w 2"/>
              <a:gd name="T5" fmla="*/ 2 h 2"/>
              <a:gd name="T6" fmla="*/ 2 w 2"/>
              <a:gd name="T7" fmla="*/ 2 h 2"/>
              <a:gd name="T8" fmla="*/ 0 w 2"/>
              <a:gd name="T9" fmla="*/ 2 h 2"/>
              <a:gd name="T10" fmla="*/ 0 w 2"/>
              <a:gd name="T11" fmla="*/ 2 h 2"/>
              <a:gd name="T12" fmla="*/ 2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2 w 2"/>
              <a:gd name="T39" fmla="*/ 2 h 2"/>
              <a:gd name="T40" fmla="*/ 2 w 2"/>
              <a:gd name="T41" fmla="*/ 2 h 2"/>
              <a:gd name="T42" fmla="*/ 2 w 2"/>
              <a:gd name="T43" fmla="*/ 2 h 2"/>
              <a:gd name="T44" fmla="*/ 2 w 2"/>
              <a:gd name="T45" fmla="*/ 2 h 2"/>
              <a:gd name="T46" fmla="*/ 2 w 2"/>
              <a:gd name="T47" fmla="*/ 2 h 2"/>
              <a:gd name="T48" fmla="*/ 0 w 2"/>
              <a:gd name="T49" fmla="*/ 0 h 2"/>
              <a:gd name="T50" fmla="*/ 0 w 2"/>
              <a:gd name="T51" fmla="*/ 2 h 2"/>
              <a:gd name="T52" fmla="*/ 0 w 2"/>
              <a:gd name="T53" fmla="*/ 2 h 2"/>
              <a:gd name="T54" fmla="*/ 0 w 2"/>
              <a:gd name="T55" fmla="*/ 2 h 2"/>
              <a:gd name="T56" fmla="*/ 2 w 2"/>
              <a:gd name="T57" fmla="*/ 2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1246"/>
          <p:cNvSpPr>
            <a:spLocks/>
          </p:cNvSpPr>
          <p:nvPr/>
        </p:nvSpPr>
        <p:spPr bwMode="auto">
          <a:xfrm>
            <a:off x="725488" y="547688"/>
            <a:ext cx="3175" cy="3175"/>
          </a:xfrm>
          <a:custGeom>
            <a:avLst/>
            <a:gdLst>
              <a:gd name="T0" fmla="*/ 0 w 2"/>
              <a:gd name="T1" fmla="*/ 2 h 2"/>
              <a:gd name="T2" fmla="*/ 0 w 2"/>
              <a:gd name="T3" fmla="*/ 2 h 2"/>
              <a:gd name="T4" fmla="*/ 2 w 2"/>
              <a:gd name="T5" fmla="*/ 0 h 2"/>
              <a:gd name="T6" fmla="*/ 2 w 2"/>
              <a:gd name="T7" fmla="*/ 0 h 2"/>
              <a:gd name="T8" fmla="*/ 0 w 2"/>
              <a:gd name="T9" fmla="*/ 0 h 2"/>
              <a:gd name="T10" fmla="*/ 0 w 2"/>
              <a:gd name="T11" fmla="*/ 0 h 2"/>
              <a:gd name="T12" fmla="*/ 0 w 2"/>
              <a:gd name="T13" fmla="*/ 2 h 2"/>
              <a:gd name="T14" fmla="*/ 0 w 2"/>
              <a:gd name="T15" fmla="*/ 2 h 2"/>
              <a:gd name="T16" fmla="*/ 2 w 2"/>
              <a:gd name="T17" fmla="*/ 0 h 2"/>
              <a:gd name="T18" fmla="*/ 2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 h 2"/>
              <a:gd name="T48" fmla="*/ 0 w 2"/>
              <a:gd name="T49" fmla="*/ 2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1250"/>
          <p:cNvSpPr>
            <a:spLocks/>
          </p:cNvSpPr>
          <p:nvPr/>
        </p:nvSpPr>
        <p:spPr bwMode="auto">
          <a:xfrm>
            <a:off x="731838" y="53022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1252"/>
          <p:cNvSpPr>
            <a:spLocks/>
          </p:cNvSpPr>
          <p:nvPr/>
        </p:nvSpPr>
        <p:spPr bwMode="auto">
          <a:xfrm>
            <a:off x="731838" y="527050"/>
            <a:ext cx="3175" cy="7938"/>
          </a:xfrm>
          <a:custGeom>
            <a:avLst/>
            <a:gdLst>
              <a:gd name="T0" fmla="*/ 2 w 2"/>
              <a:gd name="T1" fmla="*/ 2 h 5"/>
              <a:gd name="T2" fmla="*/ 2 w 2"/>
              <a:gd name="T3" fmla="*/ 2 h 5"/>
              <a:gd name="T4" fmla="*/ 0 w 2"/>
              <a:gd name="T5" fmla="*/ 0 h 5"/>
              <a:gd name="T6" fmla="*/ 0 w 2"/>
              <a:gd name="T7" fmla="*/ 2 h 5"/>
              <a:gd name="T8" fmla="*/ 0 w 2"/>
              <a:gd name="T9" fmla="*/ 2 h 5"/>
              <a:gd name="T10" fmla="*/ 2 w 2"/>
              <a:gd name="T11" fmla="*/ 5 h 5"/>
              <a:gd name="T12" fmla="*/ 2 w 2"/>
              <a:gd name="T13" fmla="*/ 2 h 5"/>
              <a:gd name="T14" fmla="*/ 2 w 2"/>
              <a:gd name="T15" fmla="*/ 2 h 5"/>
              <a:gd name="T16" fmla="*/ 0 w 2"/>
              <a:gd name="T17" fmla="*/ 0 h 5"/>
              <a:gd name="T18" fmla="*/ 0 w 2"/>
              <a:gd name="T19" fmla="*/ 2 h 5"/>
              <a:gd name="T20" fmla="*/ 0 w 2"/>
              <a:gd name="T21" fmla="*/ 2 h 5"/>
              <a:gd name="T22" fmla="*/ 2 w 2"/>
              <a:gd name="T23" fmla="*/ 5 h 5"/>
              <a:gd name="T24" fmla="*/ 2 w 2"/>
              <a:gd name="T25" fmla="*/ 2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1255"/>
          <p:cNvSpPr>
            <a:spLocks/>
          </p:cNvSpPr>
          <p:nvPr/>
        </p:nvSpPr>
        <p:spPr bwMode="auto">
          <a:xfrm>
            <a:off x="712788" y="550863"/>
            <a:ext cx="3175" cy="1587"/>
          </a:xfrm>
          <a:custGeom>
            <a:avLst/>
            <a:gdLst>
              <a:gd name="T0" fmla="*/ 0 w 2"/>
              <a:gd name="T1" fmla="*/ 0 h 1587"/>
              <a:gd name="T2" fmla="*/ 2 w 2"/>
              <a:gd name="T3" fmla="*/ 0 h 1587"/>
              <a:gd name="T4" fmla="*/ 2 w 2"/>
              <a:gd name="T5" fmla="*/ 0 h 1587"/>
              <a:gd name="T6" fmla="*/ 2 w 2"/>
              <a:gd name="T7" fmla="*/ 0 h 1587"/>
              <a:gd name="T8" fmla="*/ 2 w 2"/>
              <a:gd name="T9" fmla="*/ 0 h 1587"/>
              <a:gd name="T10" fmla="*/ 0 w 2"/>
              <a:gd name="T11" fmla="*/ 0 h 1587"/>
              <a:gd name="T12" fmla="*/ 0 w 2"/>
              <a:gd name="T13" fmla="*/ 0 h 1587"/>
              <a:gd name="T14" fmla="*/ 0 w 2"/>
              <a:gd name="T15" fmla="*/ 0 h 1587"/>
              <a:gd name="T16" fmla="*/ 0 w 2"/>
              <a:gd name="T17" fmla="*/ 0 h 1587"/>
              <a:gd name="T18" fmla="*/ 2 w 2"/>
              <a:gd name="T19" fmla="*/ 0 h 1587"/>
              <a:gd name="T20" fmla="*/ 2 w 2"/>
              <a:gd name="T21" fmla="*/ 0 h 1587"/>
              <a:gd name="T22" fmla="*/ 2 w 2"/>
              <a:gd name="T23" fmla="*/ 0 h 1587"/>
              <a:gd name="T24" fmla="*/ 2 w 2"/>
              <a:gd name="T25" fmla="*/ 0 h 1587"/>
              <a:gd name="T26" fmla="*/ 2 w 2"/>
              <a:gd name="T27" fmla="*/ 0 h 1587"/>
              <a:gd name="T28" fmla="*/ 2 w 2"/>
              <a:gd name="T29" fmla="*/ 0 h 1587"/>
              <a:gd name="T30" fmla="*/ 2 w 2"/>
              <a:gd name="T31" fmla="*/ 0 h 1587"/>
              <a:gd name="T32" fmla="*/ 2 w 2"/>
              <a:gd name="T33" fmla="*/ 0 h 1587"/>
              <a:gd name="T34" fmla="*/ 2 w 2"/>
              <a:gd name="T35" fmla="*/ 0 h 1587"/>
              <a:gd name="T36" fmla="*/ 2 w 2"/>
              <a:gd name="T37" fmla="*/ 0 h 1587"/>
              <a:gd name="T38" fmla="*/ 2 w 2"/>
              <a:gd name="T39" fmla="*/ 0 h 1587"/>
              <a:gd name="T40" fmla="*/ 2 w 2"/>
              <a:gd name="T41" fmla="*/ 0 h 1587"/>
              <a:gd name="T42" fmla="*/ 2 w 2"/>
              <a:gd name="T43" fmla="*/ 0 h 1587"/>
              <a:gd name="T44" fmla="*/ 2 w 2"/>
              <a:gd name="T45" fmla="*/ 0 h 1587"/>
              <a:gd name="T46" fmla="*/ 2 w 2"/>
              <a:gd name="T47" fmla="*/ 0 h 1587"/>
              <a:gd name="T48" fmla="*/ 2 w 2"/>
              <a:gd name="T49" fmla="*/ 0 h 1587"/>
              <a:gd name="T50" fmla="*/ 2 w 2"/>
              <a:gd name="T51" fmla="*/ 0 h 1587"/>
              <a:gd name="T52" fmla="*/ 2 w 2"/>
              <a:gd name="T53" fmla="*/ 0 h 1587"/>
              <a:gd name="T54" fmla="*/ 2 w 2"/>
              <a:gd name="T55" fmla="*/ 0 h 1587"/>
              <a:gd name="T56" fmla="*/ 2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41"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1269"/>
          <p:cNvSpPr>
            <a:spLocks/>
          </p:cNvSpPr>
          <p:nvPr/>
        </p:nvSpPr>
        <p:spPr bwMode="auto">
          <a:xfrm>
            <a:off x="728663" y="530225"/>
            <a:ext cx="3175" cy="4763"/>
          </a:xfrm>
          <a:custGeom>
            <a:avLst/>
            <a:gdLst>
              <a:gd name="T0" fmla="*/ 0 w 2"/>
              <a:gd name="T1" fmla="*/ 3 h 3"/>
              <a:gd name="T2" fmla="*/ 2 w 2"/>
              <a:gd name="T3" fmla="*/ 0 h 3"/>
              <a:gd name="T4" fmla="*/ 2 w 2"/>
              <a:gd name="T5" fmla="*/ 0 h 3"/>
              <a:gd name="T6" fmla="*/ 2 w 2"/>
              <a:gd name="T7" fmla="*/ 0 h 3"/>
              <a:gd name="T8" fmla="*/ 2 w 2"/>
              <a:gd name="T9" fmla="*/ 0 h 3"/>
              <a:gd name="T10" fmla="*/ 0 w 2"/>
              <a:gd name="T11" fmla="*/ 0 h 3"/>
              <a:gd name="T12" fmla="*/ 0 w 2"/>
              <a:gd name="T13" fmla="*/ 0 h 3"/>
              <a:gd name="T14" fmla="*/ 0 w 2"/>
              <a:gd name="T15" fmla="*/ 3 h 3"/>
              <a:gd name="T16" fmla="*/ 0 w 2"/>
              <a:gd name="T17" fmla="*/ 3 h 3"/>
              <a:gd name="T18" fmla="*/ 2 w 2"/>
              <a:gd name="T19" fmla="*/ 0 h 3"/>
              <a:gd name="T20" fmla="*/ 2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3 h 3"/>
              <a:gd name="T40" fmla="*/ 0 w 2"/>
              <a:gd name="T41" fmla="*/ 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47"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48"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1277"/>
          <p:cNvSpPr>
            <a:spLocks/>
          </p:cNvSpPr>
          <p:nvPr/>
        </p:nvSpPr>
        <p:spPr bwMode="auto">
          <a:xfrm>
            <a:off x="728663" y="523875"/>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Freeform 1287"/>
          <p:cNvSpPr>
            <a:spLocks/>
          </p:cNvSpPr>
          <p:nvPr/>
        </p:nvSpPr>
        <p:spPr bwMode="auto">
          <a:xfrm>
            <a:off x="719138" y="514350"/>
            <a:ext cx="3175" cy="3175"/>
          </a:xfrm>
          <a:custGeom>
            <a:avLst/>
            <a:gdLst>
              <a:gd name="T0" fmla="*/ 0 w 2"/>
              <a:gd name="T1" fmla="*/ 0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2 h 2"/>
              <a:gd name="T18" fmla="*/ 0 w 2"/>
              <a:gd name="T19" fmla="*/ 2 h 2"/>
              <a:gd name="T20" fmla="*/ 0 w 2"/>
              <a:gd name="T21" fmla="*/ 2 h 2"/>
              <a:gd name="T22" fmla="*/ 0 w 2"/>
              <a:gd name="T23" fmla="*/ 2 h 2"/>
              <a:gd name="T24" fmla="*/ 2 w 2"/>
              <a:gd name="T25" fmla="*/ 2 h 2"/>
              <a:gd name="T26" fmla="*/ 2 w 2"/>
              <a:gd name="T27" fmla="*/ 2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1290"/>
          <p:cNvSpPr>
            <a:spLocks/>
          </p:cNvSpPr>
          <p:nvPr/>
        </p:nvSpPr>
        <p:spPr bwMode="auto">
          <a:xfrm>
            <a:off x="719138" y="517525"/>
            <a:ext cx="3175" cy="3175"/>
          </a:xfrm>
          <a:custGeom>
            <a:avLst/>
            <a:gdLst>
              <a:gd name="T0" fmla="*/ 0 w 2"/>
              <a:gd name="T1" fmla="*/ 2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0 h 2"/>
              <a:gd name="T18" fmla="*/ 0 w 2"/>
              <a:gd name="T19" fmla="*/ 0 h 2"/>
              <a:gd name="T20" fmla="*/ 2 w 2"/>
              <a:gd name="T21" fmla="*/ 0 h 2"/>
              <a:gd name="T22" fmla="*/ 0 w 2"/>
              <a:gd name="T23" fmla="*/ 0 h 2"/>
              <a:gd name="T24" fmla="*/ 0 w 2"/>
              <a:gd name="T25" fmla="*/ 0 h 2"/>
              <a:gd name="T26" fmla="*/ 0 w 2"/>
              <a:gd name="T27" fmla="*/ 0 h 2"/>
              <a:gd name="T28" fmla="*/ 0 w 2"/>
              <a:gd name="T29" fmla="*/ 0 h 2"/>
              <a:gd name="T30" fmla="*/ 0 w 2"/>
              <a:gd name="T31" fmla="*/ 2 h 2"/>
              <a:gd name="T32" fmla="*/ 0 w 2"/>
              <a:gd name="T33" fmla="*/ 2 h 2"/>
              <a:gd name="T34" fmla="*/ 0 w 2"/>
              <a:gd name="T35" fmla="*/ 2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 h 2"/>
              <a:gd name="T50" fmla="*/ 2 w 2"/>
              <a:gd name="T51" fmla="*/ 2 h 2"/>
              <a:gd name="T52" fmla="*/ 2 w 2"/>
              <a:gd name="T53" fmla="*/ 0 h 2"/>
              <a:gd name="T54" fmla="*/ 2 w 2"/>
              <a:gd name="T55" fmla="*/ 0 h 2"/>
              <a:gd name="T56" fmla="*/ 0 w 2"/>
              <a:gd name="T57" fmla="*/ 0 h 2"/>
              <a:gd name="T58" fmla="*/ 0 w 2"/>
              <a:gd name="T59" fmla="*/ 0 h 2"/>
              <a:gd name="T60" fmla="*/ 0 w 2"/>
              <a:gd name="T61" fmla="*/ 2 h 2"/>
              <a:gd name="T62" fmla="*/ 0 w 2"/>
              <a:gd name="T63" fmla="*/ 2 h 2"/>
              <a:gd name="T64" fmla="*/ 2 w 2"/>
              <a:gd name="T65" fmla="*/ 2 h 2"/>
              <a:gd name="T66" fmla="*/ 2 w 2"/>
              <a:gd name="T67" fmla="*/ 2 h 2"/>
              <a:gd name="T68" fmla="*/ 0 w 2"/>
              <a:gd name="T69" fmla="*/ 2 h 2"/>
              <a:gd name="T70" fmla="*/ 0 w 2"/>
              <a:gd name="T71" fmla="*/ 2 h 2"/>
              <a:gd name="T72" fmla="*/ 0 w 2"/>
              <a:gd name="T73" fmla="*/ 2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54"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55"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56"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57"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58"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59"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60"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61" name="Rectangle 69"/>
          <p:cNvSpPr>
            <a:spLocks noChangeArrowheads="1"/>
          </p:cNvSpPr>
          <p:nvPr/>
        </p:nvSpPr>
        <p:spPr bwMode="auto">
          <a:xfrm>
            <a:off x="0" y="2828925"/>
            <a:ext cx="9144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solidFill>
                <a:schemeClr val="bg1"/>
              </a:solidFill>
            </a:endParaRPr>
          </a:p>
        </p:txBody>
      </p:sp>
      <p:sp>
        <p:nvSpPr>
          <p:cNvPr id="330" name="Title 329"/>
          <p:cNvSpPr>
            <a:spLocks noGrp="1"/>
          </p:cNvSpPr>
          <p:nvPr>
            <p:ph type="title"/>
          </p:nvPr>
        </p:nvSpPr>
        <p:spPr>
          <a:xfrm>
            <a:off x="865910" y="1306550"/>
            <a:ext cx="7296726" cy="1450437"/>
          </a:xfrm>
        </p:spPr>
        <p:txBody>
          <a:bodyPr anchor="b"/>
          <a:lstStyle>
            <a:lvl1pPr>
              <a:defRPr sz="3800" b="1" cap="none" baseline="0">
                <a:solidFill>
                  <a:schemeClr val="bg2"/>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851104" y="3074088"/>
            <a:ext cx="7328771" cy="2397495"/>
          </a:xfrm>
        </p:spPr>
        <p:txBody>
          <a:bodyPr>
            <a:normAutofit/>
          </a:bodyPr>
          <a:lstStyle>
            <a:lvl1pPr>
              <a:lnSpc>
                <a:spcPct val="100000"/>
              </a:lnSpc>
              <a:defRPr sz="3000" b="0" i="0" cap="none" baseline="0">
                <a:solidFill>
                  <a:schemeClr val="tx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Tree>
    <p:extLst>
      <p:ext uri="{BB962C8B-B14F-4D97-AF65-F5344CB8AC3E}">
        <p14:creationId xmlns:p14="http://schemas.microsoft.com/office/powerpoint/2010/main" val="19168645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3" y="288636"/>
            <a:ext cx="8533067" cy="461819"/>
          </a:xfrm>
        </p:spPr>
        <p:txBody>
          <a:bodyPr anchor="b"/>
          <a:lstStyle>
            <a:lvl1pPr>
              <a:defRPr sz="2200" b="0" i="0" baseline="0">
                <a:solidFill>
                  <a:srgbClr val="021F43"/>
                </a:solidFill>
                <a:latin typeface="+mn-lt"/>
                <a:cs typeface="Andes ExtraLight"/>
              </a:defRPr>
            </a:lvl1pPr>
          </a:lstStyle>
          <a:p>
            <a:r>
              <a:rPr lang="en-US"/>
              <a:t>Click to edit Master title style</a:t>
            </a:r>
            <a:endParaRPr lang="en-US" dirty="0"/>
          </a:p>
        </p:txBody>
      </p:sp>
      <p:sp>
        <p:nvSpPr>
          <p:cNvPr id="6" name="Table Placeholder 5"/>
          <p:cNvSpPr>
            <a:spLocks noGrp="1"/>
          </p:cNvSpPr>
          <p:nvPr>
            <p:ph type="tbl" sz="quarter" idx="13"/>
          </p:nvPr>
        </p:nvSpPr>
        <p:spPr>
          <a:xfrm>
            <a:off x="349779" y="968963"/>
            <a:ext cx="8529637" cy="5349287"/>
          </a:xfrm>
        </p:spPr>
        <p:txBody>
          <a:bodyPr>
            <a:normAutofit/>
          </a:bodyPr>
          <a:lstStyle>
            <a:lvl1pPr>
              <a:lnSpc>
                <a:spcPct val="100000"/>
              </a:lnSpc>
              <a:spcBef>
                <a:spcPts val="0"/>
              </a:spcBef>
              <a:defRPr sz="1200"/>
            </a:lvl1pPr>
          </a:lstStyle>
          <a:p>
            <a:pPr lvl="0"/>
            <a:endParaRPr lang="en-US" noProof="0" dirty="0"/>
          </a:p>
        </p:txBody>
      </p:sp>
      <p:sp>
        <p:nvSpPr>
          <p:cNvPr id="4" name="Slide Number Placeholder 3"/>
          <p:cNvSpPr>
            <a:spLocks noGrp="1"/>
          </p:cNvSpPr>
          <p:nvPr>
            <p:ph type="sldNum" sz="quarter" idx="14"/>
          </p:nvPr>
        </p:nvSpPr>
        <p:spPr/>
        <p:txBody>
          <a:bodyPr/>
          <a:lstStyle>
            <a:lvl1pPr>
              <a:defRPr/>
            </a:lvl1pPr>
          </a:lstStyle>
          <a:p>
            <a:fld id="{4173E21A-B3FC-4229-AA64-E12D918B10D8}" type="slidenum">
              <a:rPr lang="en-US" altLang="en-US"/>
              <a:pPr/>
              <a:t>‹#›</a:t>
            </a:fld>
            <a:endParaRPr lang="en-US" altLang="en-US"/>
          </a:p>
        </p:txBody>
      </p:sp>
      <p:sp>
        <p:nvSpPr>
          <p:cNvPr id="5" name="Footer Placeholder 4"/>
          <p:cNvSpPr>
            <a:spLocks noGrp="1"/>
          </p:cNvSpPr>
          <p:nvPr>
            <p:ph type="ftr" sz="quarter" idx="15"/>
          </p:nvPr>
        </p:nvSpPr>
        <p:spPr/>
        <p:txBody>
          <a:bodyPr/>
          <a:lstStyle>
            <a:lvl1pPr>
              <a:defRPr/>
            </a:lvl1pPr>
          </a:lstStyle>
          <a:p>
            <a:pPr>
              <a:defRPr/>
            </a:pPr>
            <a:r>
              <a:rPr lang="en-US"/>
              <a:t>Renewable Energy Resource Mapping</a:t>
            </a:r>
            <a:endParaRPr lang="en-US" dirty="0"/>
          </a:p>
        </p:txBody>
      </p:sp>
    </p:spTree>
    <p:extLst>
      <p:ext uri="{BB962C8B-B14F-4D97-AF65-F5344CB8AC3E}">
        <p14:creationId xmlns:p14="http://schemas.microsoft.com/office/powerpoint/2010/main" val="2455001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rk Blue Title Slide">
    <p:spTree>
      <p:nvGrpSpPr>
        <p:cNvPr id="1" name=""/>
        <p:cNvGrpSpPr/>
        <p:nvPr/>
      </p:nvGrpSpPr>
      <p:grpSpPr>
        <a:xfrm>
          <a:off x="0" y="0"/>
          <a:ext cx="0" cy="0"/>
          <a:chOff x="0" y="0"/>
          <a:chExt cx="0" cy="0"/>
        </a:xfrm>
      </p:grpSpPr>
      <p:sp>
        <p:nvSpPr>
          <p:cNvPr id="7" name="Rectangle 5"/>
          <p:cNvSpPr>
            <a:spLocks noChangeArrowheads="1"/>
          </p:cNvSpPr>
          <p:nvPr/>
        </p:nvSpPr>
        <p:spPr bwMode="auto">
          <a:xfrm flipV="1">
            <a:off x="0" y="0"/>
            <a:ext cx="9144000" cy="4479925"/>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8"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11"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12" name="Freeform 1098"/>
          <p:cNvSpPr>
            <a:spLocks/>
          </p:cNvSpPr>
          <p:nvPr/>
        </p:nvSpPr>
        <p:spPr bwMode="auto">
          <a:xfrm>
            <a:off x="487363" y="617538"/>
            <a:ext cx="3175" cy="1587"/>
          </a:xfrm>
          <a:custGeom>
            <a:avLst/>
            <a:gdLst>
              <a:gd name="T0" fmla="*/ 0 w 2"/>
              <a:gd name="T1" fmla="*/ 0 h 1587"/>
              <a:gd name="T2" fmla="*/ 2 w 2"/>
              <a:gd name="T3" fmla="*/ 0 h 1587"/>
              <a:gd name="T4" fmla="*/ 2 w 2"/>
              <a:gd name="T5" fmla="*/ 0 h 1587"/>
              <a:gd name="T6" fmla="*/ 2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 w 2"/>
              <a:gd name="T35" fmla="*/ 0 h 1587"/>
              <a:gd name="T36" fmla="*/ 2 w 2"/>
              <a:gd name="T37" fmla="*/ 0 h 1587"/>
              <a:gd name="T38" fmla="*/ 2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115"/>
          <p:cNvSpPr>
            <a:spLocks/>
          </p:cNvSpPr>
          <p:nvPr/>
        </p:nvSpPr>
        <p:spPr bwMode="auto">
          <a:xfrm>
            <a:off x="458788" y="473075"/>
            <a:ext cx="3175" cy="3175"/>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2 h 2"/>
              <a:gd name="T12" fmla="*/ 2 w 2"/>
              <a:gd name="T13" fmla="*/ 2 h 2"/>
              <a:gd name="T14" fmla="*/ 2 w 2"/>
              <a:gd name="T15" fmla="*/ 2 h 2"/>
              <a:gd name="T16" fmla="*/ 2 w 2"/>
              <a:gd name="T17" fmla="*/ 0 h 2"/>
              <a:gd name="T18" fmla="*/ 0 w 2"/>
              <a:gd name="T19" fmla="*/ 2 h 2"/>
              <a:gd name="T20" fmla="*/ 0 w 2"/>
              <a:gd name="T21" fmla="*/ 2 h 2"/>
              <a:gd name="T22" fmla="*/ 0 w 2"/>
              <a:gd name="T23" fmla="*/ 2 h 2"/>
              <a:gd name="T24" fmla="*/ 0 w 2"/>
              <a:gd name="T25" fmla="*/ 2 h 2"/>
              <a:gd name="T26" fmla="*/ 0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2 w 2"/>
              <a:gd name="T55" fmla="*/ 2 h 2"/>
              <a:gd name="T56" fmla="*/ 0 w 2"/>
              <a:gd name="T57" fmla="*/ 2 h 2"/>
              <a:gd name="T58" fmla="*/ 2 w 2"/>
              <a:gd name="T59" fmla="*/ 2 h 2"/>
              <a:gd name="T60" fmla="*/ 2 w 2"/>
              <a:gd name="T61" fmla="*/ 2 h 2"/>
              <a:gd name="T62" fmla="*/ 2 w 2"/>
              <a:gd name="T63" fmla="*/ 2 h 2"/>
              <a:gd name="T64" fmla="*/ 0 w 2"/>
              <a:gd name="T65" fmla="*/ 2 h 2"/>
              <a:gd name="T66" fmla="*/ 0 w 2"/>
              <a:gd name="T67" fmla="*/ 2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120"/>
          <p:cNvSpPr>
            <a:spLocks/>
          </p:cNvSpPr>
          <p:nvPr/>
        </p:nvSpPr>
        <p:spPr bwMode="auto">
          <a:xfrm>
            <a:off x="458788" y="463550"/>
            <a:ext cx="3175" cy="3175"/>
          </a:xfrm>
          <a:custGeom>
            <a:avLst/>
            <a:gdLst>
              <a:gd name="T0" fmla="*/ 0 w 2"/>
              <a:gd name="T1" fmla="*/ 0 h 2"/>
              <a:gd name="T2" fmla="*/ 0 w 2"/>
              <a:gd name="T3" fmla="*/ 2 h 2"/>
              <a:gd name="T4" fmla="*/ 0 w 2"/>
              <a:gd name="T5" fmla="*/ 2 h 2"/>
              <a:gd name="T6" fmla="*/ 0 w 2"/>
              <a:gd name="T7" fmla="*/ 2 h 2"/>
              <a:gd name="T8" fmla="*/ 2 w 2"/>
              <a:gd name="T9" fmla="*/ 2 h 2"/>
              <a:gd name="T10" fmla="*/ 2 w 2"/>
              <a:gd name="T11" fmla="*/ 0 h 2"/>
              <a:gd name="T12" fmla="*/ 2 w 2"/>
              <a:gd name="T13" fmla="*/ 0 h 2"/>
              <a:gd name="T14" fmla="*/ 2 w 2"/>
              <a:gd name="T15" fmla="*/ 0 h 2"/>
              <a:gd name="T16" fmla="*/ 0 w 2"/>
              <a:gd name="T17" fmla="*/ 0 h 2"/>
              <a:gd name="T18" fmla="*/ 0 w 2"/>
              <a:gd name="T19" fmla="*/ 2 h 2"/>
              <a:gd name="T20" fmla="*/ 0 w 2"/>
              <a:gd name="T21" fmla="*/ 2 h 2"/>
              <a:gd name="T22" fmla="*/ 2 w 2"/>
              <a:gd name="T23" fmla="*/ 0 h 2"/>
              <a:gd name="T24" fmla="*/ 2 w 2"/>
              <a:gd name="T25" fmla="*/ 0 h 2"/>
              <a:gd name="T26" fmla="*/ 2 w 2"/>
              <a:gd name="T27" fmla="*/ 0 h 2"/>
              <a:gd name="T28" fmla="*/ 2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2 w 2"/>
              <a:gd name="T47" fmla="*/ 2 h 2"/>
              <a:gd name="T48" fmla="*/ 0 w 2"/>
              <a:gd name="T49" fmla="*/ 2 h 2"/>
              <a:gd name="T50" fmla="*/ 0 w 2"/>
              <a:gd name="T51" fmla="*/ 2 h 2"/>
              <a:gd name="T52" fmla="*/ 2 w 2"/>
              <a:gd name="T53" fmla="*/ 2 h 2"/>
              <a:gd name="T54" fmla="*/ 2 w 2"/>
              <a:gd name="T55" fmla="*/ 2 h 2"/>
              <a:gd name="T56" fmla="*/ 2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134"/>
          <p:cNvSpPr>
            <a:spLocks/>
          </p:cNvSpPr>
          <p:nvPr/>
        </p:nvSpPr>
        <p:spPr bwMode="auto">
          <a:xfrm>
            <a:off x="703263" y="514350"/>
            <a:ext cx="3175" cy="6350"/>
          </a:xfrm>
          <a:custGeom>
            <a:avLst/>
            <a:gdLst>
              <a:gd name="T0" fmla="*/ 2 w 2"/>
              <a:gd name="T1" fmla="*/ 4 h 4"/>
              <a:gd name="T2" fmla="*/ 2 w 2"/>
              <a:gd name="T3" fmla="*/ 4 h 4"/>
              <a:gd name="T4" fmla="*/ 2 w 2"/>
              <a:gd name="T5" fmla="*/ 4 h 4"/>
              <a:gd name="T6" fmla="*/ 2 w 2"/>
              <a:gd name="T7" fmla="*/ 2 h 4"/>
              <a:gd name="T8" fmla="*/ 2 w 2"/>
              <a:gd name="T9" fmla="*/ 0 h 4"/>
              <a:gd name="T10" fmla="*/ 2 w 2"/>
              <a:gd name="T11" fmla="*/ 0 h 4"/>
              <a:gd name="T12" fmla="*/ 2 w 2"/>
              <a:gd name="T13" fmla="*/ 0 h 4"/>
              <a:gd name="T14" fmla="*/ 0 w 2"/>
              <a:gd name="T15" fmla="*/ 2 h 4"/>
              <a:gd name="T16" fmla="*/ 2 w 2"/>
              <a:gd name="T17" fmla="*/ 4 h 4"/>
              <a:gd name="T18" fmla="*/ 2 w 2"/>
              <a:gd name="T19" fmla="*/ 2 h 4"/>
              <a:gd name="T20" fmla="*/ 2 w 2"/>
              <a:gd name="T21" fmla="*/ 2 h 4"/>
              <a:gd name="T22" fmla="*/ 2 w 2"/>
              <a:gd name="T23" fmla="*/ 0 h 4"/>
              <a:gd name="T24" fmla="*/ 2 w 2"/>
              <a:gd name="T25" fmla="*/ 2 h 4"/>
              <a:gd name="T26" fmla="*/ 2 w 2"/>
              <a:gd name="T27" fmla="*/ 2 h 4"/>
              <a:gd name="T28" fmla="*/ 2 w 2"/>
              <a:gd name="T29" fmla="*/ 2 h 4"/>
              <a:gd name="T30" fmla="*/ 2 w 2"/>
              <a:gd name="T31" fmla="*/ 2 h 4"/>
              <a:gd name="T32" fmla="*/ 2 w 2"/>
              <a:gd name="T33" fmla="*/ 2 h 4"/>
              <a:gd name="T34" fmla="*/ 2 w 2"/>
              <a:gd name="T35" fmla="*/ 2 h 4"/>
              <a:gd name="T36" fmla="*/ 2 w 2"/>
              <a:gd name="T37" fmla="*/ 2 h 4"/>
              <a:gd name="T38" fmla="*/ 2 w 2"/>
              <a:gd name="T39" fmla="*/ 2 h 4"/>
              <a:gd name="T40" fmla="*/ 2 w 2"/>
              <a:gd name="T41" fmla="*/ 2 h 4"/>
              <a:gd name="T42" fmla="*/ 2 w 2"/>
              <a:gd name="T43" fmla="*/ 2 h 4"/>
              <a:gd name="T44" fmla="*/ 2 w 2"/>
              <a:gd name="T45" fmla="*/ 2 h 4"/>
              <a:gd name="T46" fmla="*/ 2 w 2"/>
              <a:gd name="T47" fmla="*/ 2 h 4"/>
              <a:gd name="T48" fmla="*/ 2 w 2"/>
              <a:gd name="T49" fmla="*/ 2 h 4"/>
              <a:gd name="T50" fmla="*/ 2 w 2"/>
              <a:gd name="T51" fmla="*/ 2 h 4"/>
              <a:gd name="T52" fmla="*/ 0 w 2"/>
              <a:gd name="T53" fmla="*/ 2 h 4"/>
              <a:gd name="T54" fmla="*/ 2 w 2"/>
              <a:gd name="T55" fmla="*/ 4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141"/>
          <p:cNvSpPr>
            <a:spLocks/>
          </p:cNvSpPr>
          <p:nvPr/>
        </p:nvSpPr>
        <p:spPr bwMode="auto">
          <a:xfrm>
            <a:off x="706438" y="479425"/>
            <a:ext cx="1587" cy="6350"/>
          </a:xfrm>
          <a:custGeom>
            <a:avLst/>
            <a:gdLst>
              <a:gd name="T0" fmla="*/ 0 w 1587"/>
              <a:gd name="T1" fmla="*/ 4 h 4"/>
              <a:gd name="T2" fmla="*/ 0 w 1587"/>
              <a:gd name="T3" fmla="*/ 2 h 4"/>
              <a:gd name="T4" fmla="*/ 0 w 1587"/>
              <a:gd name="T5" fmla="*/ 0 h 4"/>
              <a:gd name="T6" fmla="*/ 0 w 1587"/>
              <a:gd name="T7" fmla="*/ 0 h 4"/>
              <a:gd name="T8" fmla="*/ 0 w 1587"/>
              <a:gd name="T9" fmla="*/ 2 h 4"/>
              <a:gd name="T10" fmla="*/ 0 w 1587"/>
              <a:gd name="T11" fmla="*/ 2 h 4"/>
              <a:gd name="T12" fmla="*/ 0 w 1587"/>
              <a:gd name="T13" fmla="*/ 4 h 4"/>
              <a:gd name="T14" fmla="*/ 0 w 1587"/>
              <a:gd name="T15" fmla="*/ 2 h 4"/>
              <a:gd name="T16" fmla="*/ 0 w 1587"/>
              <a:gd name="T17" fmla="*/ 2 h 4"/>
              <a:gd name="T18" fmla="*/ 0 w 1587"/>
              <a:gd name="T19" fmla="*/ 2 h 4"/>
              <a:gd name="T20" fmla="*/ 0 w 1587"/>
              <a:gd name="T21" fmla="*/ 2 h 4"/>
              <a:gd name="T22" fmla="*/ 0 w 1587"/>
              <a:gd name="T23" fmla="*/ 2 h 4"/>
              <a:gd name="T24" fmla="*/ 0 w 1587"/>
              <a:gd name="T25" fmla="*/ 2 h 4"/>
              <a:gd name="T26" fmla="*/ 0 w 1587"/>
              <a:gd name="T27" fmla="*/ 2 h 4"/>
              <a:gd name="T28" fmla="*/ 0 w 1587"/>
              <a:gd name="T29" fmla="*/ 4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148"/>
          <p:cNvSpPr>
            <a:spLocks/>
          </p:cNvSpPr>
          <p:nvPr/>
        </p:nvSpPr>
        <p:spPr bwMode="auto">
          <a:xfrm>
            <a:off x="693738" y="460375"/>
            <a:ext cx="3175" cy="3175"/>
          </a:xfrm>
          <a:custGeom>
            <a:avLst/>
            <a:gdLst>
              <a:gd name="T0" fmla="*/ 2 w 2"/>
              <a:gd name="T1" fmla="*/ 2 h 2"/>
              <a:gd name="T2" fmla="*/ 2 w 2"/>
              <a:gd name="T3" fmla="*/ 0 h 2"/>
              <a:gd name="T4" fmla="*/ 2 w 2"/>
              <a:gd name="T5" fmla="*/ 0 h 2"/>
              <a:gd name="T6" fmla="*/ 2 w 2"/>
              <a:gd name="T7" fmla="*/ 0 h 2"/>
              <a:gd name="T8" fmla="*/ 2 w 2"/>
              <a:gd name="T9" fmla="*/ 0 h 2"/>
              <a:gd name="T10" fmla="*/ 0 w 2"/>
              <a:gd name="T11" fmla="*/ 0 h 2"/>
              <a:gd name="T12" fmla="*/ 0 w 2"/>
              <a:gd name="T13" fmla="*/ 0 h 2"/>
              <a:gd name="T14" fmla="*/ 0 w 2"/>
              <a:gd name="T15" fmla="*/ 2 h 2"/>
              <a:gd name="T16" fmla="*/ 0 w 2"/>
              <a:gd name="T17" fmla="*/ 2 h 2"/>
              <a:gd name="T18" fmla="*/ 0 w 2"/>
              <a:gd name="T19" fmla="*/ 2 h 2"/>
              <a:gd name="T20" fmla="*/ 2 w 2"/>
              <a:gd name="T21" fmla="*/ 2 h 2"/>
              <a:gd name="T22" fmla="*/ 2 w 2"/>
              <a:gd name="T23" fmla="*/ 2 h 2"/>
              <a:gd name="T24" fmla="*/ 2 w 2"/>
              <a:gd name="T25" fmla="*/ 0 h 2"/>
              <a:gd name="T26" fmla="*/ 2 w 2"/>
              <a:gd name="T27" fmla="*/ 0 h 2"/>
              <a:gd name="T28" fmla="*/ 2 w 2"/>
              <a:gd name="T29" fmla="*/ 0 h 2"/>
              <a:gd name="T30" fmla="*/ 0 w 2"/>
              <a:gd name="T31" fmla="*/ 2 h 2"/>
              <a:gd name="T32" fmla="*/ 2 w 2"/>
              <a:gd name="T33" fmla="*/ 2 h 2"/>
              <a:gd name="T34" fmla="*/ 2 w 2"/>
              <a:gd name="T35" fmla="*/ 0 h 2"/>
              <a:gd name="T36" fmla="*/ 0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2 w 2"/>
              <a:gd name="T59" fmla="*/ 2 h 2"/>
              <a:gd name="T60" fmla="*/ 2 w 2"/>
              <a:gd name="T61" fmla="*/ 2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150"/>
          <p:cNvSpPr>
            <a:spLocks/>
          </p:cNvSpPr>
          <p:nvPr/>
        </p:nvSpPr>
        <p:spPr bwMode="auto">
          <a:xfrm>
            <a:off x="684213" y="447675"/>
            <a:ext cx="1587" cy="3175"/>
          </a:xfrm>
          <a:custGeom>
            <a:avLst/>
            <a:gdLst>
              <a:gd name="T0" fmla="*/ 0 w 1587"/>
              <a:gd name="T1" fmla="*/ 2 h 2"/>
              <a:gd name="T2" fmla="*/ 0 w 1587"/>
              <a:gd name="T3" fmla="*/ 0 h 2"/>
              <a:gd name="T4" fmla="*/ 0 w 1587"/>
              <a:gd name="T5" fmla="*/ 2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152"/>
          <p:cNvSpPr>
            <a:spLocks/>
          </p:cNvSpPr>
          <p:nvPr/>
        </p:nvSpPr>
        <p:spPr bwMode="auto">
          <a:xfrm>
            <a:off x="684213" y="447675"/>
            <a:ext cx="3175" cy="3175"/>
          </a:xfrm>
          <a:custGeom>
            <a:avLst/>
            <a:gdLst>
              <a:gd name="T0" fmla="*/ 2 w 2"/>
              <a:gd name="T1" fmla="*/ 0 h 2"/>
              <a:gd name="T2" fmla="*/ 0 w 2"/>
              <a:gd name="T3" fmla="*/ 0 h 2"/>
              <a:gd name="T4" fmla="*/ 0 w 2"/>
              <a:gd name="T5" fmla="*/ 0 h 2"/>
              <a:gd name="T6" fmla="*/ 0 w 2"/>
              <a:gd name="T7" fmla="*/ 0 h 2"/>
              <a:gd name="T8" fmla="*/ 0 w 2"/>
              <a:gd name="T9" fmla="*/ 2 h 2"/>
              <a:gd name="T10" fmla="*/ 2 w 2"/>
              <a:gd name="T11" fmla="*/ 2 h 2"/>
              <a:gd name="T12" fmla="*/ 2 w 2"/>
              <a:gd name="T13" fmla="*/ 0 h 2"/>
              <a:gd name="T14" fmla="*/ 0 w 2"/>
              <a:gd name="T15" fmla="*/ 0 h 2"/>
              <a:gd name="T16" fmla="*/ 0 w 2"/>
              <a:gd name="T17" fmla="*/ 0 h 2"/>
              <a:gd name="T18" fmla="*/ 0 w 2"/>
              <a:gd name="T19" fmla="*/ 0 h 2"/>
              <a:gd name="T20" fmla="*/ 0 w 2"/>
              <a:gd name="T21" fmla="*/ 2 h 2"/>
              <a:gd name="T22" fmla="*/ 2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154"/>
          <p:cNvSpPr>
            <a:spLocks/>
          </p:cNvSpPr>
          <p:nvPr/>
        </p:nvSpPr>
        <p:spPr bwMode="auto">
          <a:xfrm>
            <a:off x="665163" y="43497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156"/>
          <p:cNvSpPr>
            <a:spLocks/>
          </p:cNvSpPr>
          <p:nvPr/>
        </p:nvSpPr>
        <p:spPr bwMode="auto">
          <a:xfrm>
            <a:off x="665163" y="431800"/>
            <a:ext cx="3175" cy="3175"/>
          </a:xfrm>
          <a:custGeom>
            <a:avLst/>
            <a:gdLst>
              <a:gd name="T0" fmla="*/ 2 w 2"/>
              <a:gd name="T1" fmla="*/ 2 h 2"/>
              <a:gd name="T2" fmla="*/ 0 w 2"/>
              <a:gd name="T3" fmla="*/ 0 h 2"/>
              <a:gd name="T4" fmla="*/ 0 w 2"/>
              <a:gd name="T5" fmla="*/ 0 h 2"/>
              <a:gd name="T6" fmla="*/ 0 w 2"/>
              <a:gd name="T7" fmla="*/ 2 h 2"/>
              <a:gd name="T8" fmla="*/ 2 w 2"/>
              <a:gd name="T9" fmla="*/ 2 h 2"/>
              <a:gd name="T10" fmla="*/ 2 w 2"/>
              <a:gd name="T11" fmla="*/ 2 h 2"/>
              <a:gd name="T12" fmla="*/ 2 w 2"/>
              <a:gd name="T13" fmla="*/ 2 h 2"/>
              <a:gd name="T14" fmla="*/ 0 w 2"/>
              <a:gd name="T15" fmla="*/ 0 h 2"/>
              <a:gd name="T16" fmla="*/ 0 w 2"/>
              <a:gd name="T17" fmla="*/ 0 h 2"/>
              <a:gd name="T18" fmla="*/ 0 w 2"/>
              <a:gd name="T19" fmla="*/ 2 h 2"/>
              <a:gd name="T20" fmla="*/ 2 w 2"/>
              <a:gd name="T21" fmla="*/ 2 h 2"/>
              <a:gd name="T22" fmla="*/ 2 w 2"/>
              <a:gd name="T23" fmla="*/ 2 h 2"/>
              <a:gd name="T24" fmla="*/ 2 w 2"/>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1163"/>
          <p:cNvSpPr>
            <a:spLocks/>
          </p:cNvSpPr>
          <p:nvPr/>
        </p:nvSpPr>
        <p:spPr bwMode="auto">
          <a:xfrm>
            <a:off x="611188" y="415925"/>
            <a:ext cx="6350" cy="3175"/>
          </a:xfrm>
          <a:custGeom>
            <a:avLst/>
            <a:gdLst>
              <a:gd name="T0" fmla="*/ 2 w 4"/>
              <a:gd name="T1" fmla="*/ 2 h 2"/>
              <a:gd name="T2" fmla="*/ 2 w 4"/>
              <a:gd name="T3" fmla="*/ 2 h 2"/>
              <a:gd name="T4" fmla="*/ 4 w 4"/>
              <a:gd name="T5" fmla="*/ 2 h 2"/>
              <a:gd name="T6" fmla="*/ 4 w 4"/>
              <a:gd name="T7" fmla="*/ 0 h 2"/>
              <a:gd name="T8" fmla="*/ 4 w 4"/>
              <a:gd name="T9" fmla="*/ 0 h 2"/>
              <a:gd name="T10" fmla="*/ 2 w 4"/>
              <a:gd name="T11" fmla="*/ 0 h 2"/>
              <a:gd name="T12" fmla="*/ 2 w 4"/>
              <a:gd name="T13" fmla="*/ 0 h 2"/>
              <a:gd name="T14" fmla="*/ 0 w 4"/>
              <a:gd name="T15" fmla="*/ 2 h 2"/>
              <a:gd name="T16" fmla="*/ 2 w 4"/>
              <a:gd name="T17" fmla="*/ 2 h 2"/>
              <a:gd name="T18" fmla="*/ 2 w 4"/>
              <a:gd name="T19" fmla="*/ 0 h 2"/>
              <a:gd name="T20" fmla="*/ 4 w 4"/>
              <a:gd name="T21" fmla="*/ 2 h 2"/>
              <a:gd name="T22" fmla="*/ 4 w 4"/>
              <a:gd name="T23" fmla="*/ 0 h 2"/>
              <a:gd name="T24" fmla="*/ 4 w 4"/>
              <a:gd name="T25" fmla="*/ 0 h 2"/>
              <a:gd name="T26" fmla="*/ 2 w 4"/>
              <a:gd name="T27" fmla="*/ 0 h 2"/>
              <a:gd name="T28" fmla="*/ 2 w 4"/>
              <a:gd name="T29" fmla="*/ 0 h 2"/>
              <a:gd name="T30" fmla="*/ 0 w 4"/>
              <a:gd name="T31" fmla="*/ 0 h 2"/>
              <a:gd name="T32" fmla="*/ 2 w 4"/>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1172"/>
          <p:cNvSpPr>
            <a:spLocks/>
          </p:cNvSpPr>
          <p:nvPr/>
        </p:nvSpPr>
        <p:spPr bwMode="auto">
          <a:xfrm>
            <a:off x="582613" y="476250"/>
            <a:ext cx="3175" cy="3175"/>
          </a:xfrm>
          <a:custGeom>
            <a:avLst/>
            <a:gdLst>
              <a:gd name="T0" fmla="*/ 0 w 2"/>
              <a:gd name="T1" fmla="*/ 2 h 2"/>
              <a:gd name="T2" fmla="*/ 0 w 2"/>
              <a:gd name="T3" fmla="*/ 2 h 2"/>
              <a:gd name="T4" fmla="*/ 2 w 2"/>
              <a:gd name="T5" fmla="*/ 2 h 2"/>
              <a:gd name="T6" fmla="*/ 0 w 2"/>
              <a:gd name="T7" fmla="*/ 0 h 2"/>
              <a:gd name="T8" fmla="*/ 0 w 2"/>
              <a:gd name="T9" fmla="*/ 0 h 2"/>
              <a:gd name="T10" fmla="*/ 0 w 2"/>
              <a:gd name="T11" fmla="*/ 0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2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1177"/>
          <p:cNvSpPr>
            <a:spLocks/>
          </p:cNvSpPr>
          <p:nvPr/>
        </p:nvSpPr>
        <p:spPr bwMode="auto">
          <a:xfrm>
            <a:off x="557213" y="534988"/>
            <a:ext cx="3175" cy="3175"/>
          </a:xfrm>
          <a:custGeom>
            <a:avLst/>
            <a:gdLst>
              <a:gd name="T0" fmla="*/ 0 w 2"/>
              <a:gd name="T1" fmla="*/ 2 h 2"/>
              <a:gd name="T2" fmla="*/ 2 w 2"/>
              <a:gd name="T3" fmla="*/ 2 h 2"/>
              <a:gd name="T4" fmla="*/ 2 w 2"/>
              <a:gd name="T5" fmla="*/ 2 h 2"/>
              <a:gd name="T6" fmla="*/ 2 w 2"/>
              <a:gd name="T7" fmla="*/ 0 h 2"/>
              <a:gd name="T8" fmla="*/ 2 w 2"/>
              <a:gd name="T9" fmla="*/ 0 h 2"/>
              <a:gd name="T10" fmla="*/ 2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 h 2"/>
              <a:gd name="T40" fmla="*/ 0 w 2"/>
              <a:gd name="T41" fmla="*/ 2 h 2"/>
              <a:gd name="T42" fmla="*/ 2 w 2"/>
              <a:gd name="T43" fmla="*/ 2 h 2"/>
              <a:gd name="T44" fmla="*/ 2 w 2"/>
              <a:gd name="T45" fmla="*/ 0 h 2"/>
              <a:gd name="T46" fmla="*/ 2 w 2"/>
              <a:gd name="T47" fmla="*/ 0 h 2"/>
              <a:gd name="T48" fmla="*/ 2 w 2"/>
              <a:gd name="T49" fmla="*/ 0 h 2"/>
              <a:gd name="T50" fmla="*/ 2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 name="T66" fmla="*/ 2 w 2"/>
              <a:gd name="T67" fmla="*/ 2 h 2"/>
              <a:gd name="T68" fmla="*/ 2 w 2"/>
              <a:gd name="T69" fmla="*/ 0 h 2"/>
              <a:gd name="T70" fmla="*/ 2 w 2"/>
              <a:gd name="T71" fmla="*/ 0 h 2"/>
              <a:gd name="T72" fmla="*/ 0 w 2"/>
              <a:gd name="T73" fmla="*/ 0 h 2"/>
              <a:gd name="T74" fmla="*/ 0 w 2"/>
              <a:gd name="T75" fmla="*/ 0 h 2"/>
              <a:gd name="T76" fmla="*/ 0 w 2"/>
              <a:gd name="T77" fmla="*/ 2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1180"/>
          <p:cNvSpPr>
            <a:spLocks/>
          </p:cNvSpPr>
          <p:nvPr/>
        </p:nvSpPr>
        <p:spPr bwMode="auto">
          <a:xfrm>
            <a:off x="560388" y="530225"/>
            <a:ext cx="3175" cy="4763"/>
          </a:xfrm>
          <a:custGeom>
            <a:avLst/>
            <a:gdLst>
              <a:gd name="T0" fmla="*/ 0 w 2"/>
              <a:gd name="T1" fmla="*/ 3 h 3"/>
              <a:gd name="T2" fmla="*/ 0 w 2"/>
              <a:gd name="T3" fmla="*/ 3 h 3"/>
              <a:gd name="T4" fmla="*/ 2 w 2"/>
              <a:gd name="T5" fmla="*/ 3 h 3"/>
              <a:gd name="T6" fmla="*/ 2 w 2"/>
              <a:gd name="T7" fmla="*/ 3 h 3"/>
              <a:gd name="T8" fmla="*/ 0 w 2"/>
              <a:gd name="T9" fmla="*/ 0 h 3"/>
              <a:gd name="T10" fmla="*/ 0 w 2"/>
              <a:gd name="T11" fmla="*/ 0 h 3"/>
              <a:gd name="T12" fmla="*/ 0 w 2"/>
              <a:gd name="T13" fmla="*/ 0 h 3"/>
              <a:gd name="T14" fmla="*/ 0 w 2"/>
              <a:gd name="T15" fmla="*/ 3 h 3"/>
              <a:gd name="T16" fmla="*/ 0 w 2"/>
              <a:gd name="T17" fmla="*/ 3 h 3"/>
              <a:gd name="T18" fmla="*/ 0 w 2"/>
              <a:gd name="T19" fmla="*/ 3 h 3"/>
              <a:gd name="T20" fmla="*/ 0 w 2"/>
              <a:gd name="T21" fmla="*/ 3 h 3"/>
              <a:gd name="T22" fmla="*/ 0 w 2"/>
              <a:gd name="T23" fmla="*/ 0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3 h 3"/>
              <a:gd name="T44" fmla="*/ 0 w 2"/>
              <a:gd name="T45" fmla="*/ 3 h 3"/>
              <a:gd name="T46" fmla="*/ 0 w 2"/>
              <a:gd name="T47" fmla="*/ 3 h 3"/>
              <a:gd name="T48" fmla="*/ 0 w 2"/>
              <a:gd name="T49" fmla="*/ 3 h 3"/>
              <a:gd name="T50" fmla="*/ 0 w 2"/>
              <a:gd name="T51" fmla="*/ 3 h 3"/>
              <a:gd name="T52" fmla="*/ 0 w 2"/>
              <a:gd name="T53" fmla="*/ 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1210"/>
          <p:cNvSpPr>
            <a:spLocks/>
          </p:cNvSpPr>
          <p:nvPr/>
        </p:nvSpPr>
        <p:spPr bwMode="auto">
          <a:xfrm>
            <a:off x="595313" y="557213"/>
            <a:ext cx="3175" cy="3175"/>
          </a:xfrm>
          <a:custGeom>
            <a:avLst/>
            <a:gdLst>
              <a:gd name="T0" fmla="*/ 0 w 2"/>
              <a:gd name="T1" fmla="*/ 2 h 2"/>
              <a:gd name="T2" fmla="*/ 0 w 2"/>
              <a:gd name="T3" fmla="*/ 2 h 2"/>
              <a:gd name="T4" fmla="*/ 2 w 2"/>
              <a:gd name="T5" fmla="*/ 2 h 2"/>
              <a:gd name="T6" fmla="*/ 2 w 2"/>
              <a:gd name="T7" fmla="*/ 0 h 2"/>
              <a:gd name="T8" fmla="*/ 2 w 2"/>
              <a:gd name="T9" fmla="*/ 0 h 2"/>
              <a:gd name="T10" fmla="*/ 0 w 2"/>
              <a:gd name="T11" fmla="*/ 0 h 2"/>
              <a:gd name="T12" fmla="*/ 0 w 2"/>
              <a:gd name="T13" fmla="*/ 0 h 2"/>
              <a:gd name="T14" fmla="*/ 0 w 2"/>
              <a:gd name="T15" fmla="*/ 0 h 2"/>
              <a:gd name="T16" fmla="*/ 0 w 2"/>
              <a:gd name="T17" fmla="*/ 2 h 2"/>
              <a:gd name="T18" fmla="*/ 0 w 2"/>
              <a:gd name="T19" fmla="*/ 2 h 2"/>
              <a:gd name="T20" fmla="*/ 2 w 2"/>
              <a:gd name="T21" fmla="*/ 2 h 2"/>
              <a:gd name="T22" fmla="*/ 2 w 2"/>
              <a:gd name="T23" fmla="*/ 0 h 2"/>
              <a:gd name="T24" fmla="*/ 2 w 2"/>
              <a:gd name="T25" fmla="*/ 0 h 2"/>
              <a:gd name="T26" fmla="*/ 0 w 2"/>
              <a:gd name="T27" fmla="*/ 0 h 2"/>
              <a:gd name="T28" fmla="*/ 0 w 2"/>
              <a:gd name="T29" fmla="*/ 0 h 2"/>
              <a:gd name="T30" fmla="*/ 0 w 2"/>
              <a:gd name="T31" fmla="*/ 0 h 2"/>
              <a:gd name="T32" fmla="*/ 0 w 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1214"/>
          <p:cNvSpPr>
            <a:spLocks/>
          </p:cNvSpPr>
          <p:nvPr/>
        </p:nvSpPr>
        <p:spPr bwMode="auto">
          <a:xfrm>
            <a:off x="595313" y="557213"/>
            <a:ext cx="3175" cy="3175"/>
          </a:xfrm>
          <a:custGeom>
            <a:avLst/>
            <a:gdLst>
              <a:gd name="T0" fmla="*/ 0 w 2"/>
              <a:gd name="T1" fmla="*/ 2 h 2"/>
              <a:gd name="T2" fmla="*/ 2 w 2"/>
              <a:gd name="T3" fmla="*/ 2 h 2"/>
              <a:gd name="T4" fmla="*/ 0 w 2"/>
              <a:gd name="T5" fmla="*/ 0 h 2"/>
              <a:gd name="T6" fmla="*/ 0 w 2"/>
              <a:gd name="T7" fmla="*/ 2 h 2"/>
              <a:gd name="T8" fmla="*/ 0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32"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1221"/>
          <p:cNvSpPr>
            <a:spLocks/>
          </p:cNvSpPr>
          <p:nvPr/>
        </p:nvSpPr>
        <p:spPr bwMode="auto">
          <a:xfrm>
            <a:off x="731838" y="541338"/>
            <a:ext cx="3175" cy="3175"/>
          </a:xfrm>
          <a:custGeom>
            <a:avLst/>
            <a:gdLst>
              <a:gd name="T0" fmla="*/ 2 w 2"/>
              <a:gd name="T1" fmla="*/ 0 h 2"/>
              <a:gd name="T2" fmla="*/ 2 w 2"/>
              <a:gd name="T3" fmla="*/ 0 h 2"/>
              <a:gd name="T4" fmla="*/ 2 w 2"/>
              <a:gd name="T5" fmla="*/ 0 h 2"/>
              <a:gd name="T6" fmla="*/ 0 w 2"/>
              <a:gd name="T7" fmla="*/ 0 h 2"/>
              <a:gd name="T8" fmla="*/ 0 w 2"/>
              <a:gd name="T9" fmla="*/ 0 h 2"/>
              <a:gd name="T10" fmla="*/ 0 w 2"/>
              <a:gd name="T11" fmla="*/ 2 h 2"/>
              <a:gd name="T12" fmla="*/ 2 w 2"/>
              <a:gd name="T13" fmla="*/ 0 h 2"/>
              <a:gd name="T14" fmla="*/ 2 w 2"/>
              <a:gd name="T15" fmla="*/ 0 h 2"/>
              <a:gd name="T16" fmla="*/ 2 w 2"/>
              <a:gd name="T17" fmla="*/ 0 h 2"/>
              <a:gd name="T18" fmla="*/ 0 w 2"/>
              <a:gd name="T19" fmla="*/ 0 h 2"/>
              <a:gd name="T20" fmla="*/ 0 w 2"/>
              <a:gd name="T21" fmla="*/ 0 h 2"/>
              <a:gd name="T22" fmla="*/ 0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1234"/>
          <p:cNvSpPr>
            <a:spLocks/>
          </p:cNvSpPr>
          <p:nvPr/>
        </p:nvSpPr>
        <p:spPr bwMode="auto">
          <a:xfrm>
            <a:off x="722313" y="550863"/>
            <a:ext cx="3175" cy="1587"/>
          </a:xfrm>
          <a:custGeom>
            <a:avLst/>
            <a:gdLst>
              <a:gd name="T0" fmla="*/ 0 w 2"/>
              <a:gd name="T1" fmla="*/ 0 h 1587"/>
              <a:gd name="T2" fmla="*/ 0 w 2"/>
              <a:gd name="T3" fmla="*/ 0 h 1587"/>
              <a:gd name="T4" fmla="*/ 2 w 2"/>
              <a:gd name="T5" fmla="*/ 0 h 1587"/>
              <a:gd name="T6" fmla="*/ 2 w 2"/>
              <a:gd name="T7" fmla="*/ 0 h 1587"/>
              <a:gd name="T8" fmla="*/ 2 w 2"/>
              <a:gd name="T9" fmla="*/ 0 h 1587"/>
              <a:gd name="T10" fmla="*/ 2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 w 2"/>
              <a:gd name="T25" fmla="*/ 0 h 1587"/>
              <a:gd name="T26" fmla="*/ 2 w 2"/>
              <a:gd name="T27" fmla="*/ 0 h 1587"/>
              <a:gd name="T28" fmla="*/ 2 w 2"/>
              <a:gd name="T29" fmla="*/ 0 h 1587"/>
              <a:gd name="T30" fmla="*/ 0 w 2"/>
              <a:gd name="T31" fmla="*/ 0 h 1587"/>
              <a:gd name="T32" fmla="*/ 0 w 2"/>
              <a:gd name="T33" fmla="*/ 0 h 1587"/>
              <a:gd name="T34" fmla="*/ 2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1240"/>
          <p:cNvSpPr>
            <a:spLocks/>
          </p:cNvSpPr>
          <p:nvPr/>
        </p:nvSpPr>
        <p:spPr bwMode="auto">
          <a:xfrm>
            <a:off x="728663" y="541338"/>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1243"/>
          <p:cNvSpPr>
            <a:spLocks/>
          </p:cNvSpPr>
          <p:nvPr/>
        </p:nvSpPr>
        <p:spPr bwMode="auto">
          <a:xfrm>
            <a:off x="728663" y="538163"/>
            <a:ext cx="3175" cy="3175"/>
          </a:xfrm>
          <a:custGeom>
            <a:avLst/>
            <a:gdLst>
              <a:gd name="T0" fmla="*/ 2 w 2"/>
              <a:gd name="T1" fmla="*/ 2 h 2"/>
              <a:gd name="T2" fmla="*/ 2 w 2"/>
              <a:gd name="T3" fmla="*/ 2 h 2"/>
              <a:gd name="T4" fmla="*/ 2 w 2"/>
              <a:gd name="T5" fmla="*/ 2 h 2"/>
              <a:gd name="T6" fmla="*/ 2 w 2"/>
              <a:gd name="T7" fmla="*/ 2 h 2"/>
              <a:gd name="T8" fmla="*/ 0 w 2"/>
              <a:gd name="T9" fmla="*/ 2 h 2"/>
              <a:gd name="T10" fmla="*/ 0 w 2"/>
              <a:gd name="T11" fmla="*/ 2 h 2"/>
              <a:gd name="T12" fmla="*/ 2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2 w 2"/>
              <a:gd name="T39" fmla="*/ 2 h 2"/>
              <a:gd name="T40" fmla="*/ 2 w 2"/>
              <a:gd name="T41" fmla="*/ 2 h 2"/>
              <a:gd name="T42" fmla="*/ 2 w 2"/>
              <a:gd name="T43" fmla="*/ 2 h 2"/>
              <a:gd name="T44" fmla="*/ 2 w 2"/>
              <a:gd name="T45" fmla="*/ 2 h 2"/>
              <a:gd name="T46" fmla="*/ 2 w 2"/>
              <a:gd name="T47" fmla="*/ 2 h 2"/>
              <a:gd name="T48" fmla="*/ 0 w 2"/>
              <a:gd name="T49" fmla="*/ 0 h 2"/>
              <a:gd name="T50" fmla="*/ 0 w 2"/>
              <a:gd name="T51" fmla="*/ 2 h 2"/>
              <a:gd name="T52" fmla="*/ 0 w 2"/>
              <a:gd name="T53" fmla="*/ 2 h 2"/>
              <a:gd name="T54" fmla="*/ 0 w 2"/>
              <a:gd name="T55" fmla="*/ 2 h 2"/>
              <a:gd name="T56" fmla="*/ 2 w 2"/>
              <a:gd name="T57" fmla="*/ 2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1246"/>
          <p:cNvSpPr>
            <a:spLocks/>
          </p:cNvSpPr>
          <p:nvPr/>
        </p:nvSpPr>
        <p:spPr bwMode="auto">
          <a:xfrm>
            <a:off x="725488" y="547688"/>
            <a:ext cx="3175" cy="3175"/>
          </a:xfrm>
          <a:custGeom>
            <a:avLst/>
            <a:gdLst>
              <a:gd name="T0" fmla="*/ 0 w 2"/>
              <a:gd name="T1" fmla="*/ 2 h 2"/>
              <a:gd name="T2" fmla="*/ 0 w 2"/>
              <a:gd name="T3" fmla="*/ 2 h 2"/>
              <a:gd name="T4" fmla="*/ 2 w 2"/>
              <a:gd name="T5" fmla="*/ 0 h 2"/>
              <a:gd name="T6" fmla="*/ 2 w 2"/>
              <a:gd name="T7" fmla="*/ 0 h 2"/>
              <a:gd name="T8" fmla="*/ 0 w 2"/>
              <a:gd name="T9" fmla="*/ 0 h 2"/>
              <a:gd name="T10" fmla="*/ 0 w 2"/>
              <a:gd name="T11" fmla="*/ 0 h 2"/>
              <a:gd name="T12" fmla="*/ 0 w 2"/>
              <a:gd name="T13" fmla="*/ 2 h 2"/>
              <a:gd name="T14" fmla="*/ 0 w 2"/>
              <a:gd name="T15" fmla="*/ 2 h 2"/>
              <a:gd name="T16" fmla="*/ 2 w 2"/>
              <a:gd name="T17" fmla="*/ 0 h 2"/>
              <a:gd name="T18" fmla="*/ 2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 h 2"/>
              <a:gd name="T48" fmla="*/ 0 w 2"/>
              <a:gd name="T49" fmla="*/ 2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1250"/>
          <p:cNvSpPr>
            <a:spLocks/>
          </p:cNvSpPr>
          <p:nvPr/>
        </p:nvSpPr>
        <p:spPr bwMode="auto">
          <a:xfrm>
            <a:off x="731838" y="53022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1252"/>
          <p:cNvSpPr>
            <a:spLocks/>
          </p:cNvSpPr>
          <p:nvPr/>
        </p:nvSpPr>
        <p:spPr bwMode="auto">
          <a:xfrm>
            <a:off x="731838" y="527050"/>
            <a:ext cx="3175" cy="7938"/>
          </a:xfrm>
          <a:custGeom>
            <a:avLst/>
            <a:gdLst>
              <a:gd name="T0" fmla="*/ 2 w 2"/>
              <a:gd name="T1" fmla="*/ 2 h 5"/>
              <a:gd name="T2" fmla="*/ 2 w 2"/>
              <a:gd name="T3" fmla="*/ 2 h 5"/>
              <a:gd name="T4" fmla="*/ 0 w 2"/>
              <a:gd name="T5" fmla="*/ 0 h 5"/>
              <a:gd name="T6" fmla="*/ 0 w 2"/>
              <a:gd name="T7" fmla="*/ 2 h 5"/>
              <a:gd name="T8" fmla="*/ 0 w 2"/>
              <a:gd name="T9" fmla="*/ 2 h 5"/>
              <a:gd name="T10" fmla="*/ 2 w 2"/>
              <a:gd name="T11" fmla="*/ 5 h 5"/>
              <a:gd name="T12" fmla="*/ 2 w 2"/>
              <a:gd name="T13" fmla="*/ 2 h 5"/>
              <a:gd name="T14" fmla="*/ 2 w 2"/>
              <a:gd name="T15" fmla="*/ 2 h 5"/>
              <a:gd name="T16" fmla="*/ 0 w 2"/>
              <a:gd name="T17" fmla="*/ 0 h 5"/>
              <a:gd name="T18" fmla="*/ 0 w 2"/>
              <a:gd name="T19" fmla="*/ 2 h 5"/>
              <a:gd name="T20" fmla="*/ 0 w 2"/>
              <a:gd name="T21" fmla="*/ 2 h 5"/>
              <a:gd name="T22" fmla="*/ 2 w 2"/>
              <a:gd name="T23" fmla="*/ 5 h 5"/>
              <a:gd name="T24" fmla="*/ 2 w 2"/>
              <a:gd name="T25" fmla="*/ 2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1255"/>
          <p:cNvSpPr>
            <a:spLocks/>
          </p:cNvSpPr>
          <p:nvPr/>
        </p:nvSpPr>
        <p:spPr bwMode="auto">
          <a:xfrm>
            <a:off x="712788" y="550863"/>
            <a:ext cx="3175" cy="1587"/>
          </a:xfrm>
          <a:custGeom>
            <a:avLst/>
            <a:gdLst>
              <a:gd name="T0" fmla="*/ 0 w 2"/>
              <a:gd name="T1" fmla="*/ 0 h 1587"/>
              <a:gd name="T2" fmla="*/ 2 w 2"/>
              <a:gd name="T3" fmla="*/ 0 h 1587"/>
              <a:gd name="T4" fmla="*/ 2 w 2"/>
              <a:gd name="T5" fmla="*/ 0 h 1587"/>
              <a:gd name="T6" fmla="*/ 2 w 2"/>
              <a:gd name="T7" fmla="*/ 0 h 1587"/>
              <a:gd name="T8" fmla="*/ 2 w 2"/>
              <a:gd name="T9" fmla="*/ 0 h 1587"/>
              <a:gd name="T10" fmla="*/ 0 w 2"/>
              <a:gd name="T11" fmla="*/ 0 h 1587"/>
              <a:gd name="T12" fmla="*/ 0 w 2"/>
              <a:gd name="T13" fmla="*/ 0 h 1587"/>
              <a:gd name="T14" fmla="*/ 0 w 2"/>
              <a:gd name="T15" fmla="*/ 0 h 1587"/>
              <a:gd name="T16" fmla="*/ 0 w 2"/>
              <a:gd name="T17" fmla="*/ 0 h 1587"/>
              <a:gd name="T18" fmla="*/ 2 w 2"/>
              <a:gd name="T19" fmla="*/ 0 h 1587"/>
              <a:gd name="T20" fmla="*/ 2 w 2"/>
              <a:gd name="T21" fmla="*/ 0 h 1587"/>
              <a:gd name="T22" fmla="*/ 2 w 2"/>
              <a:gd name="T23" fmla="*/ 0 h 1587"/>
              <a:gd name="T24" fmla="*/ 2 w 2"/>
              <a:gd name="T25" fmla="*/ 0 h 1587"/>
              <a:gd name="T26" fmla="*/ 2 w 2"/>
              <a:gd name="T27" fmla="*/ 0 h 1587"/>
              <a:gd name="T28" fmla="*/ 2 w 2"/>
              <a:gd name="T29" fmla="*/ 0 h 1587"/>
              <a:gd name="T30" fmla="*/ 2 w 2"/>
              <a:gd name="T31" fmla="*/ 0 h 1587"/>
              <a:gd name="T32" fmla="*/ 2 w 2"/>
              <a:gd name="T33" fmla="*/ 0 h 1587"/>
              <a:gd name="T34" fmla="*/ 2 w 2"/>
              <a:gd name="T35" fmla="*/ 0 h 1587"/>
              <a:gd name="T36" fmla="*/ 2 w 2"/>
              <a:gd name="T37" fmla="*/ 0 h 1587"/>
              <a:gd name="T38" fmla="*/ 2 w 2"/>
              <a:gd name="T39" fmla="*/ 0 h 1587"/>
              <a:gd name="T40" fmla="*/ 2 w 2"/>
              <a:gd name="T41" fmla="*/ 0 h 1587"/>
              <a:gd name="T42" fmla="*/ 2 w 2"/>
              <a:gd name="T43" fmla="*/ 0 h 1587"/>
              <a:gd name="T44" fmla="*/ 2 w 2"/>
              <a:gd name="T45" fmla="*/ 0 h 1587"/>
              <a:gd name="T46" fmla="*/ 2 w 2"/>
              <a:gd name="T47" fmla="*/ 0 h 1587"/>
              <a:gd name="T48" fmla="*/ 2 w 2"/>
              <a:gd name="T49" fmla="*/ 0 h 1587"/>
              <a:gd name="T50" fmla="*/ 2 w 2"/>
              <a:gd name="T51" fmla="*/ 0 h 1587"/>
              <a:gd name="T52" fmla="*/ 2 w 2"/>
              <a:gd name="T53" fmla="*/ 0 h 1587"/>
              <a:gd name="T54" fmla="*/ 2 w 2"/>
              <a:gd name="T55" fmla="*/ 0 h 1587"/>
              <a:gd name="T56" fmla="*/ 2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45"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Freeform 1269"/>
          <p:cNvSpPr>
            <a:spLocks/>
          </p:cNvSpPr>
          <p:nvPr/>
        </p:nvSpPr>
        <p:spPr bwMode="auto">
          <a:xfrm>
            <a:off x="728663" y="530225"/>
            <a:ext cx="3175" cy="4763"/>
          </a:xfrm>
          <a:custGeom>
            <a:avLst/>
            <a:gdLst>
              <a:gd name="T0" fmla="*/ 0 w 2"/>
              <a:gd name="T1" fmla="*/ 3 h 3"/>
              <a:gd name="T2" fmla="*/ 2 w 2"/>
              <a:gd name="T3" fmla="*/ 0 h 3"/>
              <a:gd name="T4" fmla="*/ 2 w 2"/>
              <a:gd name="T5" fmla="*/ 0 h 3"/>
              <a:gd name="T6" fmla="*/ 2 w 2"/>
              <a:gd name="T7" fmla="*/ 0 h 3"/>
              <a:gd name="T8" fmla="*/ 2 w 2"/>
              <a:gd name="T9" fmla="*/ 0 h 3"/>
              <a:gd name="T10" fmla="*/ 0 w 2"/>
              <a:gd name="T11" fmla="*/ 0 h 3"/>
              <a:gd name="T12" fmla="*/ 0 w 2"/>
              <a:gd name="T13" fmla="*/ 0 h 3"/>
              <a:gd name="T14" fmla="*/ 0 w 2"/>
              <a:gd name="T15" fmla="*/ 3 h 3"/>
              <a:gd name="T16" fmla="*/ 0 w 2"/>
              <a:gd name="T17" fmla="*/ 3 h 3"/>
              <a:gd name="T18" fmla="*/ 2 w 2"/>
              <a:gd name="T19" fmla="*/ 0 h 3"/>
              <a:gd name="T20" fmla="*/ 2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3 h 3"/>
              <a:gd name="T40" fmla="*/ 0 w 2"/>
              <a:gd name="T41" fmla="*/ 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51"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52"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1277"/>
          <p:cNvSpPr>
            <a:spLocks/>
          </p:cNvSpPr>
          <p:nvPr/>
        </p:nvSpPr>
        <p:spPr bwMode="auto">
          <a:xfrm>
            <a:off x="728663" y="523875"/>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 name="Freeform 1287"/>
          <p:cNvSpPr>
            <a:spLocks/>
          </p:cNvSpPr>
          <p:nvPr/>
        </p:nvSpPr>
        <p:spPr bwMode="auto">
          <a:xfrm>
            <a:off x="719138" y="514350"/>
            <a:ext cx="3175" cy="3175"/>
          </a:xfrm>
          <a:custGeom>
            <a:avLst/>
            <a:gdLst>
              <a:gd name="T0" fmla="*/ 0 w 2"/>
              <a:gd name="T1" fmla="*/ 0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2 h 2"/>
              <a:gd name="T18" fmla="*/ 0 w 2"/>
              <a:gd name="T19" fmla="*/ 2 h 2"/>
              <a:gd name="T20" fmla="*/ 0 w 2"/>
              <a:gd name="T21" fmla="*/ 2 h 2"/>
              <a:gd name="T22" fmla="*/ 0 w 2"/>
              <a:gd name="T23" fmla="*/ 2 h 2"/>
              <a:gd name="T24" fmla="*/ 2 w 2"/>
              <a:gd name="T25" fmla="*/ 2 h 2"/>
              <a:gd name="T26" fmla="*/ 2 w 2"/>
              <a:gd name="T27" fmla="*/ 2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 name="Freeform 1290"/>
          <p:cNvSpPr>
            <a:spLocks/>
          </p:cNvSpPr>
          <p:nvPr/>
        </p:nvSpPr>
        <p:spPr bwMode="auto">
          <a:xfrm>
            <a:off x="719138" y="517525"/>
            <a:ext cx="3175" cy="3175"/>
          </a:xfrm>
          <a:custGeom>
            <a:avLst/>
            <a:gdLst>
              <a:gd name="T0" fmla="*/ 0 w 2"/>
              <a:gd name="T1" fmla="*/ 2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0 h 2"/>
              <a:gd name="T18" fmla="*/ 0 w 2"/>
              <a:gd name="T19" fmla="*/ 0 h 2"/>
              <a:gd name="T20" fmla="*/ 2 w 2"/>
              <a:gd name="T21" fmla="*/ 0 h 2"/>
              <a:gd name="T22" fmla="*/ 0 w 2"/>
              <a:gd name="T23" fmla="*/ 0 h 2"/>
              <a:gd name="T24" fmla="*/ 0 w 2"/>
              <a:gd name="T25" fmla="*/ 0 h 2"/>
              <a:gd name="T26" fmla="*/ 0 w 2"/>
              <a:gd name="T27" fmla="*/ 0 h 2"/>
              <a:gd name="T28" fmla="*/ 0 w 2"/>
              <a:gd name="T29" fmla="*/ 0 h 2"/>
              <a:gd name="T30" fmla="*/ 0 w 2"/>
              <a:gd name="T31" fmla="*/ 2 h 2"/>
              <a:gd name="T32" fmla="*/ 0 w 2"/>
              <a:gd name="T33" fmla="*/ 2 h 2"/>
              <a:gd name="T34" fmla="*/ 0 w 2"/>
              <a:gd name="T35" fmla="*/ 2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 h 2"/>
              <a:gd name="T50" fmla="*/ 2 w 2"/>
              <a:gd name="T51" fmla="*/ 2 h 2"/>
              <a:gd name="T52" fmla="*/ 2 w 2"/>
              <a:gd name="T53" fmla="*/ 0 h 2"/>
              <a:gd name="T54" fmla="*/ 2 w 2"/>
              <a:gd name="T55" fmla="*/ 0 h 2"/>
              <a:gd name="T56" fmla="*/ 0 w 2"/>
              <a:gd name="T57" fmla="*/ 0 h 2"/>
              <a:gd name="T58" fmla="*/ 0 w 2"/>
              <a:gd name="T59" fmla="*/ 0 h 2"/>
              <a:gd name="T60" fmla="*/ 0 w 2"/>
              <a:gd name="T61" fmla="*/ 2 h 2"/>
              <a:gd name="T62" fmla="*/ 0 w 2"/>
              <a:gd name="T63" fmla="*/ 2 h 2"/>
              <a:gd name="T64" fmla="*/ 2 w 2"/>
              <a:gd name="T65" fmla="*/ 2 h 2"/>
              <a:gd name="T66" fmla="*/ 2 w 2"/>
              <a:gd name="T67" fmla="*/ 2 h 2"/>
              <a:gd name="T68" fmla="*/ 0 w 2"/>
              <a:gd name="T69" fmla="*/ 2 h 2"/>
              <a:gd name="T70" fmla="*/ 0 w 2"/>
              <a:gd name="T71" fmla="*/ 2 h 2"/>
              <a:gd name="T72" fmla="*/ 0 w 2"/>
              <a:gd name="T73" fmla="*/ 2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58"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59"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60"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61"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62"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63"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64"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65" name="Rectangle 63"/>
          <p:cNvSpPr>
            <a:spLocks noChangeArrowheads="1"/>
          </p:cNvSpPr>
          <p:nvPr/>
        </p:nvSpPr>
        <p:spPr bwMode="auto">
          <a:xfrm>
            <a:off x="0" y="4302125"/>
            <a:ext cx="9144000" cy="176213"/>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solidFill>
                <a:schemeClr val="bg1"/>
              </a:solidFill>
            </a:endParaRPr>
          </a:p>
        </p:txBody>
      </p:sp>
      <p:sp>
        <p:nvSpPr>
          <p:cNvPr id="330" name="Title 329"/>
          <p:cNvSpPr>
            <a:spLocks noGrp="1"/>
          </p:cNvSpPr>
          <p:nvPr>
            <p:ph type="title"/>
          </p:nvPr>
        </p:nvSpPr>
        <p:spPr>
          <a:xfrm>
            <a:off x="1396005" y="1189789"/>
            <a:ext cx="7039470" cy="1822161"/>
          </a:xfrm>
        </p:spPr>
        <p:txBody>
          <a:bodyPr anchor="b"/>
          <a:lstStyle>
            <a:lvl1pPr>
              <a:lnSpc>
                <a:spcPct val="100000"/>
              </a:lnSpc>
              <a:spcBef>
                <a:spcPts val="0"/>
              </a:spcBef>
              <a:defRPr sz="3600" b="1" baseline="0">
                <a:solidFill>
                  <a:schemeClr val="bg1"/>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1408676" y="3000005"/>
            <a:ext cx="7026799" cy="1211048"/>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69" name="Text Placeholder 331"/>
          <p:cNvSpPr>
            <a:spLocks noGrp="1"/>
          </p:cNvSpPr>
          <p:nvPr>
            <p:ph type="body" sz="quarter" idx="14"/>
          </p:nvPr>
        </p:nvSpPr>
        <p:spPr>
          <a:xfrm>
            <a:off x="5672667" y="4663925"/>
            <a:ext cx="2762808" cy="1438122"/>
          </a:xfrm>
        </p:spPr>
        <p:txBody>
          <a:bodyPr anchor="b"/>
          <a:lstStyle>
            <a:lvl1pPr algn="r">
              <a:lnSpc>
                <a:spcPct val="100000"/>
              </a:lnSpc>
              <a:defRPr sz="1500" b="0" i="0" baseline="0">
                <a:solidFill>
                  <a:schemeClr val="tx1"/>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a:p>
            <a:pPr lvl="1"/>
            <a:r>
              <a:rPr lang="en-US"/>
              <a:t>Second level</a:t>
            </a:r>
          </a:p>
        </p:txBody>
      </p:sp>
      <p:sp>
        <p:nvSpPr>
          <p:cNvPr id="71" name="Picture Placeholder 4"/>
          <p:cNvSpPr>
            <a:spLocks noGrp="1"/>
          </p:cNvSpPr>
          <p:nvPr>
            <p:ph type="pic" sz="quarter" idx="16"/>
          </p:nvPr>
        </p:nvSpPr>
        <p:spPr>
          <a:xfrm>
            <a:off x="404755" y="5563810"/>
            <a:ext cx="4995098" cy="795597"/>
          </a:xfrm>
          <a:noFill/>
        </p:spPr>
        <p:txBody>
          <a:bodyPr anchor="ctr">
            <a:normAutofit/>
          </a:bodyPr>
          <a:lstStyle>
            <a:lvl1pPr algn="ctr">
              <a:defRPr baseline="0">
                <a:solidFill>
                  <a:schemeClr val="tx1"/>
                </a:solidFill>
              </a:defRPr>
            </a:lvl1pPr>
          </a:lstStyle>
          <a:p>
            <a:pPr lvl="0"/>
            <a:r>
              <a:rPr lang="en-US" noProof="0"/>
              <a:t>Drag picture to placeholder or click icon to add</a:t>
            </a:r>
            <a:endParaRPr lang="en-US" noProof="0" dirty="0"/>
          </a:p>
        </p:txBody>
      </p:sp>
      <p:sp>
        <p:nvSpPr>
          <p:cNvPr id="72" name="Picture Placeholder 4"/>
          <p:cNvSpPr>
            <a:spLocks noGrp="1"/>
          </p:cNvSpPr>
          <p:nvPr>
            <p:ph type="pic" sz="quarter" idx="17"/>
          </p:nvPr>
        </p:nvSpPr>
        <p:spPr>
          <a:xfrm>
            <a:off x="412013" y="4663924"/>
            <a:ext cx="4995098" cy="795597"/>
          </a:xfrm>
          <a:noFill/>
        </p:spPr>
        <p:txBody>
          <a:bodyPr anchor="ctr">
            <a:normAutofit/>
          </a:bodyPr>
          <a:lstStyle>
            <a:lvl1pPr marL="0" marR="0" indent="0" algn="ctr" defTabSz="914400" rtl="0" eaLnBrk="1" fontAlgn="base" latinLnBrk="0" hangingPunct="1">
              <a:lnSpc>
                <a:spcPct val="115000"/>
              </a:lnSpc>
              <a:spcBef>
                <a:spcPct val="20000"/>
              </a:spcBef>
              <a:spcAft>
                <a:spcPct val="0"/>
              </a:spcAft>
              <a:buClr>
                <a:srgbClr val="00783C"/>
              </a:buClr>
              <a:buSzTx/>
              <a:buFontTx/>
              <a:buNone/>
              <a:tabLst/>
              <a:defRPr baseline="0">
                <a:solidFill>
                  <a:schemeClr val="tx1"/>
                </a:solidFill>
              </a:defRPr>
            </a:lvl1pPr>
          </a:lstStyle>
          <a:p>
            <a:pPr lvl="0"/>
            <a:r>
              <a:rPr lang="en-US" noProof="0"/>
              <a:t>Drag picture to placeholder or click icon to add</a:t>
            </a:r>
            <a:endParaRPr lang="en-US" noProof="0" dirty="0"/>
          </a:p>
        </p:txBody>
      </p:sp>
      <p:sp>
        <p:nvSpPr>
          <p:cNvPr id="66" name="Rectangle 1028"/>
          <p:cNvSpPr>
            <a:spLocks noGrp="1" noChangeArrowheads="1"/>
          </p:cNvSpPr>
          <p:nvPr>
            <p:ph type="dt" sz="half" idx="18"/>
          </p:nvPr>
        </p:nvSpPr>
        <p:spPr>
          <a:xfrm>
            <a:off x="5672138" y="6116638"/>
            <a:ext cx="2763837" cy="306387"/>
          </a:xfrm>
        </p:spPr>
        <p:txBody>
          <a:bodyPr rIns="0" anchor="ctr"/>
          <a:lstStyle>
            <a:lvl1pPr algn="r">
              <a:defRPr b="0" i="0" dirty="0">
                <a:solidFill>
                  <a:schemeClr val="tx1"/>
                </a:solidFill>
                <a:latin typeface="Arial"/>
                <a:cs typeface="Arial"/>
              </a:defRPr>
            </a:lvl1pPr>
          </a:lstStyle>
          <a:p>
            <a:pPr>
              <a:defRPr/>
            </a:pPr>
            <a:endParaRPr lang="en-US"/>
          </a:p>
        </p:txBody>
      </p:sp>
    </p:spTree>
    <p:extLst>
      <p:ext uri="{BB962C8B-B14F-4D97-AF65-F5344CB8AC3E}">
        <p14:creationId xmlns:p14="http://schemas.microsoft.com/office/powerpoint/2010/main" val="2956235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ark Table of Contents">
    <p:spTree>
      <p:nvGrpSpPr>
        <p:cNvPr id="1" name=""/>
        <p:cNvGrpSpPr/>
        <p:nvPr/>
      </p:nvGrpSpPr>
      <p:grpSpPr>
        <a:xfrm>
          <a:off x="0" y="0"/>
          <a:ext cx="0" cy="0"/>
          <a:chOff x="0" y="0"/>
          <a:chExt cx="0" cy="0"/>
        </a:xfrm>
      </p:grpSpPr>
      <p:sp>
        <p:nvSpPr>
          <p:cNvPr id="4" name="Rectangle 10"/>
          <p:cNvSpPr>
            <a:spLocks noChangeArrowheads="1"/>
          </p:cNvSpPr>
          <p:nvPr/>
        </p:nvSpPr>
        <p:spPr bwMode="auto">
          <a:xfrm>
            <a:off x="0" y="749079"/>
            <a:ext cx="9144000" cy="88106"/>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solidFill>
                <a:schemeClr val="bg1"/>
              </a:solidFill>
            </a:endParaRPr>
          </a:p>
        </p:txBody>
      </p:sp>
      <p:sp>
        <p:nvSpPr>
          <p:cNvPr id="2" name="Title 1"/>
          <p:cNvSpPr>
            <a:spLocks noGrp="1"/>
          </p:cNvSpPr>
          <p:nvPr>
            <p:ph type="title"/>
          </p:nvPr>
        </p:nvSpPr>
        <p:spPr>
          <a:xfrm>
            <a:off x="0" y="0"/>
            <a:ext cx="9144000" cy="688489"/>
          </a:xfrm>
        </p:spPr>
        <p:txBody>
          <a:bodyPr anchor="b"/>
          <a:lstStyle>
            <a:lvl1pPr>
              <a:defRPr sz="2200" b="0" i="0">
                <a:solidFill>
                  <a:schemeClr val="tx1"/>
                </a:solidFill>
              </a:defRPr>
            </a:lvl1pPr>
          </a:lstStyle>
          <a:p>
            <a:r>
              <a:rPr lang="en-US" dirty="0"/>
              <a:t>Click to edit Master title style</a:t>
            </a:r>
          </a:p>
        </p:txBody>
      </p:sp>
      <p:sp>
        <p:nvSpPr>
          <p:cNvPr id="7" name="Text Placeholder 6"/>
          <p:cNvSpPr>
            <a:spLocks noGrp="1"/>
          </p:cNvSpPr>
          <p:nvPr>
            <p:ph type="body" sz="quarter" idx="13"/>
          </p:nvPr>
        </p:nvSpPr>
        <p:spPr>
          <a:xfrm>
            <a:off x="198643" y="996185"/>
            <a:ext cx="8740962" cy="5216232"/>
          </a:xfrm>
        </p:spPr>
        <p:txBody>
          <a:bodyPr>
            <a:normAutofit/>
          </a:bodyPr>
          <a:lstStyle>
            <a:lvl1pPr>
              <a:lnSpc>
                <a:spcPct val="100000"/>
              </a:lnSpc>
              <a:spcBef>
                <a:spcPts val="2400"/>
              </a:spcBef>
              <a:tabLst>
                <a:tab pos="8402638" algn="r"/>
              </a:tabLst>
              <a:defRPr lang="en-US" sz="1600" smtClean="0"/>
            </a:lvl1pPr>
          </a:lstStyle>
          <a:p>
            <a:pPr lvl="0"/>
            <a:r>
              <a:rPr lang="en-US"/>
              <a:t>Click to edit Master text styles</a:t>
            </a:r>
          </a:p>
          <a:p>
            <a:pPr lvl="1"/>
            <a:r>
              <a:rPr lang="en-US"/>
              <a:t>Second level</a:t>
            </a:r>
          </a:p>
          <a:p>
            <a:pPr lvl="2"/>
            <a:r>
              <a:rPr lang="en-US"/>
              <a:t>Third level</a:t>
            </a:r>
          </a:p>
        </p:txBody>
      </p:sp>
      <p:sp>
        <p:nvSpPr>
          <p:cNvPr id="5" name="Footer Placeholder 5"/>
          <p:cNvSpPr>
            <a:spLocks noGrp="1"/>
          </p:cNvSpPr>
          <p:nvPr>
            <p:ph type="ftr" sz="quarter" idx="14"/>
          </p:nvPr>
        </p:nvSpPr>
        <p:spPr/>
        <p:txBody>
          <a:bodyPr/>
          <a:lstStyle>
            <a:lvl1pPr>
              <a:defRPr/>
            </a:lvl1pPr>
          </a:lstStyle>
          <a:p>
            <a:pPr>
              <a:defRPr/>
            </a:pPr>
            <a:r>
              <a:rPr lang="en-US"/>
              <a:t>Renewable Energy Resource Mapping</a:t>
            </a:r>
            <a:endParaRPr lang="en-US" dirty="0"/>
          </a:p>
        </p:txBody>
      </p:sp>
      <p:sp>
        <p:nvSpPr>
          <p:cNvPr id="6" name="Slide Number Placeholder 7"/>
          <p:cNvSpPr>
            <a:spLocks noGrp="1"/>
          </p:cNvSpPr>
          <p:nvPr>
            <p:ph type="sldNum" sz="quarter" idx="15"/>
          </p:nvPr>
        </p:nvSpPr>
        <p:spPr/>
        <p:txBody>
          <a:bodyPr/>
          <a:lstStyle>
            <a:lvl1pPr>
              <a:defRPr/>
            </a:lvl1pPr>
          </a:lstStyle>
          <a:p>
            <a:fld id="{D6627808-BB7F-44A8-B401-4A02737E477C}" type="slidenum">
              <a:rPr lang="en-US" altLang="en-US"/>
              <a:pPr/>
              <a:t>‹#›</a:t>
            </a:fld>
            <a:endParaRPr lang="en-US" altLang="en-US"/>
          </a:p>
        </p:txBody>
      </p:sp>
    </p:spTree>
    <p:extLst>
      <p:ext uri="{BB962C8B-B14F-4D97-AF65-F5344CB8AC3E}">
        <p14:creationId xmlns:p14="http://schemas.microsoft.com/office/powerpoint/2010/main" val="1204088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Page">
    <p:spTree>
      <p:nvGrpSpPr>
        <p:cNvPr id="1" name=""/>
        <p:cNvGrpSpPr/>
        <p:nvPr/>
      </p:nvGrpSpPr>
      <p:grpSpPr>
        <a:xfrm>
          <a:off x="0" y="0"/>
          <a:ext cx="0" cy="0"/>
          <a:chOff x="0" y="0"/>
          <a:chExt cx="0" cy="0"/>
        </a:xfrm>
      </p:grpSpPr>
      <p:sp>
        <p:nvSpPr>
          <p:cNvPr id="4" name="Freeform 1682"/>
          <p:cNvSpPr>
            <a:spLocks/>
          </p:cNvSpPr>
          <p:nvPr/>
        </p:nvSpPr>
        <p:spPr bwMode="auto">
          <a:xfrm flipH="1">
            <a:off x="6380163" y="615950"/>
            <a:ext cx="1014412" cy="1895475"/>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5" name="Freeform 1683"/>
          <p:cNvSpPr>
            <a:spLocks/>
          </p:cNvSpPr>
          <p:nvPr/>
        </p:nvSpPr>
        <p:spPr bwMode="auto">
          <a:xfrm flipH="1">
            <a:off x="7410450" y="3175"/>
            <a:ext cx="712788" cy="5842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6"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9"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10" name="Freeform 1098"/>
          <p:cNvSpPr>
            <a:spLocks/>
          </p:cNvSpPr>
          <p:nvPr/>
        </p:nvSpPr>
        <p:spPr bwMode="auto">
          <a:xfrm>
            <a:off x="487363" y="617538"/>
            <a:ext cx="3175" cy="1587"/>
          </a:xfrm>
          <a:custGeom>
            <a:avLst/>
            <a:gdLst>
              <a:gd name="T0" fmla="*/ 0 w 2"/>
              <a:gd name="T1" fmla="*/ 0 h 1587"/>
              <a:gd name="T2" fmla="*/ 2 w 2"/>
              <a:gd name="T3" fmla="*/ 0 h 1587"/>
              <a:gd name="T4" fmla="*/ 2 w 2"/>
              <a:gd name="T5" fmla="*/ 0 h 1587"/>
              <a:gd name="T6" fmla="*/ 2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 w 2"/>
              <a:gd name="T35" fmla="*/ 0 h 1587"/>
              <a:gd name="T36" fmla="*/ 2 w 2"/>
              <a:gd name="T37" fmla="*/ 0 h 1587"/>
              <a:gd name="T38" fmla="*/ 2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115"/>
          <p:cNvSpPr>
            <a:spLocks/>
          </p:cNvSpPr>
          <p:nvPr/>
        </p:nvSpPr>
        <p:spPr bwMode="auto">
          <a:xfrm>
            <a:off x="458788" y="473075"/>
            <a:ext cx="3175" cy="3175"/>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2 h 2"/>
              <a:gd name="T12" fmla="*/ 2 w 2"/>
              <a:gd name="T13" fmla="*/ 2 h 2"/>
              <a:gd name="T14" fmla="*/ 2 w 2"/>
              <a:gd name="T15" fmla="*/ 2 h 2"/>
              <a:gd name="T16" fmla="*/ 2 w 2"/>
              <a:gd name="T17" fmla="*/ 0 h 2"/>
              <a:gd name="T18" fmla="*/ 0 w 2"/>
              <a:gd name="T19" fmla="*/ 2 h 2"/>
              <a:gd name="T20" fmla="*/ 0 w 2"/>
              <a:gd name="T21" fmla="*/ 2 h 2"/>
              <a:gd name="T22" fmla="*/ 0 w 2"/>
              <a:gd name="T23" fmla="*/ 2 h 2"/>
              <a:gd name="T24" fmla="*/ 0 w 2"/>
              <a:gd name="T25" fmla="*/ 2 h 2"/>
              <a:gd name="T26" fmla="*/ 0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2 w 2"/>
              <a:gd name="T55" fmla="*/ 2 h 2"/>
              <a:gd name="T56" fmla="*/ 0 w 2"/>
              <a:gd name="T57" fmla="*/ 2 h 2"/>
              <a:gd name="T58" fmla="*/ 2 w 2"/>
              <a:gd name="T59" fmla="*/ 2 h 2"/>
              <a:gd name="T60" fmla="*/ 2 w 2"/>
              <a:gd name="T61" fmla="*/ 2 h 2"/>
              <a:gd name="T62" fmla="*/ 2 w 2"/>
              <a:gd name="T63" fmla="*/ 2 h 2"/>
              <a:gd name="T64" fmla="*/ 0 w 2"/>
              <a:gd name="T65" fmla="*/ 2 h 2"/>
              <a:gd name="T66" fmla="*/ 0 w 2"/>
              <a:gd name="T67" fmla="*/ 2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120"/>
          <p:cNvSpPr>
            <a:spLocks/>
          </p:cNvSpPr>
          <p:nvPr/>
        </p:nvSpPr>
        <p:spPr bwMode="auto">
          <a:xfrm>
            <a:off x="458788" y="463550"/>
            <a:ext cx="3175" cy="3175"/>
          </a:xfrm>
          <a:custGeom>
            <a:avLst/>
            <a:gdLst>
              <a:gd name="T0" fmla="*/ 0 w 2"/>
              <a:gd name="T1" fmla="*/ 0 h 2"/>
              <a:gd name="T2" fmla="*/ 0 w 2"/>
              <a:gd name="T3" fmla="*/ 2 h 2"/>
              <a:gd name="T4" fmla="*/ 0 w 2"/>
              <a:gd name="T5" fmla="*/ 2 h 2"/>
              <a:gd name="T6" fmla="*/ 0 w 2"/>
              <a:gd name="T7" fmla="*/ 2 h 2"/>
              <a:gd name="T8" fmla="*/ 2 w 2"/>
              <a:gd name="T9" fmla="*/ 2 h 2"/>
              <a:gd name="T10" fmla="*/ 2 w 2"/>
              <a:gd name="T11" fmla="*/ 0 h 2"/>
              <a:gd name="T12" fmla="*/ 2 w 2"/>
              <a:gd name="T13" fmla="*/ 0 h 2"/>
              <a:gd name="T14" fmla="*/ 2 w 2"/>
              <a:gd name="T15" fmla="*/ 0 h 2"/>
              <a:gd name="T16" fmla="*/ 0 w 2"/>
              <a:gd name="T17" fmla="*/ 0 h 2"/>
              <a:gd name="T18" fmla="*/ 0 w 2"/>
              <a:gd name="T19" fmla="*/ 2 h 2"/>
              <a:gd name="T20" fmla="*/ 0 w 2"/>
              <a:gd name="T21" fmla="*/ 2 h 2"/>
              <a:gd name="T22" fmla="*/ 2 w 2"/>
              <a:gd name="T23" fmla="*/ 0 h 2"/>
              <a:gd name="T24" fmla="*/ 2 w 2"/>
              <a:gd name="T25" fmla="*/ 0 h 2"/>
              <a:gd name="T26" fmla="*/ 2 w 2"/>
              <a:gd name="T27" fmla="*/ 0 h 2"/>
              <a:gd name="T28" fmla="*/ 2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2 w 2"/>
              <a:gd name="T47" fmla="*/ 2 h 2"/>
              <a:gd name="T48" fmla="*/ 0 w 2"/>
              <a:gd name="T49" fmla="*/ 2 h 2"/>
              <a:gd name="T50" fmla="*/ 0 w 2"/>
              <a:gd name="T51" fmla="*/ 2 h 2"/>
              <a:gd name="T52" fmla="*/ 2 w 2"/>
              <a:gd name="T53" fmla="*/ 2 h 2"/>
              <a:gd name="T54" fmla="*/ 2 w 2"/>
              <a:gd name="T55" fmla="*/ 2 h 2"/>
              <a:gd name="T56" fmla="*/ 2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134"/>
          <p:cNvSpPr>
            <a:spLocks/>
          </p:cNvSpPr>
          <p:nvPr/>
        </p:nvSpPr>
        <p:spPr bwMode="auto">
          <a:xfrm>
            <a:off x="703263" y="514350"/>
            <a:ext cx="3175" cy="6350"/>
          </a:xfrm>
          <a:custGeom>
            <a:avLst/>
            <a:gdLst>
              <a:gd name="T0" fmla="*/ 2 w 2"/>
              <a:gd name="T1" fmla="*/ 4 h 4"/>
              <a:gd name="T2" fmla="*/ 2 w 2"/>
              <a:gd name="T3" fmla="*/ 4 h 4"/>
              <a:gd name="T4" fmla="*/ 2 w 2"/>
              <a:gd name="T5" fmla="*/ 4 h 4"/>
              <a:gd name="T6" fmla="*/ 2 w 2"/>
              <a:gd name="T7" fmla="*/ 2 h 4"/>
              <a:gd name="T8" fmla="*/ 2 w 2"/>
              <a:gd name="T9" fmla="*/ 0 h 4"/>
              <a:gd name="T10" fmla="*/ 2 w 2"/>
              <a:gd name="T11" fmla="*/ 0 h 4"/>
              <a:gd name="T12" fmla="*/ 2 w 2"/>
              <a:gd name="T13" fmla="*/ 0 h 4"/>
              <a:gd name="T14" fmla="*/ 0 w 2"/>
              <a:gd name="T15" fmla="*/ 2 h 4"/>
              <a:gd name="T16" fmla="*/ 2 w 2"/>
              <a:gd name="T17" fmla="*/ 4 h 4"/>
              <a:gd name="T18" fmla="*/ 2 w 2"/>
              <a:gd name="T19" fmla="*/ 2 h 4"/>
              <a:gd name="T20" fmla="*/ 2 w 2"/>
              <a:gd name="T21" fmla="*/ 2 h 4"/>
              <a:gd name="T22" fmla="*/ 2 w 2"/>
              <a:gd name="T23" fmla="*/ 0 h 4"/>
              <a:gd name="T24" fmla="*/ 2 w 2"/>
              <a:gd name="T25" fmla="*/ 2 h 4"/>
              <a:gd name="T26" fmla="*/ 2 w 2"/>
              <a:gd name="T27" fmla="*/ 2 h 4"/>
              <a:gd name="T28" fmla="*/ 2 w 2"/>
              <a:gd name="T29" fmla="*/ 2 h 4"/>
              <a:gd name="T30" fmla="*/ 2 w 2"/>
              <a:gd name="T31" fmla="*/ 2 h 4"/>
              <a:gd name="T32" fmla="*/ 2 w 2"/>
              <a:gd name="T33" fmla="*/ 2 h 4"/>
              <a:gd name="T34" fmla="*/ 2 w 2"/>
              <a:gd name="T35" fmla="*/ 2 h 4"/>
              <a:gd name="T36" fmla="*/ 2 w 2"/>
              <a:gd name="T37" fmla="*/ 2 h 4"/>
              <a:gd name="T38" fmla="*/ 2 w 2"/>
              <a:gd name="T39" fmla="*/ 2 h 4"/>
              <a:gd name="T40" fmla="*/ 2 w 2"/>
              <a:gd name="T41" fmla="*/ 2 h 4"/>
              <a:gd name="T42" fmla="*/ 2 w 2"/>
              <a:gd name="T43" fmla="*/ 2 h 4"/>
              <a:gd name="T44" fmla="*/ 2 w 2"/>
              <a:gd name="T45" fmla="*/ 2 h 4"/>
              <a:gd name="T46" fmla="*/ 2 w 2"/>
              <a:gd name="T47" fmla="*/ 2 h 4"/>
              <a:gd name="T48" fmla="*/ 2 w 2"/>
              <a:gd name="T49" fmla="*/ 2 h 4"/>
              <a:gd name="T50" fmla="*/ 2 w 2"/>
              <a:gd name="T51" fmla="*/ 2 h 4"/>
              <a:gd name="T52" fmla="*/ 0 w 2"/>
              <a:gd name="T53" fmla="*/ 2 h 4"/>
              <a:gd name="T54" fmla="*/ 2 w 2"/>
              <a:gd name="T55" fmla="*/ 4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141"/>
          <p:cNvSpPr>
            <a:spLocks/>
          </p:cNvSpPr>
          <p:nvPr/>
        </p:nvSpPr>
        <p:spPr bwMode="auto">
          <a:xfrm>
            <a:off x="706438" y="479425"/>
            <a:ext cx="1587" cy="6350"/>
          </a:xfrm>
          <a:custGeom>
            <a:avLst/>
            <a:gdLst>
              <a:gd name="T0" fmla="*/ 0 w 1587"/>
              <a:gd name="T1" fmla="*/ 4 h 4"/>
              <a:gd name="T2" fmla="*/ 0 w 1587"/>
              <a:gd name="T3" fmla="*/ 2 h 4"/>
              <a:gd name="T4" fmla="*/ 0 w 1587"/>
              <a:gd name="T5" fmla="*/ 0 h 4"/>
              <a:gd name="T6" fmla="*/ 0 w 1587"/>
              <a:gd name="T7" fmla="*/ 0 h 4"/>
              <a:gd name="T8" fmla="*/ 0 w 1587"/>
              <a:gd name="T9" fmla="*/ 2 h 4"/>
              <a:gd name="T10" fmla="*/ 0 w 1587"/>
              <a:gd name="T11" fmla="*/ 2 h 4"/>
              <a:gd name="T12" fmla="*/ 0 w 1587"/>
              <a:gd name="T13" fmla="*/ 4 h 4"/>
              <a:gd name="T14" fmla="*/ 0 w 1587"/>
              <a:gd name="T15" fmla="*/ 2 h 4"/>
              <a:gd name="T16" fmla="*/ 0 w 1587"/>
              <a:gd name="T17" fmla="*/ 2 h 4"/>
              <a:gd name="T18" fmla="*/ 0 w 1587"/>
              <a:gd name="T19" fmla="*/ 2 h 4"/>
              <a:gd name="T20" fmla="*/ 0 w 1587"/>
              <a:gd name="T21" fmla="*/ 2 h 4"/>
              <a:gd name="T22" fmla="*/ 0 w 1587"/>
              <a:gd name="T23" fmla="*/ 2 h 4"/>
              <a:gd name="T24" fmla="*/ 0 w 1587"/>
              <a:gd name="T25" fmla="*/ 2 h 4"/>
              <a:gd name="T26" fmla="*/ 0 w 1587"/>
              <a:gd name="T27" fmla="*/ 2 h 4"/>
              <a:gd name="T28" fmla="*/ 0 w 1587"/>
              <a:gd name="T29" fmla="*/ 4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148"/>
          <p:cNvSpPr>
            <a:spLocks/>
          </p:cNvSpPr>
          <p:nvPr/>
        </p:nvSpPr>
        <p:spPr bwMode="auto">
          <a:xfrm>
            <a:off x="693738" y="460375"/>
            <a:ext cx="3175" cy="3175"/>
          </a:xfrm>
          <a:custGeom>
            <a:avLst/>
            <a:gdLst>
              <a:gd name="T0" fmla="*/ 2 w 2"/>
              <a:gd name="T1" fmla="*/ 2 h 2"/>
              <a:gd name="T2" fmla="*/ 2 w 2"/>
              <a:gd name="T3" fmla="*/ 0 h 2"/>
              <a:gd name="T4" fmla="*/ 2 w 2"/>
              <a:gd name="T5" fmla="*/ 0 h 2"/>
              <a:gd name="T6" fmla="*/ 2 w 2"/>
              <a:gd name="T7" fmla="*/ 0 h 2"/>
              <a:gd name="T8" fmla="*/ 2 w 2"/>
              <a:gd name="T9" fmla="*/ 0 h 2"/>
              <a:gd name="T10" fmla="*/ 0 w 2"/>
              <a:gd name="T11" fmla="*/ 0 h 2"/>
              <a:gd name="T12" fmla="*/ 0 w 2"/>
              <a:gd name="T13" fmla="*/ 0 h 2"/>
              <a:gd name="T14" fmla="*/ 0 w 2"/>
              <a:gd name="T15" fmla="*/ 2 h 2"/>
              <a:gd name="T16" fmla="*/ 0 w 2"/>
              <a:gd name="T17" fmla="*/ 2 h 2"/>
              <a:gd name="T18" fmla="*/ 0 w 2"/>
              <a:gd name="T19" fmla="*/ 2 h 2"/>
              <a:gd name="T20" fmla="*/ 2 w 2"/>
              <a:gd name="T21" fmla="*/ 2 h 2"/>
              <a:gd name="T22" fmla="*/ 2 w 2"/>
              <a:gd name="T23" fmla="*/ 2 h 2"/>
              <a:gd name="T24" fmla="*/ 2 w 2"/>
              <a:gd name="T25" fmla="*/ 0 h 2"/>
              <a:gd name="T26" fmla="*/ 2 w 2"/>
              <a:gd name="T27" fmla="*/ 0 h 2"/>
              <a:gd name="T28" fmla="*/ 2 w 2"/>
              <a:gd name="T29" fmla="*/ 0 h 2"/>
              <a:gd name="T30" fmla="*/ 0 w 2"/>
              <a:gd name="T31" fmla="*/ 2 h 2"/>
              <a:gd name="T32" fmla="*/ 2 w 2"/>
              <a:gd name="T33" fmla="*/ 2 h 2"/>
              <a:gd name="T34" fmla="*/ 2 w 2"/>
              <a:gd name="T35" fmla="*/ 0 h 2"/>
              <a:gd name="T36" fmla="*/ 0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2 w 2"/>
              <a:gd name="T59" fmla="*/ 2 h 2"/>
              <a:gd name="T60" fmla="*/ 2 w 2"/>
              <a:gd name="T61" fmla="*/ 2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150"/>
          <p:cNvSpPr>
            <a:spLocks/>
          </p:cNvSpPr>
          <p:nvPr/>
        </p:nvSpPr>
        <p:spPr bwMode="auto">
          <a:xfrm>
            <a:off x="684213" y="447675"/>
            <a:ext cx="1587" cy="3175"/>
          </a:xfrm>
          <a:custGeom>
            <a:avLst/>
            <a:gdLst>
              <a:gd name="T0" fmla="*/ 0 w 1587"/>
              <a:gd name="T1" fmla="*/ 2 h 2"/>
              <a:gd name="T2" fmla="*/ 0 w 1587"/>
              <a:gd name="T3" fmla="*/ 0 h 2"/>
              <a:gd name="T4" fmla="*/ 0 w 1587"/>
              <a:gd name="T5" fmla="*/ 2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152"/>
          <p:cNvSpPr>
            <a:spLocks/>
          </p:cNvSpPr>
          <p:nvPr/>
        </p:nvSpPr>
        <p:spPr bwMode="auto">
          <a:xfrm>
            <a:off x="684213" y="447675"/>
            <a:ext cx="3175" cy="3175"/>
          </a:xfrm>
          <a:custGeom>
            <a:avLst/>
            <a:gdLst>
              <a:gd name="T0" fmla="*/ 2 w 2"/>
              <a:gd name="T1" fmla="*/ 0 h 2"/>
              <a:gd name="T2" fmla="*/ 0 w 2"/>
              <a:gd name="T3" fmla="*/ 0 h 2"/>
              <a:gd name="T4" fmla="*/ 0 w 2"/>
              <a:gd name="T5" fmla="*/ 0 h 2"/>
              <a:gd name="T6" fmla="*/ 0 w 2"/>
              <a:gd name="T7" fmla="*/ 0 h 2"/>
              <a:gd name="T8" fmla="*/ 0 w 2"/>
              <a:gd name="T9" fmla="*/ 2 h 2"/>
              <a:gd name="T10" fmla="*/ 2 w 2"/>
              <a:gd name="T11" fmla="*/ 2 h 2"/>
              <a:gd name="T12" fmla="*/ 2 w 2"/>
              <a:gd name="T13" fmla="*/ 0 h 2"/>
              <a:gd name="T14" fmla="*/ 0 w 2"/>
              <a:gd name="T15" fmla="*/ 0 h 2"/>
              <a:gd name="T16" fmla="*/ 0 w 2"/>
              <a:gd name="T17" fmla="*/ 0 h 2"/>
              <a:gd name="T18" fmla="*/ 0 w 2"/>
              <a:gd name="T19" fmla="*/ 0 h 2"/>
              <a:gd name="T20" fmla="*/ 0 w 2"/>
              <a:gd name="T21" fmla="*/ 2 h 2"/>
              <a:gd name="T22" fmla="*/ 2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154"/>
          <p:cNvSpPr>
            <a:spLocks/>
          </p:cNvSpPr>
          <p:nvPr/>
        </p:nvSpPr>
        <p:spPr bwMode="auto">
          <a:xfrm>
            <a:off x="665163" y="43497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156"/>
          <p:cNvSpPr>
            <a:spLocks/>
          </p:cNvSpPr>
          <p:nvPr/>
        </p:nvSpPr>
        <p:spPr bwMode="auto">
          <a:xfrm>
            <a:off x="665163" y="431800"/>
            <a:ext cx="3175" cy="3175"/>
          </a:xfrm>
          <a:custGeom>
            <a:avLst/>
            <a:gdLst>
              <a:gd name="T0" fmla="*/ 2 w 2"/>
              <a:gd name="T1" fmla="*/ 2 h 2"/>
              <a:gd name="T2" fmla="*/ 0 w 2"/>
              <a:gd name="T3" fmla="*/ 0 h 2"/>
              <a:gd name="T4" fmla="*/ 0 w 2"/>
              <a:gd name="T5" fmla="*/ 0 h 2"/>
              <a:gd name="T6" fmla="*/ 0 w 2"/>
              <a:gd name="T7" fmla="*/ 2 h 2"/>
              <a:gd name="T8" fmla="*/ 2 w 2"/>
              <a:gd name="T9" fmla="*/ 2 h 2"/>
              <a:gd name="T10" fmla="*/ 2 w 2"/>
              <a:gd name="T11" fmla="*/ 2 h 2"/>
              <a:gd name="T12" fmla="*/ 2 w 2"/>
              <a:gd name="T13" fmla="*/ 2 h 2"/>
              <a:gd name="T14" fmla="*/ 0 w 2"/>
              <a:gd name="T15" fmla="*/ 0 h 2"/>
              <a:gd name="T16" fmla="*/ 0 w 2"/>
              <a:gd name="T17" fmla="*/ 0 h 2"/>
              <a:gd name="T18" fmla="*/ 0 w 2"/>
              <a:gd name="T19" fmla="*/ 2 h 2"/>
              <a:gd name="T20" fmla="*/ 2 w 2"/>
              <a:gd name="T21" fmla="*/ 2 h 2"/>
              <a:gd name="T22" fmla="*/ 2 w 2"/>
              <a:gd name="T23" fmla="*/ 2 h 2"/>
              <a:gd name="T24" fmla="*/ 2 w 2"/>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163"/>
          <p:cNvSpPr>
            <a:spLocks/>
          </p:cNvSpPr>
          <p:nvPr/>
        </p:nvSpPr>
        <p:spPr bwMode="auto">
          <a:xfrm>
            <a:off x="611188" y="415925"/>
            <a:ext cx="6350" cy="3175"/>
          </a:xfrm>
          <a:custGeom>
            <a:avLst/>
            <a:gdLst>
              <a:gd name="T0" fmla="*/ 2 w 4"/>
              <a:gd name="T1" fmla="*/ 2 h 2"/>
              <a:gd name="T2" fmla="*/ 2 w 4"/>
              <a:gd name="T3" fmla="*/ 2 h 2"/>
              <a:gd name="T4" fmla="*/ 4 w 4"/>
              <a:gd name="T5" fmla="*/ 2 h 2"/>
              <a:gd name="T6" fmla="*/ 4 w 4"/>
              <a:gd name="T7" fmla="*/ 0 h 2"/>
              <a:gd name="T8" fmla="*/ 4 w 4"/>
              <a:gd name="T9" fmla="*/ 0 h 2"/>
              <a:gd name="T10" fmla="*/ 2 w 4"/>
              <a:gd name="T11" fmla="*/ 0 h 2"/>
              <a:gd name="T12" fmla="*/ 2 w 4"/>
              <a:gd name="T13" fmla="*/ 0 h 2"/>
              <a:gd name="T14" fmla="*/ 0 w 4"/>
              <a:gd name="T15" fmla="*/ 2 h 2"/>
              <a:gd name="T16" fmla="*/ 2 w 4"/>
              <a:gd name="T17" fmla="*/ 2 h 2"/>
              <a:gd name="T18" fmla="*/ 2 w 4"/>
              <a:gd name="T19" fmla="*/ 0 h 2"/>
              <a:gd name="T20" fmla="*/ 4 w 4"/>
              <a:gd name="T21" fmla="*/ 2 h 2"/>
              <a:gd name="T22" fmla="*/ 4 w 4"/>
              <a:gd name="T23" fmla="*/ 0 h 2"/>
              <a:gd name="T24" fmla="*/ 4 w 4"/>
              <a:gd name="T25" fmla="*/ 0 h 2"/>
              <a:gd name="T26" fmla="*/ 2 w 4"/>
              <a:gd name="T27" fmla="*/ 0 h 2"/>
              <a:gd name="T28" fmla="*/ 2 w 4"/>
              <a:gd name="T29" fmla="*/ 0 h 2"/>
              <a:gd name="T30" fmla="*/ 0 w 4"/>
              <a:gd name="T31" fmla="*/ 0 h 2"/>
              <a:gd name="T32" fmla="*/ 2 w 4"/>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172"/>
          <p:cNvSpPr>
            <a:spLocks/>
          </p:cNvSpPr>
          <p:nvPr/>
        </p:nvSpPr>
        <p:spPr bwMode="auto">
          <a:xfrm>
            <a:off x="582613" y="476250"/>
            <a:ext cx="3175" cy="3175"/>
          </a:xfrm>
          <a:custGeom>
            <a:avLst/>
            <a:gdLst>
              <a:gd name="T0" fmla="*/ 0 w 2"/>
              <a:gd name="T1" fmla="*/ 2 h 2"/>
              <a:gd name="T2" fmla="*/ 0 w 2"/>
              <a:gd name="T3" fmla="*/ 2 h 2"/>
              <a:gd name="T4" fmla="*/ 2 w 2"/>
              <a:gd name="T5" fmla="*/ 2 h 2"/>
              <a:gd name="T6" fmla="*/ 0 w 2"/>
              <a:gd name="T7" fmla="*/ 0 h 2"/>
              <a:gd name="T8" fmla="*/ 0 w 2"/>
              <a:gd name="T9" fmla="*/ 0 h 2"/>
              <a:gd name="T10" fmla="*/ 0 w 2"/>
              <a:gd name="T11" fmla="*/ 0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2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1177"/>
          <p:cNvSpPr>
            <a:spLocks/>
          </p:cNvSpPr>
          <p:nvPr/>
        </p:nvSpPr>
        <p:spPr bwMode="auto">
          <a:xfrm>
            <a:off x="557213" y="534988"/>
            <a:ext cx="3175" cy="3175"/>
          </a:xfrm>
          <a:custGeom>
            <a:avLst/>
            <a:gdLst>
              <a:gd name="T0" fmla="*/ 0 w 2"/>
              <a:gd name="T1" fmla="*/ 2 h 2"/>
              <a:gd name="T2" fmla="*/ 2 w 2"/>
              <a:gd name="T3" fmla="*/ 2 h 2"/>
              <a:gd name="T4" fmla="*/ 2 w 2"/>
              <a:gd name="T5" fmla="*/ 2 h 2"/>
              <a:gd name="T6" fmla="*/ 2 w 2"/>
              <a:gd name="T7" fmla="*/ 0 h 2"/>
              <a:gd name="T8" fmla="*/ 2 w 2"/>
              <a:gd name="T9" fmla="*/ 0 h 2"/>
              <a:gd name="T10" fmla="*/ 2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 h 2"/>
              <a:gd name="T40" fmla="*/ 0 w 2"/>
              <a:gd name="T41" fmla="*/ 2 h 2"/>
              <a:gd name="T42" fmla="*/ 2 w 2"/>
              <a:gd name="T43" fmla="*/ 2 h 2"/>
              <a:gd name="T44" fmla="*/ 2 w 2"/>
              <a:gd name="T45" fmla="*/ 0 h 2"/>
              <a:gd name="T46" fmla="*/ 2 w 2"/>
              <a:gd name="T47" fmla="*/ 0 h 2"/>
              <a:gd name="T48" fmla="*/ 2 w 2"/>
              <a:gd name="T49" fmla="*/ 0 h 2"/>
              <a:gd name="T50" fmla="*/ 2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 name="T66" fmla="*/ 2 w 2"/>
              <a:gd name="T67" fmla="*/ 2 h 2"/>
              <a:gd name="T68" fmla="*/ 2 w 2"/>
              <a:gd name="T69" fmla="*/ 0 h 2"/>
              <a:gd name="T70" fmla="*/ 2 w 2"/>
              <a:gd name="T71" fmla="*/ 0 h 2"/>
              <a:gd name="T72" fmla="*/ 0 w 2"/>
              <a:gd name="T73" fmla="*/ 0 h 2"/>
              <a:gd name="T74" fmla="*/ 0 w 2"/>
              <a:gd name="T75" fmla="*/ 0 h 2"/>
              <a:gd name="T76" fmla="*/ 0 w 2"/>
              <a:gd name="T77" fmla="*/ 2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1180"/>
          <p:cNvSpPr>
            <a:spLocks/>
          </p:cNvSpPr>
          <p:nvPr/>
        </p:nvSpPr>
        <p:spPr bwMode="auto">
          <a:xfrm>
            <a:off x="560388" y="530225"/>
            <a:ext cx="3175" cy="4763"/>
          </a:xfrm>
          <a:custGeom>
            <a:avLst/>
            <a:gdLst>
              <a:gd name="T0" fmla="*/ 0 w 2"/>
              <a:gd name="T1" fmla="*/ 3 h 3"/>
              <a:gd name="T2" fmla="*/ 0 w 2"/>
              <a:gd name="T3" fmla="*/ 3 h 3"/>
              <a:gd name="T4" fmla="*/ 2 w 2"/>
              <a:gd name="T5" fmla="*/ 3 h 3"/>
              <a:gd name="T6" fmla="*/ 2 w 2"/>
              <a:gd name="T7" fmla="*/ 3 h 3"/>
              <a:gd name="T8" fmla="*/ 0 w 2"/>
              <a:gd name="T9" fmla="*/ 0 h 3"/>
              <a:gd name="T10" fmla="*/ 0 w 2"/>
              <a:gd name="T11" fmla="*/ 0 h 3"/>
              <a:gd name="T12" fmla="*/ 0 w 2"/>
              <a:gd name="T13" fmla="*/ 0 h 3"/>
              <a:gd name="T14" fmla="*/ 0 w 2"/>
              <a:gd name="T15" fmla="*/ 3 h 3"/>
              <a:gd name="T16" fmla="*/ 0 w 2"/>
              <a:gd name="T17" fmla="*/ 3 h 3"/>
              <a:gd name="T18" fmla="*/ 0 w 2"/>
              <a:gd name="T19" fmla="*/ 3 h 3"/>
              <a:gd name="T20" fmla="*/ 0 w 2"/>
              <a:gd name="T21" fmla="*/ 3 h 3"/>
              <a:gd name="T22" fmla="*/ 0 w 2"/>
              <a:gd name="T23" fmla="*/ 0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3 h 3"/>
              <a:gd name="T44" fmla="*/ 0 w 2"/>
              <a:gd name="T45" fmla="*/ 3 h 3"/>
              <a:gd name="T46" fmla="*/ 0 w 2"/>
              <a:gd name="T47" fmla="*/ 3 h 3"/>
              <a:gd name="T48" fmla="*/ 0 w 2"/>
              <a:gd name="T49" fmla="*/ 3 h 3"/>
              <a:gd name="T50" fmla="*/ 0 w 2"/>
              <a:gd name="T51" fmla="*/ 3 h 3"/>
              <a:gd name="T52" fmla="*/ 0 w 2"/>
              <a:gd name="T53" fmla="*/ 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1210"/>
          <p:cNvSpPr>
            <a:spLocks/>
          </p:cNvSpPr>
          <p:nvPr/>
        </p:nvSpPr>
        <p:spPr bwMode="auto">
          <a:xfrm>
            <a:off x="595313" y="557213"/>
            <a:ext cx="3175" cy="3175"/>
          </a:xfrm>
          <a:custGeom>
            <a:avLst/>
            <a:gdLst>
              <a:gd name="T0" fmla="*/ 0 w 2"/>
              <a:gd name="T1" fmla="*/ 2 h 2"/>
              <a:gd name="T2" fmla="*/ 0 w 2"/>
              <a:gd name="T3" fmla="*/ 2 h 2"/>
              <a:gd name="T4" fmla="*/ 2 w 2"/>
              <a:gd name="T5" fmla="*/ 2 h 2"/>
              <a:gd name="T6" fmla="*/ 2 w 2"/>
              <a:gd name="T7" fmla="*/ 0 h 2"/>
              <a:gd name="T8" fmla="*/ 2 w 2"/>
              <a:gd name="T9" fmla="*/ 0 h 2"/>
              <a:gd name="T10" fmla="*/ 0 w 2"/>
              <a:gd name="T11" fmla="*/ 0 h 2"/>
              <a:gd name="T12" fmla="*/ 0 w 2"/>
              <a:gd name="T13" fmla="*/ 0 h 2"/>
              <a:gd name="T14" fmla="*/ 0 w 2"/>
              <a:gd name="T15" fmla="*/ 0 h 2"/>
              <a:gd name="T16" fmla="*/ 0 w 2"/>
              <a:gd name="T17" fmla="*/ 2 h 2"/>
              <a:gd name="T18" fmla="*/ 0 w 2"/>
              <a:gd name="T19" fmla="*/ 2 h 2"/>
              <a:gd name="T20" fmla="*/ 2 w 2"/>
              <a:gd name="T21" fmla="*/ 2 h 2"/>
              <a:gd name="T22" fmla="*/ 2 w 2"/>
              <a:gd name="T23" fmla="*/ 0 h 2"/>
              <a:gd name="T24" fmla="*/ 2 w 2"/>
              <a:gd name="T25" fmla="*/ 0 h 2"/>
              <a:gd name="T26" fmla="*/ 0 w 2"/>
              <a:gd name="T27" fmla="*/ 0 h 2"/>
              <a:gd name="T28" fmla="*/ 0 w 2"/>
              <a:gd name="T29" fmla="*/ 0 h 2"/>
              <a:gd name="T30" fmla="*/ 0 w 2"/>
              <a:gd name="T31" fmla="*/ 0 h 2"/>
              <a:gd name="T32" fmla="*/ 0 w 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1214"/>
          <p:cNvSpPr>
            <a:spLocks/>
          </p:cNvSpPr>
          <p:nvPr/>
        </p:nvSpPr>
        <p:spPr bwMode="auto">
          <a:xfrm>
            <a:off x="595313" y="557213"/>
            <a:ext cx="3175" cy="3175"/>
          </a:xfrm>
          <a:custGeom>
            <a:avLst/>
            <a:gdLst>
              <a:gd name="T0" fmla="*/ 0 w 2"/>
              <a:gd name="T1" fmla="*/ 2 h 2"/>
              <a:gd name="T2" fmla="*/ 2 w 2"/>
              <a:gd name="T3" fmla="*/ 2 h 2"/>
              <a:gd name="T4" fmla="*/ 0 w 2"/>
              <a:gd name="T5" fmla="*/ 0 h 2"/>
              <a:gd name="T6" fmla="*/ 0 w 2"/>
              <a:gd name="T7" fmla="*/ 2 h 2"/>
              <a:gd name="T8" fmla="*/ 0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30"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1221"/>
          <p:cNvSpPr>
            <a:spLocks/>
          </p:cNvSpPr>
          <p:nvPr/>
        </p:nvSpPr>
        <p:spPr bwMode="auto">
          <a:xfrm>
            <a:off x="731838" y="541338"/>
            <a:ext cx="3175" cy="3175"/>
          </a:xfrm>
          <a:custGeom>
            <a:avLst/>
            <a:gdLst>
              <a:gd name="T0" fmla="*/ 2 w 2"/>
              <a:gd name="T1" fmla="*/ 0 h 2"/>
              <a:gd name="T2" fmla="*/ 2 w 2"/>
              <a:gd name="T3" fmla="*/ 0 h 2"/>
              <a:gd name="T4" fmla="*/ 2 w 2"/>
              <a:gd name="T5" fmla="*/ 0 h 2"/>
              <a:gd name="T6" fmla="*/ 0 w 2"/>
              <a:gd name="T7" fmla="*/ 0 h 2"/>
              <a:gd name="T8" fmla="*/ 0 w 2"/>
              <a:gd name="T9" fmla="*/ 0 h 2"/>
              <a:gd name="T10" fmla="*/ 0 w 2"/>
              <a:gd name="T11" fmla="*/ 2 h 2"/>
              <a:gd name="T12" fmla="*/ 2 w 2"/>
              <a:gd name="T13" fmla="*/ 0 h 2"/>
              <a:gd name="T14" fmla="*/ 2 w 2"/>
              <a:gd name="T15" fmla="*/ 0 h 2"/>
              <a:gd name="T16" fmla="*/ 2 w 2"/>
              <a:gd name="T17" fmla="*/ 0 h 2"/>
              <a:gd name="T18" fmla="*/ 0 w 2"/>
              <a:gd name="T19" fmla="*/ 0 h 2"/>
              <a:gd name="T20" fmla="*/ 0 w 2"/>
              <a:gd name="T21" fmla="*/ 0 h 2"/>
              <a:gd name="T22" fmla="*/ 0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1234"/>
          <p:cNvSpPr>
            <a:spLocks/>
          </p:cNvSpPr>
          <p:nvPr/>
        </p:nvSpPr>
        <p:spPr bwMode="auto">
          <a:xfrm>
            <a:off x="722313" y="550863"/>
            <a:ext cx="3175" cy="1587"/>
          </a:xfrm>
          <a:custGeom>
            <a:avLst/>
            <a:gdLst>
              <a:gd name="T0" fmla="*/ 0 w 2"/>
              <a:gd name="T1" fmla="*/ 0 h 1587"/>
              <a:gd name="T2" fmla="*/ 0 w 2"/>
              <a:gd name="T3" fmla="*/ 0 h 1587"/>
              <a:gd name="T4" fmla="*/ 2 w 2"/>
              <a:gd name="T5" fmla="*/ 0 h 1587"/>
              <a:gd name="T6" fmla="*/ 2 w 2"/>
              <a:gd name="T7" fmla="*/ 0 h 1587"/>
              <a:gd name="T8" fmla="*/ 2 w 2"/>
              <a:gd name="T9" fmla="*/ 0 h 1587"/>
              <a:gd name="T10" fmla="*/ 2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 w 2"/>
              <a:gd name="T25" fmla="*/ 0 h 1587"/>
              <a:gd name="T26" fmla="*/ 2 w 2"/>
              <a:gd name="T27" fmla="*/ 0 h 1587"/>
              <a:gd name="T28" fmla="*/ 2 w 2"/>
              <a:gd name="T29" fmla="*/ 0 h 1587"/>
              <a:gd name="T30" fmla="*/ 0 w 2"/>
              <a:gd name="T31" fmla="*/ 0 h 1587"/>
              <a:gd name="T32" fmla="*/ 0 w 2"/>
              <a:gd name="T33" fmla="*/ 0 h 1587"/>
              <a:gd name="T34" fmla="*/ 2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1240"/>
          <p:cNvSpPr>
            <a:spLocks/>
          </p:cNvSpPr>
          <p:nvPr/>
        </p:nvSpPr>
        <p:spPr bwMode="auto">
          <a:xfrm>
            <a:off x="728663" y="541338"/>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1243"/>
          <p:cNvSpPr>
            <a:spLocks/>
          </p:cNvSpPr>
          <p:nvPr/>
        </p:nvSpPr>
        <p:spPr bwMode="auto">
          <a:xfrm>
            <a:off x="728663" y="538163"/>
            <a:ext cx="3175" cy="3175"/>
          </a:xfrm>
          <a:custGeom>
            <a:avLst/>
            <a:gdLst>
              <a:gd name="T0" fmla="*/ 2 w 2"/>
              <a:gd name="T1" fmla="*/ 2 h 2"/>
              <a:gd name="T2" fmla="*/ 2 w 2"/>
              <a:gd name="T3" fmla="*/ 2 h 2"/>
              <a:gd name="T4" fmla="*/ 2 w 2"/>
              <a:gd name="T5" fmla="*/ 2 h 2"/>
              <a:gd name="T6" fmla="*/ 2 w 2"/>
              <a:gd name="T7" fmla="*/ 2 h 2"/>
              <a:gd name="T8" fmla="*/ 0 w 2"/>
              <a:gd name="T9" fmla="*/ 2 h 2"/>
              <a:gd name="T10" fmla="*/ 0 w 2"/>
              <a:gd name="T11" fmla="*/ 2 h 2"/>
              <a:gd name="T12" fmla="*/ 2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2 w 2"/>
              <a:gd name="T39" fmla="*/ 2 h 2"/>
              <a:gd name="T40" fmla="*/ 2 w 2"/>
              <a:gd name="T41" fmla="*/ 2 h 2"/>
              <a:gd name="T42" fmla="*/ 2 w 2"/>
              <a:gd name="T43" fmla="*/ 2 h 2"/>
              <a:gd name="T44" fmla="*/ 2 w 2"/>
              <a:gd name="T45" fmla="*/ 2 h 2"/>
              <a:gd name="T46" fmla="*/ 2 w 2"/>
              <a:gd name="T47" fmla="*/ 2 h 2"/>
              <a:gd name="T48" fmla="*/ 0 w 2"/>
              <a:gd name="T49" fmla="*/ 0 h 2"/>
              <a:gd name="T50" fmla="*/ 0 w 2"/>
              <a:gd name="T51" fmla="*/ 2 h 2"/>
              <a:gd name="T52" fmla="*/ 0 w 2"/>
              <a:gd name="T53" fmla="*/ 2 h 2"/>
              <a:gd name="T54" fmla="*/ 0 w 2"/>
              <a:gd name="T55" fmla="*/ 2 h 2"/>
              <a:gd name="T56" fmla="*/ 2 w 2"/>
              <a:gd name="T57" fmla="*/ 2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1246"/>
          <p:cNvSpPr>
            <a:spLocks/>
          </p:cNvSpPr>
          <p:nvPr/>
        </p:nvSpPr>
        <p:spPr bwMode="auto">
          <a:xfrm>
            <a:off x="725488" y="547688"/>
            <a:ext cx="3175" cy="3175"/>
          </a:xfrm>
          <a:custGeom>
            <a:avLst/>
            <a:gdLst>
              <a:gd name="T0" fmla="*/ 0 w 2"/>
              <a:gd name="T1" fmla="*/ 2 h 2"/>
              <a:gd name="T2" fmla="*/ 0 w 2"/>
              <a:gd name="T3" fmla="*/ 2 h 2"/>
              <a:gd name="T4" fmla="*/ 2 w 2"/>
              <a:gd name="T5" fmla="*/ 0 h 2"/>
              <a:gd name="T6" fmla="*/ 2 w 2"/>
              <a:gd name="T7" fmla="*/ 0 h 2"/>
              <a:gd name="T8" fmla="*/ 0 w 2"/>
              <a:gd name="T9" fmla="*/ 0 h 2"/>
              <a:gd name="T10" fmla="*/ 0 w 2"/>
              <a:gd name="T11" fmla="*/ 0 h 2"/>
              <a:gd name="T12" fmla="*/ 0 w 2"/>
              <a:gd name="T13" fmla="*/ 2 h 2"/>
              <a:gd name="T14" fmla="*/ 0 w 2"/>
              <a:gd name="T15" fmla="*/ 2 h 2"/>
              <a:gd name="T16" fmla="*/ 2 w 2"/>
              <a:gd name="T17" fmla="*/ 0 h 2"/>
              <a:gd name="T18" fmla="*/ 2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 h 2"/>
              <a:gd name="T48" fmla="*/ 0 w 2"/>
              <a:gd name="T49" fmla="*/ 2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1250"/>
          <p:cNvSpPr>
            <a:spLocks/>
          </p:cNvSpPr>
          <p:nvPr/>
        </p:nvSpPr>
        <p:spPr bwMode="auto">
          <a:xfrm>
            <a:off x="731838" y="53022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1252"/>
          <p:cNvSpPr>
            <a:spLocks/>
          </p:cNvSpPr>
          <p:nvPr/>
        </p:nvSpPr>
        <p:spPr bwMode="auto">
          <a:xfrm>
            <a:off x="731838" y="527050"/>
            <a:ext cx="3175" cy="7938"/>
          </a:xfrm>
          <a:custGeom>
            <a:avLst/>
            <a:gdLst>
              <a:gd name="T0" fmla="*/ 2 w 2"/>
              <a:gd name="T1" fmla="*/ 2 h 5"/>
              <a:gd name="T2" fmla="*/ 2 w 2"/>
              <a:gd name="T3" fmla="*/ 2 h 5"/>
              <a:gd name="T4" fmla="*/ 0 w 2"/>
              <a:gd name="T5" fmla="*/ 0 h 5"/>
              <a:gd name="T6" fmla="*/ 0 w 2"/>
              <a:gd name="T7" fmla="*/ 2 h 5"/>
              <a:gd name="T8" fmla="*/ 0 w 2"/>
              <a:gd name="T9" fmla="*/ 2 h 5"/>
              <a:gd name="T10" fmla="*/ 2 w 2"/>
              <a:gd name="T11" fmla="*/ 5 h 5"/>
              <a:gd name="T12" fmla="*/ 2 w 2"/>
              <a:gd name="T13" fmla="*/ 2 h 5"/>
              <a:gd name="T14" fmla="*/ 2 w 2"/>
              <a:gd name="T15" fmla="*/ 2 h 5"/>
              <a:gd name="T16" fmla="*/ 0 w 2"/>
              <a:gd name="T17" fmla="*/ 0 h 5"/>
              <a:gd name="T18" fmla="*/ 0 w 2"/>
              <a:gd name="T19" fmla="*/ 2 h 5"/>
              <a:gd name="T20" fmla="*/ 0 w 2"/>
              <a:gd name="T21" fmla="*/ 2 h 5"/>
              <a:gd name="T22" fmla="*/ 2 w 2"/>
              <a:gd name="T23" fmla="*/ 5 h 5"/>
              <a:gd name="T24" fmla="*/ 2 w 2"/>
              <a:gd name="T25" fmla="*/ 2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1255"/>
          <p:cNvSpPr>
            <a:spLocks/>
          </p:cNvSpPr>
          <p:nvPr/>
        </p:nvSpPr>
        <p:spPr bwMode="auto">
          <a:xfrm>
            <a:off x="712788" y="550863"/>
            <a:ext cx="3175" cy="1587"/>
          </a:xfrm>
          <a:custGeom>
            <a:avLst/>
            <a:gdLst>
              <a:gd name="T0" fmla="*/ 0 w 2"/>
              <a:gd name="T1" fmla="*/ 0 h 1587"/>
              <a:gd name="T2" fmla="*/ 2 w 2"/>
              <a:gd name="T3" fmla="*/ 0 h 1587"/>
              <a:gd name="T4" fmla="*/ 2 w 2"/>
              <a:gd name="T5" fmla="*/ 0 h 1587"/>
              <a:gd name="T6" fmla="*/ 2 w 2"/>
              <a:gd name="T7" fmla="*/ 0 h 1587"/>
              <a:gd name="T8" fmla="*/ 2 w 2"/>
              <a:gd name="T9" fmla="*/ 0 h 1587"/>
              <a:gd name="T10" fmla="*/ 0 w 2"/>
              <a:gd name="T11" fmla="*/ 0 h 1587"/>
              <a:gd name="T12" fmla="*/ 0 w 2"/>
              <a:gd name="T13" fmla="*/ 0 h 1587"/>
              <a:gd name="T14" fmla="*/ 0 w 2"/>
              <a:gd name="T15" fmla="*/ 0 h 1587"/>
              <a:gd name="T16" fmla="*/ 0 w 2"/>
              <a:gd name="T17" fmla="*/ 0 h 1587"/>
              <a:gd name="T18" fmla="*/ 2 w 2"/>
              <a:gd name="T19" fmla="*/ 0 h 1587"/>
              <a:gd name="T20" fmla="*/ 2 w 2"/>
              <a:gd name="T21" fmla="*/ 0 h 1587"/>
              <a:gd name="T22" fmla="*/ 2 w 2"/>
              <a:gd name="T23" fmla="*/ 0 h 1587"/>
              <a:gd name="T24" fmla="*/ 2 w 2"/>
              <a:gd name="T25" fmla="*/ 0 h 1587"/>
              <a:gd name="T26" fmla="*/ 2 w 2"/>
              <a:gd name="T27" fmla="*/ 0 h 1587"/>
              <a:gd name="T28" fmla="*/ 2 w 2"/>
              <a:gd name="T29" fmla="*/ 0 h 1587"/>
              <a:gd name="T30" fmla="*/ 2 w 2"/>
              <a:gd name="T31" fmla="*/ 0 h 1587"/>
              <a:gd name="T32" fmla="*/ 2 w 2"/>
              <a:gd name="T33" fmla="*/ 0 h 1587"/>
              <a:gd name="T34" fmla="*/ 2 w 2"/>
              <a:gd name="T35" fmla="*/ 0 h 1587"/>
              <a:gd name="T36" fmla="*/ 2 w 2"/>
              <a:gd name="T37" fmla="*/ 0 h 1587"/>
              <a:gd name="T38" fmla="*/ 2 w 2"/>
              <a:gd name="T39" fmla="*/ 0 h 1587"/>
              <a:gd name="T40" fmla="*/ 2 w 2"/>
              <a:gd name="T41" fmla="*/ 0 h 1587"/>
              <a:gd name="T42" fmla="*/ 2 w 2"/>
              <a:gd name="T43" fmla="*/ 0 h 1587"/>
              <a:gd name="T44" fmla="*/ 2 w 2"/>
              <a:gd name="T45" fmla="*/ 0 h 1587"/>
              <a:gd name="T46" fmla="*/ 2 w 2"/>
              <a:gd name="T47" fmla="*/ 0 h 1587"/>
              <a:gd name="T48" fmla="*/ 2 w 2"/>
              <a:gd name="T49" fmla="*/ 0 h 1587"/>
              <a:gd name="T50" fmla="*/ 2 w 2"/>
              <a:gd name="T51" fmla="*/ 0 h 1587"/>
              <a:gd name="T52" fmla="*/ 2 w 2"/>
              <a:gd name="T53" fmla="*/ 0 h 1587"/>
              <a:gd name="T54" fmla="*/ 2 w 2"/>
              <a:gd name="T55" fmla="*/ 0 h 1587"/>
              <a:gd name="T56" fmla="*/ 2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43"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1269"/>
          <p:cNvSpPr>
            <a:spLocks/>
          </p:cNvSpPr>
          <p:nvPr/>
        </p:nvSpPr>
        <p:spPr bwMode="auto">
          <a:xfrm>
            <a:off x="728663" y="530225"/>
            <a:ext cx="3175" cy="4763"/>
          </a:xfrm>
          <a:custGeom>
            <a:avLst/>
            <a:gdLst>
              <a:gd name="T0" fmla="*/ 0 w 2"/>
              <a:gd name="T1" fmla="*/ 3 h 3"/>
              <a:gd name="T2" fmla="*/ 2 w 2"/>
              <a:gd name="T3" fmla="*/ 0 h 3"/>
              <a:gd name="T4" fmla="*/ 2 w 2"/>
              <a:gd name="T5" fmla="*/ 0 h 3"/>
              <a:gd name="T6" fmla="*/ 2 w 2"/>
              <a:gd name="T7" fmla="*/ 0 h 3"/>
              <a:gd name="T8" fmla="*/ 2 w 2"/>
              <a:gd name="T9" fmla="*/ 0 h 3"/>
              <a:gd name="T10" fmla="*/ 0 w 2"/>
              <a:gd name="T11" fmla="*/ 0 h 3"/>
              <a:gd name="T12" fmla="*/ 0 w 2"/>
              <a:gd name="T13" fmla="*/ 0 h 3"/>
              <a:gd name="T14" fmla="*/ 0 w 2"/>
              <a:gd name="T15" fmla="*/ 3 h 3"/>
              <a:gd name="T16" fmla="*/ 0 w 2"/>
              <a:gd name="T17" fmla="*/ 3 h 3"/>
              <a:gd name="T18" fmla="*/ 2 w 2"/>
              <a:gd name="T19" fmla="*/ 0 h 3"/>
              <a:gd name="T20" fmla="*/ 2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3 h 3"/>
              <a:gd name="T40" fmla="*/ 0 w 2"/>
              <a:gd name="T41" fmla="*/ 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49"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50"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1277"/>
          <p:cNvSpPr>
            <a:spLocks/>
          </p:cNvSpPr>
          <p:nvPr/>
        </p:nvSpPr>
        <p:spPr bwMode="auto">
          <a:xfrm>
            <a:off x="728663" y="523875"/>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1287"/>
          <p:cNvSpPr>
            <a:spLocks/>
          </p:cNvSpPr>
          <p:nvPr/>
        </p:nvSpPr>
        <p:spPr bwMode="auto">
          <a:xfrm>
            <a:off x="719138" y="514350"/>
            <a:ext cx="3175" cy="3175"/>
          </a:xfrm>
          <a:custGeom>
            <a:avLst/>
            <a:gdLst>
              <a:gd name="T0" fmla="*/ 0 w 2"/>
              <a:gd name="T1" fmla="*/ 0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2 h 2"/>
              <a:gd name="T18" fmla="*/ 0 w 2"/>
              <a:gd name="T19" fmla="*/ 2 h 2"/>
              <a:gd name="T20" fmla="*/ 0 w 2"/>
              <a:gd name="T21" fmla="*/ 2 h 2"/>
              <a:gd name="T22" fmla="*/ 0 w 2"/>
              <a:gd name="T23" fmla="*/ 2 h 2"/>
              <a:gd name="T24" fmla="*/ 2 w 2"/>
              <a:gd name="T25" fmla="*/ 2 h 2"/>
              <a:gd name="T26" fmla="*/ 2 w 2"/>
              <a:gd name="T27" fmla="*/ 2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1290"/>
          <p:cNvSpPr>
            <a:spLocks/>
          </p:cNvSpPr>
          <p:nvPr/>
        </p:nvSpPr>
        <p:spPr bwMode="auto">
          <a:xfrm>
            <a:off x="719138" y="517525"/>
            <a:ext cx="3175" cy="3175"/>
          </a:xfrm>
          <a:custGeom>
            <a:avLst/>
            <a:gdLst>
              <a:gd name="T0" fmla="*/ 0 w 2"/>
              <a:gd name="T1" fmla="*/ 2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0 h 2"/>
              <a:gd name="T18" fmla="*/ 0 w 2"/>
              <a:gd name="T19" fmla="*/ 0 h 2"/>
              <a:gd name="T20" fmla="*/ 2 w 2"/>
              <a:gd name="T21" fmla="*/ 0 h 2"/>
              <a:gd name="T22" fmla="*/ 0 w 2"/>
              <a:gd name="T23" fmla="*/ 0 h 2"/>
              <a:gd name="T24" fmla="*/ 0 w 2"/>
              <a:gd name="T25" fmla="*/ 0 h 2"/>
              <a:gd name="T26" fmla="*/ 0 w 2"/>
              <a:gd name="T27" fmla="*/ 0 h 2"/>
              <a:gd name="T28" fmla="*/ 0 w 2"/>
              <a:gd name="T29" fmla="*/ 0 h 2"/>
              <a:gd name="T30" fmla="*/ 0 w 2"/>
              <a:gd name="T31" fmla="*/ 2 h 2"/>
              <a:gd name="T32" fmla="*/ 0 w 2"/>
              <a:gd name="T33" fmla="*/ 2 h 2"/>
              <a:gd name="T34" fmla="*/ 0 w 2"/>
              <a:gd name="T35" fmla="*/ 2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 h 2"/>
              <a:gd name="T50" fmla="*/ 2 w 2"/>
              <a:gd name="T51" fmla="*/ 2 h 2"/>
              <a:gd name="T52" fmla="*/ 2 w 2"/>
              <a:gd name="T53" fmla="*/ 0 h 2"/>
              <a:gd name="T54" fmla="*/ 2 w 2"/>
              <a:gd name="T55" fmla="*/ 0 h 2"/>
              <a:gd name="T56" fmla="*/ 0 w 2"/>
              <a:gd name="T57" fmla="*/ 0 h 2"/>
              <a:gd name="T58" fmla="*/ 0 w 2"/>
              <a:gd name="T59" fmla="*/ 0 h 2"/>
              <a:gd name="T60" fmla="*/ 0 w 2"/>
              <a:gd name="T61" fmla="*/ 2 h 2"/>
              <a:gd name="T62" fmla="*/ 0 w 2"/>
              <a:gd name="T63" fmla="*/ 2 h 2"/>
              <a:gd name="T64" fmla="*/ 2 w 2"/>
              <a:gd name="T65" fmla="*/ 2 h 2"/>
              <a:gd name="T66" fmla="*/ 2 w 2"/>
              <a:gd name="T67" fmla="*/ 2 h 2"/>
              <a:gd name="T68" fmla="*/ 0 w 2"/>
              <a:gd name="T69" fmla="*/ 2 h 2"/>
              <a:gd name="T70" fmla="*/ 0 w 2"/>
              <a:gd name="T71" fmla="*/ 2 h 2"/>
              <a:gd name="T72" fmla="*/ 0 w 2"/>
              <a:gd name="T73" fmla="*/ 2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56"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57"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58"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59"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60"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61"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62"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324" name="Title 323"/>
          <p:cNvSpPr>
            <a:spLocks noGrp="1"/>
          </p:cNvSpPr>
          <p:nvPr>
            <p:ph type="title"/>
          </p:nvPr>
        </p:nvSpPr>
        <p:spPr>
          <a:xfrm>
            <a:off x="343401" y="301625"/>
            <a:ext cx="8439652" cy="1031875"/>
          </a:xfrm>
        </p:spPr>
        <p:txBody>
          <a:bodyPr/>
          <a:lstStyle>
            <a:lvl1pPr>
              <a:defRPr b="0" i="0" cap="none" baseline="0">
                <a:solidFill>
                  <a:srgbClr val="021F43"/>
                </a:solidFill>
                <a:latin typeface="+mn-lt"/>
                <a:cs typeface="Andes ExtraLight"/>
              </a:defRPr>
            </a:lvl1pPr>
          </a:lstStyle>
          <a:p>
            <a:r>
              <a:rPr lang="en-US"/>
              <a:t>Click to edit Master title style</a:t>
            </a:r>
            <a:endParaRPr lang="en-US" dirty="0"/>
          </a:p>
        </p:txBody>
      </p:sp>
      <p:sp>
        <p:nvSpPr>
          <p:cNvPr id="331" name="Content Placeholder 330"/>
          <p:cNvSpPr>
            <a:spLocks noGrp="1"/>
          </p:cNvSpPr>
          <p:nvPr>
            <p:ph sz="quarter" idx="10"/>
          </p:nvPr>
        </p:nvSpPr>
        <p:spPr>
          <a:xfrm>
            <a:off x="343401" y="1460500"/>
            <a:ext cx="8440305" cy="4600863"/>
          </a:xfrm>
        </p:spPr>
        <p:txBody>
          <a:bodyPr>
            <a:normAutofit/>
          </a:bodyPr>
          <a:lstStyle>
            <a:lvl1pPr>
              <a:lnSpc>
                <a:spcPct val="130000"/>
              </a:lnSpc>
              <a:spcBef>
                <a:spcPts val="1200"/>
              </a:spcBef>
              <a:defRPr>
                <a:solidFill>
                  <a:srgbClr val="7F7F7F"/>
                </a:solidFill>
              </a:defRPr>
            </a:lvl1pPr>
            <a:lvl2pPr>
              <a:lnSpc>
                <a:spcPct val="130000"/>
              </a:lnSpc>
              <a:spcBef>
                <a:spcPts val="1200"/>
              </a:spcBef>
              <a:buClr>
                <a:schemeClr val="tx2">
                  <a:lumMod val="50000"/>
                  <a:lumOff val="50000"/>
                </a:schemeClr>
              </a:buClr>
              <a:defRPr>
                <a:solidFill>
                  <a:srgbClr val="7F7F7F"/>
                </a:solidFill>
              </a:defRPr>
            </a:lvl2pPr>
            <a:lvl3pPr marL="557784">
              <a:lnSpc>
                <a:spcPct val="130000"/>
              </a:lnSpc>
              <a:spcBef>
                <a:spcPts val="0"/>
              </a:spcBef>
              <a:buClr>
                <a:schemeClr val="tx2">
                  <a:lumMod val="50000"/>
                  <a:lumOff val="50000"/>
                </a:schemeClr>
              </a:buClr>
              <a:defRPr>
                <a:solidFill>
                  <a:srgbClr val="7F7F7F"/>
                </a:solidFill>
              </a:defRPr>
            </a:lvl3pPr>
            <a:lvl4pPr>
              <a:lnSpc>
                <a:spcPct val="130000"/>
              </a:lnSpc>
              <a:spcBef>
                <a:spcPts val="0"/>
              </a:spcBef>
              <a:buClr>
                <a:schemeClr val="tx2">
                  <a:lumMod val="50000"/>
                  <a:lumOff val="50000"/>
                </a:schemeClr>
              </a:buClr>
              <a:defRPr>
                <a:solidFill>
                  <a:srgbClr val="7F7F7F"/>
                </a:solidFill>
              </a:defRPr>
            </a:lvl4pPr>
            <a:lvl5pPr>
              <a:lnSpc>
                <a:spcPct val="130000"/>
              </a:lnSpc>
              <a:spcBef>
                <a:spcPts val="0"/>
              </a:spcBef>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3" name="Footer Placeholder 8"/>
          <p:cNvSpPr>
            <a:spLocks noGrp="1"/>
          </p:cNvSpPr>
          <p:nvPr>
            <p:ph type="ftr" sz="quarter" idx="11"/>
          </p:nvPr>
        </p:nvSpPr>
        <p:spPr/>
        <p:txBody>
          <a:bodyPr/>
          <a:lstStyle>
            <a:lvl1pPr>
              <a:defRPr/>
            </a:lvl1pPr>
          </a:lstStyle>
          <a:p>
            <a:pPr>
              <a:defRPr/>
            </a:pPr>
            <a:r>
              <a:rPr lang="en-US"/>
              <a:t>Renewable Energy Resource Mapping</a:t>
            </a:r>
            <a:endParaRPr lang="en-US" dirty="0"/>
          </a:p>
        </p:txBody>
      </p:sp>
      <p:sp>
        <p:nvSpPr>
          <p:cNvPr id="64" name="Slide Number Placeholder 9"/>
          <p:cNvSpPr>
            <a:spLocks noGrp="1"/>
          </p:cNvSpPr>
          <p:nvPr>
            <p:ph type="sldNum" sz="quarter" idx="12"/>
          </p:nvPr>
        </p:nvSpPr>
        <p:spPr/>
        <p:txBody>
          <a:bodyPr/>
          <a:lstStyle>
            <a:lvl1pPr>
              <a:defRPr/>
            </a:lvl1pPr>
          </a:lstStyle>
          <a:p>
            <a:fld id="{B1A21FF4-C247-46F9-95A1-0A8B1D29EAE3}" type="slidenum">
              <a:rPr lang="en-US" altLang="en-US"/>
              <a:pPr/>
              <a:t>‹#›</a:t>
            </a:fld>
            <a:endParaRPr lang="en-US" altLang="en-US"/>
          </a:p>
        </p:txBody>
      </p:sp>
    </p:spTree>
    <p:extLst>
      <p:ext uri="{BB962C8B-B14F-4D97-AF65-F5344CB8AC3E}">
        <p14:creationId xmlns:p14="http://schemas.microsoft.com/office/powerpoint/2010/main" val="1679737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Page with Sub-Title">
    <p:spTree>
      <p:nvGrpSpPr>
        <p:cNvPr id="1" name=""/>
        <p:cNvGrpSpPr/>
        <p:nvPr/>
      </p:nvGrpSpPr>
      <p:grpSpPr>
        <a:xfrm>
          <a:off x="0" y="0"/>
          <a:ext cx="0" cy="0"/>
          <a:chOff x="0" y="0"/>
          <a:chExt cx="0" cy="0"/>
        </a:xfrm>
      </p:grpSpPr>
      <p:sp>
        <p:nvSpPr>
          <p:cNvPr id="5" name="Freeform 1682"/>
          <p:cNvSpPr>
            <a:spLocks/>
          </p:cNvSpPr>
          <p:nvPr/>
        </p:nvSpPr>
        <p:spPr bwMode="auto">
          <a:xfrm flipH="1">
            <a:off x="6380163" y="615950"/>
            <a:ext cx="1014412" cy="1895475"/>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7" name="Freeform 1683"/>
          <p:cNvSpPr>
            <a:spLocks/>
          </p:cNvSpPr>
          <p:nvPr/>
        </p:nvSpPr>
        <p:spPr bwMode="auto">
          <a:xfrm flipH="1">
            <a:off x="7410450" y="3175"/>
            <a:ext cx="712788" cy="5842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24" name="Title 323"/>
          <p:cNvSpPr>
            <a:spLocks noGrp="1"/>
          </p:cNvSpPr>
          <p:nvPr>
            <p:ph type="title"/>
          </p:nvPr>
        </p:nvSpPr>
        <p:spPr>
          <a:xfrm>
            <a:off x="356934" y="301625"/>
            <a:ext cx="8439487" cy="667338"/>
          </a:xfrm>
        </p:spPr>
        <p:txBody>
          <a:bodyPr/>
          <a:lstStyle>
            <a:lvl1pPr>
              <a:defRPr b="0" i="0" cap="none" baseline="0">
                <a:solidFill>
                  <a:schemeClr val="bg2"/>
                </a:solidFill>
                <a:latin typeface="+mn-lt"/>
                <a:cs typeface="Andes ExtraLight"/>
              </a:defRPr>
            </a:lvl1pPr>
          </a:lstStyle>
          <a:p>
            <a:r>
              <a:rPr lang="en-US"/>
              <a:t>Click to edit Master title style</a:t>
            </a:r>
            <a:endParaRPr lang="en-US" dirty="0"/>
          </a:p>
        </p:txBody>
      </p:sp>
      <p:sp>
        <p:nvSpPr>
          <p:cNvPr id="331" name="Content Placeholder 330"/>
          <p:cNvSpPr>
            <a:spLocks noGrp="1"/>
          </p:cNvSpPr>
          <p:nvPr>
            <p:ph sz="quarter" idx="10"/>
          </p:nvPr>
        </p:nvSpPr>
        <p:spPr>
          <a:xfrm>
            <a:off x="356934" y="1599260"/>
            <a:ext cx="8440305" cy="4462104"/>
          </a:xfrm>
        </p:spPr>
        <p:txBody>
          <a:bodyPr/>
          <a:lstStyle>
            <a:lvl1pPr>
              <a:defRPr>
                <a:solidFill>
                  <a:srgbClr val="7F7F7F"/>
                </a:solidFill>
              </a:defRPr>
            </a:lvl1pPr>
            <a:lvl2pPr>
              <a:buClr>
                <a:schemeClr val="tx2">
                  <a:lumMod val="50000"/>
                  <a:lumOff val="50000"/>
                </a:schemeClr>
              </a:buClr>
              <a:defRPr>
                <a:solidFill>
                  <a:srgbClr val="7F7F7F"/>
                </a:solidFill>
              </a:defRPr>
            </a:lvl2pPr>
            <a:lvl3pPr marL="557784">
              <a:buClr>
                <a:schemeClr val="tx2">
                  <a:lumMod val="50000"/>
                  <a:lumOff val="50000"/>
                </a:schemeClr>
              </a:buClr>
              <a:defRPr>
                <a:solidFill>
                  <a:srgbClr val="7F7F7F"/>
                </a:solidFill>
              </a:defRPr>
            </a:lvl3pPr>
            <a:lvl4pPr>
              <a:buClr>
                <a:schemeClr val="tx2">
                  <a:lumMod val="50000"/>
                  <a:lumOff val="50000"/>
                </a:schemeClr>
              </a:buClr>
              <a:defRPr>
                <a:solidFill>
                  <a:srgbClr val="7F7F7F"/>
                </a:solidFill>
              </a:defRPr>
            </a:lvl4pPr>
            <a:lvl5pPr>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4"/>
          </p:nvPr>
        </p:nvSpPr>
        <p:spPr>
          <a:xfrm>
            <a:off x="356934" y="1025408"/>
            <a:ext cx="8435473" cy="517408"/>
          </a:xfrm>
        </p:spPr>
        <p:txBody>
          <a:bodyPr>
            <a:normAutofit/>
          </a:bodyPr>
          <a:lstStyle>
            <a:lvl1pPr algn="l">
              <a:lnSpc>
                <a:spcPct val="100000"/>
              </a:lnSpc>
              <a:spcBef>
                <a:spcPts val="0"/>
              </a:spcBef>
              <a:defRPr sz="1600" b="0" cap="none" baseline="0">
                <a:solidFill>
                  <a:schemeClr val="tx1"/>
                </a:solidFill>
              </a:defRPr>
            </a:lvl1pPr>
            <a:lvl2pPr>
              <a:defRPr sz="1600" cap="all">
                <a:solidFill>
                  <a:schemeClr val="tx2">
                    <a:lumMod val="50000"/>
                    <a:lumOff val="50000"/>
                  </a:schemeClr>
                </a:solidFill>
              </a:defRPr>
            </a:lvl2pPr>
            <a:lvl3pPr>
              <a:defRPr sz="1600" cap="all">
                <a:solidFill>
                  <a:schemeClr val="tx2">
                    <a:lumMod val="50000"/>
                    <a:lumOff val="50000"/>
                  </a:schemeClr>
                </a:solidFill>
              </a:defRPr>
            </a:lvl3pPr>
            <a:lvl4pPr>
              <a:defRPr sz="1600" cap="all">
                <a:solidFill>
                  <a:schemeClr val="tx2">
                    <a:lumMod val="50000"/>
                    <a:lumOff val="50000"/>
                  </a:schemeClr>
                </a:solidFill>
              </a:defRPr>
            </a:lvl4pPr>
            <a:lvl5pPr>
              <a:defRPr sz="1600" cap="all">
                <a:solidFill>
                  <a:schemeClr val="tx2">
                    <a:lumMod val="50000"/>
                    <a:lumOff val="50000"/>
                  </a:schemeClr>
                </a:solidFill>
              </a:defRPr>
            </a:lvl5pPr>
          </a:lstStyle>
          <a:p>
            <a:pPr lvl="0"/>
            <a:r>
              <a:rPr lang="en-US"/>
              <a:t>Click to edit Master text styles</a:t>
            </a:r>
          </a:p>
        </p:txBody>
      </p:sp>
      <p:sp>
        <p:nvSpPr>
          <p:cNvPr id="8" name="Footer Placeholder 1"/>
          <p:cNvSpPr>
            <a:spLocks noGrp="1"/>
          </p:cNvSpPr>
          <p:nvPr>
            <p:ph type="ftr" sz="quarter" idx="15"/>
          </p:nvPr>
        </p:nvSpPr>
        <p:spPr/>
        <p:txBody>
          <a:bodyPr/>
          <a:lstStyle>
            <a:lvl1pPr>
              <a:defRPr/>
            </a:lvl1pPr>
          </a:lstStyle>
          <a:p>
            <a:pPr>
              <a:defRPr/>
            </a:pPr>
            <a:r>
              <a:rPr lang="en-US"/>
              <a:t>Renewable Energy Resource Mapping</a:t>
            </a:r>
            <a:endParaRPr lang="en-US" dirty="0"/>
          </a:p>
        </p:txBody>
      </p:sp>
      <p:sp>
        <p:nvSpPr>
          <p:cNvPr id="9" name="Slide Number Placeholder 2"/>
          <p:cNvSpPr>
            <a:spLocks noGrp="1"/>
          </p:cNvSpPr>
          <p:nvPr>
            <p:ph type="sldNum" sz="quarter" idx="16"/>
          </p:nvPr>
        </p:nvSpPr>
        <p:spPr/>
        <p:txBody>
          <a:bodyPr/>
          <a:lstStyle>
            <a:lvl1pPr>
              <a:defRPr/>
            </a:lvl1pPr>
          </a:lstStyle>
          <a:p>
            <a:fld id="{2A4B4FE5-2881-4A92-A3E7-1999023D3DF1}" type="slidenum">
              <a:rPr lang="en-US" altLang="en-US"/>
              <a:pPr/>
              <a:t>‹#›</a:t>
            </a:fld>
            <a:endParaRPr lang="en-US" altLang="en-US"/>
          </a:p>
        </p:txBody>
      </p:sp>
    </p:spTree>
    <p:extLst>
      <p:ext uri="{BB962C8B-B14F-4D97-AF65-F5344CB8AC3E}">
        <p14:creationId xmlns:p14="http://schemas.microsoft.com/office/powerpoint/2010/main" val="3012926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ft Titl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6934" y="997858"/>
            <a:ext cx="3010890" cy="4924960"/>
          </a:xfrm>
        </p:spPr>
        <p:txBody>
          <a:bodyPr anchor="ctr"/>
          <a:lstStyle>
            <a:lvl1pPr algn="l">
              <a:defRPr sz="2400" b="0" i="0" cap="all" baseline="0">
                <a:solidFill>
                  <a:srgbClr val="021F43"/>
                </a:solidFill>
                <a:latin typeface="+mn-lt"/>
                <a:cs typeface="Andes ExtraLight"/>
              </a:defRPr>
            </a:lvl1pPr>
            <a:lvl2pPr algn="l">
              <a:defRPr sz="2400" b="0" i="0" cap="all">
                <a:solidFill>
                  <a:schemeClr val="tx2">
                    <a:lumMod val="50000"/>
                    <a:lumOff val="50000"/>
                  </a:schemeClr>
                </a:solidFill>
                <a:latin typeface="+mn-lt"/>
                <a:cs typeface="Andes ExtraLight"/>
              </a:defRPr>
            </a:lvl2pPr>
            <a:lvl3pPr algn="l">
              <a:defRPr sz="2400" b="0" i="0" cap="all">
                <a:solidFill>
                  <a:schemeClr val="tx2">
                    <a:lumMod val="50000"/>
                    <a:lumOff val="50000"/>
                  </a:schemeClr>
                </a:solidFill>
                <a:latin typeface="+mn-lt"/>
                <a:cs typeface="Andes ExtraLight"/>
              </a:defRPr>
            </a:lvl3pPr>
            <a:lvl4pPr algn="l">
              <a:defRPr sz="2400" b="0" i="0" cap="all">
                <a:solidFill>
                  <a:schemeClr val="tx2">
                    <a:lumMod val="50000"/>
                    <a:lumOff val="50000"/>
                  </a:schemeClr>
                </a:solidFill>
                <a:latin typeface="+mn-lt"/>
                <a:cs typeface="Andes ExtraLight"/>
              </a:defRPr>
            </a:lvl4pPr>
            <a:lvl5pPr algn="l">
              <a:defRPr sz="2400" b="0" i="0" cap="all">
                <a:solidFill>
                  <a:schemeClr val="tx2">
                    <a:lumMod val="50000"/>
                    <a:lumOff val="50000"/>
                  </a:schemeClr>
                </a:solidFill>
                <a:latin typeface="+mn-lt"/>
                <a:cs typeface="Andes ExtraLight"/>
              </a:defRPr>
            </a:lvl5pPr>
            <a:lvl6pPr>
              <a:defRPr sz="1800"/>
            </a:lvl6pPr>
            <a:lvl7pPr>
              <a:defRPr sz="1800"/>
            </a:lvl7pPr>
            <a:lvl8pPr>
              <a:defRPr sz="1800"/>
            </a:lvl8pPr>
            <a:lvl9pPr>
              <a:defRPr sz="1800"/>
            </a:lvl9pPr>
          </a:lstStyle>
          <a:p>
            <a:pPr lvl="0"/>
            <a:r>
              <a:rPr lang="en-US"/>
              <a:t>Click to edit Master text styles</a:t>
            </a:r>
          </a:p>
        </p:txBody>
      </p:sp>
      <p:sp>
        <p:nvSpPr>
          <p:cNvPr id="4" name="Content Placeholder 3"/>
          <p:cNvSpPr>
            <a:spLocks noGrp="1"/>
          </p:cNvSpPr>
          <p:nvPr>
            <p:ph sz="half" idx="2"/>
          </p:nvPr>
        </p:nvSpPr>
        <p:spPr>
          <a:xfrm>
            <a:off x="3683000" y="983838"/>
            <a:ext cx="5207000" cy="4904344"/>
          </a:xfrm>
        </p:spPr>
        <p:txBody>
          <a:bodyPr anchor="ct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3"/>
          <p:cNvSpPr>
            <a:spLocks noGrp="1"/>
          </p:cNvSpPr>
          <p:nvPr>
            <p:ph type="sldNum" sz="quarter" idx="10"/>
          </p:nvPr>
        </p:nvSpPr>
        <p:spPr/>
        <p:txBody>
          <a:bodyPr/>
          <a:lstStyle>
            <a:lvl1pPr>
              <a:defRPr/>
            </a:lvl1pPr>
          </a:lstStyle>
          <a:p>
            <a:fld id="{8BAEE55E-B0B4-4F87-B373-C90D3F1F1120}" type="slidenum">
              <a:rPr lang="en-US" altLang="en-US"/>
              <a:pPr/>
              <a:t>‹#›</a:t>
            </a:fld>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a:t>Renewable Energy Resource Mapping</a:t>
            </a:r>
            <a:endParaRPr lang="en-US" dirty="0"/>
          </a:p>
        </p:txBody>
      </p:sp>
    </p:spTree>
    <p:extLst>
      <p:ext uri="{BB962C8B-B14F-4D97-AF65-F5344CB8AC3E}">
        <p14:creationId xmlns:p14="http://schemas.microsoft.com/office/powerpoint/2010/main" val="1033597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p Title">
    <p:spTree>
      <p:nvGrpSpPr>
        <p:cNvPr id="1" name=""/>
        <p:cNvGrpSpPr/>
        <p:nvPr/>
      </p:nvGrpSpPr>
      <p:grpSpPr>
        <a:xfrm>
          <a:off x="0" y="0"/>
          <a:ext cx="0" cy="0"/>
          <a:chOff x="0" y="0"/>
          <a:chExt cx="0" cy="0"/>
        </a:xfrm>
      </p:grpSpPr>
      <p:sp>
        <p:nvSpPr>
          <p:cNvPr id="2" name="Title 1"/>
          <p:cNvSpPr>
            <a:spLocks noGrp="1"/>
          </p:cNvSpPr>
          <p:nvPr>
            <p:ph type="title"/>
          </p:nvPr>
        </p:nvSpPr>
        <p:spPr>
          <a:xfrm>
            <a:off x="356933" y="288636"/>
            <a:ext cx="8533067" cy="461819"/>
          </a:xfrm>
        </p:spPr>
        <p:txBody>
          <a:bodyPr anchor="b"/>
          <a:lstStyle>
            <a:lvl1pPr>
              <a:defRPr sz="2200" b="0" i="0" baseline="0">
                <a:solidFill>
                  <a:srgbClr val="021F43"/>
                </a:solidFill>
                <a:latin typeface="+mn-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3683000" y="983838"/>
            <a:ext cx="5207000" cy="4904344"/>
          </a:xfrm>
        </p:spPr>
        <p:txBody>
          <a:bodyPr anchor="ct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3"/>
          <p:cNvSpPr>
            <a:spLocks noGrp="1"/>
          </p:cNvSpPr>
          <p:nvPr>
            <p:ph type="sldNum" sz="quarter" idx="10"/>
          </p:nvPr>
        </p:nvSpPr>
        <p:spPr/>
        <p:txBody>
          <a:bodyPr/>
          <a:lstStyle>
            <a:lvl1pPr>
              <a:defRPr/>
            </a:lvl1pPr>
          </a:lstStyle>
          <a:p>
            <a:fld id="{49B33CC0-C926-4534-AE38-5CBED0EAE99C}" type="slidenum">
              <a:rPr lang="en-US" altLang="en-US"/>
              <a:pPr/>
              <a:t>‹#›</a:t>
            </a:fld>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a:t>Renewable Energy Resource Mapping</a:t>
            </a:r>
            <a:endParaRPr lang="en-US" dirty="0"/>
          </a:p>
        </p:txBody>
      </p:sp>
    </p:spTree>
    <p:extLst>
      <p:ext uri="{BB962C8B-B14F-4D97-AF65-F5344CB8AC3E}">
        <p14:creationId xmlns:p14="http://schemas.microsoft.com/office/powerpoint/2010/main" val="3625923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ragraph with Graphic Element">
    <p:spTree>
      <p:nvGrpSpPr>
        <p:cNvPr id="1" name=""/>
        <p:cNvGrpSpPr/>
        <p:nvPr/>
      </p:nvGrpSpPr>
      <p:grpSpPr>
        <a:xfrm>
          <a:off x="0" y="0"/>
          <a:ext cx="0" cy="0"/>
          <a:chOff x="0" y="0"/>
          <a:chExt cx="0" cy="0"/>
        </a:xfrm>
      </p:grpSpPr>
      <p:sp>
        <p:nvSpPr>
          <p:cNvPr id="2" name="Title 1"/>
          <p:cNvSpPr>
            <a:spLocks noGrp="1"/>
          </p:cNvSpPr>
          <p:nvPr>
            <p:ph type="title"/>
          </p:nvPr>
        </p:nvSpPr>
        <p:spPr>
          <a:xfrm>
            <a:off x="320842" y="288636"/>
            <a:ext cx="8569158" cy="461819"/>
          </a:xfrm>
        </p:spPr>
        <p:txBody>
          <a:bodyPr anchor="b"/>
          <a:lstStyle>
            <a:lvl1pPr>
              <a:defRPr sz="2200" b="0" i="0" cap="none" baseline="0">
                <a:solidFill>
                  <a:srgbClr val="021F43"/>
                </a:solidFill>
                <a:latin typeface="+mn-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3622841" y="1443789"/>
            <a:ext cx="5307263" cy="4545263"/>
          </a:xfrm>
        </p:spPr>
        <p:txBody>
          <a:bodyP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3"/>
          </p:nvPr>
        </p:nvSpPr>
        <p:spPr>
          <a:xfrm>
            <a:off x="321093" y="1003049"/>
            <a:ext cx="3087853" cy="4972050"/>
          </a:xfrm>
        </p:spPr>
        <p:txBody>
          <a:bodyPr rIns="182880" anchor="ctr"/>
          <a:lstStyle>
            <a:lvl1pPr>
              <a:defRPr sz="1600" baseline="0"/>
            </a:lvl1pPr>
          </a:lstStyle>
          <a:p>
            <a:pPr lvl="0"/>
            <a:r>
              <a:rPr lang="en-US"/>
              <a:t>Click to edit Master text styles</a:t>
            </a:r>
          </a:p>
        </p:txBody>
      </p:sp>
      <p:sp>
        <p:nvSpPr>
          <p:cNvPr id="12" name="Text Placeholder 11"/>
          <p:cNvSpPr>
            <a:spLocks noGrp="1"/>
          </p:cNvSpPr>
          <p:nvPr>
            <p:ph type="body" sz="quarter" idx="14"/>
          </p:nvPr>
        </p:nvSpPr>
        <p:spPr>
          <a:xfrm>
            <a:off x="3622675" y="976312"/>
            <a:ext cx="5294062" cy="414003"/>
          </a:xfrm>
        </p:spPr>
        <p:txBody>
          <a:bodyPr/>
          <a:lstStyle>
            <a:lvl1pPr algn="ctr">
              <a:defRPr sz="1600" b="0" cap="all"/>
            </a:lvl1pPr>
          </a:lstStyle>
          <a:p>
            <a:pPr lvl="0"/>
            <a:r>
              <a:rPr lang="en-US"/>
              <a:t>Click to edit Master text styles</a:t>
            </a:r>
          </a:p>
        </p:txBody>
      </p:sp>
      <p:sp>
        <p:nvSpPr>
          <p:cNvPr id="7" name="Slide Number Placeholder 3"/>
          <p:cNvSpPr>
            <a:spLocks noGrp="1"/>
          </p:cNvSpPr>
          <p:nvPr>
            <p:ph type="sldNum" sz="quarter" idx="15"/>
          </p:nvPr>
        </p:nvSpPr>
        <p:spPr/>
        <p:txBody>
          <a:bodyPr/>
          <a:lstStyle>
            <a:lvl1pPr>
              <a:defRPr/>
            </a:lvl1pPr>
          </a:lstStyle>
          <a:p>
            <a:fld id="{B4FD1832-AEC1-4891-A3C5-89FAF211373F}" type="slidenum">
              <a:rPr lang="en-US" altLang="en-US"/>
              <a:pPr/>
              <a:t>‹#›</a:t>
            </a:fld>
            <a:endParaRPr lang="en-US" altLang="en-US"/>
          </a:p>
        </p:txBody>
      </p:sp>
      <p:sp>
        <p:nvSpPr>
          <p:cNvPr id="8" name="Footer Placeholder 4"/>
          <p:cNvSpPr>
            <a:spLocks noGrp="1"/>
          </p:cNvSpPr>
          <p:nvPr>
            <p:ph type="ftr" sz="quarter" idx="16"/>
          </p:nvPr>
        </p:nvSpPr>
        <p:spPr/>
        <p:txBody>
          <a:bodyPr/>
          <a:lstStyle>
            <a:lvl1pPr>
              <a:defRPr/>
            </a:lvl1pPr>
          </a:lstStyle>
          <a:p>
            <a:pPr>
              <a:defRPr/>
            </a:pPr>
            <a:r>
              <a:rPr lang="en-US"/>
              <a:t>Renewable Energy Resource Mapping</a:t>
            </a:r>
            <a:endParaRPr lang="en-US" dirty="0"/>
          </a:p>
        </p:txBody>
      </p:sp>
    </p:spTree>
    <p:extLst>
      <p:ext uri="{BB962C8B-B14F-4D97-AF65-F5344CB8AC3E}">
        <p14:creationId xmlns:p14="http://schemas.microsoft.com/office/powerpoint/2010/main" val="20613401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19"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2"/>
          <p:cNvSpPr>
            <a:spLocks noGrp="1" noChangeArrowheads="1"/>
          </p:cNvSpPr>
          <p:nvPr>
            <p:ph type="title"/>
          </p:nvPr>
        </p:nvSpPr>
        <p:spPr bwMode="auto">
          <a:xfrm>
            <a:off x="685800" y="871538"/>
            <a:ext cx="7772400" cy="563562"/>
          </a:xfrm>
          <a:prstGeom prst="rect">
            <a:avLst/>
          </a:prstGeom>
          <a:noFill/>
          <a:ln w="9525">
            <a:noFill/>
            <a:miter lim="800000"/>
            <a:headEnd/>
            <a:tailEnd/>
          </a:ln>
        </p:spPr>
        <p:txBody>
          <a:bodyPr vert="horz" wrap="square" lIns="0" tIns="0" rIns="0" bIns="0" numCol="1" anchor="ctr" anchorCtr="0" compatLnSpc="1">
            <a:prstTxWarp prst="textNoShape">
              <a:avLst/>
            </a:prstTxWarp>
            <a:normAutofit/>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Date Placeholder 4"/>
          <p:cNvSpPr>
            <a:spLocks noGrp="1"/>
          </p:cNvSpPr>
          <p:nvPr>
            <p:ph type="dt" sz="half" idx="2"/>
          </p:nvPr>
        </p:nvSpPr>
        <p:spPr>
          <a:xfrm>
            <a:off x="684213" y="6329363"/>
            <a:ext cx="2133600" cy="365125"/>
          </a:xfrm>
          <a:prstGeom prst="rect">
            <a:avLst/>
          </a:prstGeom>
        </p:spPr>
        <p:txBody>
          <a:bodyPr vert="horz" lIns="0" tIns="0" rIns="91440" bIns="0" rtlCol="0" anchor="b">
            <a:normAutofit/>
          </a:bodyPr>
          <a:lstStyle>
            <a:lvl1pPr algn="l">
              <a:defRPr sz="1400" b="0" dirty="0">
                <a:solidFill>
                  <a:schemeClr val="tx1">
                    <a:tint val="75000"/>
                  </a:schemeClr>
                </a:solidFill>
                <a:latin typeface="+mn-lt"/>
                <a:ea typeface="+mn-ea"/>
                <a:cs typeface="Times New Roman" pitchFamily="18"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5330" r:id="rId1"/>
    <p:sldLayoutId id="2147485331" r:id="rId2"/>
    <p:sldLayoutId id="2147485332" r:id="rId3"/>
  </p:sldLayoutIdLst>
  <p:hf hdr="0" ftr="0" dt="0"/>
  <p:txStyles>
    <p:titleStyle>
      <a:lvl1pPr algn="l" rtl="0" fontAlgn="base">
        <a:spcBef>
          <a:spcPct val="0"/>
        </a:spcBef>
        <a:spcAft>
          <a:spcPct val="0"/>
        </a:spcAft>
        <a:defRPr sz="2600" cap="all">
          <a:solidFill>
            <a:schemeClr val="tx1"/>
          </a:solidFill>
          <a:latin typeface="+mj-lt"/>
          <a:ea typeface="MS PGothic" pitchFamily="34" charset="-128"/>
          <a:cs typeface="+mj-cs"/>
        </a:defRPr>
      </a:lvl1pPr>
      <a:lvl2pPr algn="l" rtl="0" fontAlgn="base">
        <a:spcBef>
          <a:spcPct val="0"/>
        </a:spcBef>
        <a:spcAft>
          <a:spcPct val="0"/>
        </a:spcAft>
        <a:defRPr sz="2600">
          <a:solidFill>
            <a:schemeClr val="tx1"/>
          </a:solidFill>
          <a:latin typeface="Arial Bold" charset="0"/>
          <a:ea typeface="MS PGothic" pitchFamily="34" charset="-128"/>
        </a:defRPr>
      </a:lvl2pPr>
      <a:lvl3pPr algn="l" rtl="0" fontAlgn="base">
        <a:spcBef>
          <a:spcPct val="0"/>
        </a:spcBef>
        <a:spcAft>
          <a:spcPct val="0"/>
        </a:spcAft>
        <a:defRPr sz="2600">
          <a:solidFill>
            <a:schemeClr val="tx1"/>
          </a:solidFill>
          <a:latin typeface="Arial Bold" charset="0"/>
          <a:ea typeface="MS PGothic" pitchFamily="34" charset="-128"/>
        </a:defRPr>
      </a:lvl3pPr>
      <a:lvl4pPr algn="l" rtl="0" fontAlgn="base">
        <a:spcBef>
          <a:spcPct val="0"/>
        </a:spcBef>
        <a:spcAft>
          <a:spcPct val="0"/>
        </a:spcAft>
        <a:defRPr sz="2600">
          <a:solidFill>
            <a:schemeClr val="tx1"/>
          </a:solidFill>
          <a:latin typeface="Arial Bold" charset="0"/>
          <a:ea typeface="MS PGothic" pitchFamily="34" charset="-128"/>
        </a:defRPr>
      </a:lvl4pPr>
      <a:lvl5pPr algn="l" rtl="0" fontAlgn="base">
        <a:spcBef>
          <a:spcPct val="0"/>
        </a:spcBef>
        <a:spcAft>
          <a:spcPct val="0"/>
        </a:spcAft>
        <a:defRPr sz="2600">
          <a:solidFill>
            <a:schemeClr val="tx1"/>
          </a:solidFill>
          <a:latin typeface="Arial Bold" charset="0"/>
          <a:ea typeface="MS PGothic" pitchFamily="34" charset="-128"/>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p:titleStyle>
    <p:bodyStyle>
      <a:lvl1pPr algn="l" rtl="0" fontAlgn="base">
        <a:lnSpc>
          <a:spcPct val="115000"/>
        </a:lnSpc>
        <a:spcBef>
          <a:spcPct val="20000"/>
        </a:spcBef>
        <a:spcAft>
          <a:spcPct val="0"/>
        </a:spcAft>
        <a:buClr>
          <a:srgbClr val="00783C"/>
        </a:buClr>
        <a:defRPr>
          <a:solidFill>
            <a:schemeClr val="tx1"/>
          </a:solidFill>
          <a:latin typeface="+mn-lt"/>
          <a:ea typeface="MS PGothic" pitchFamily="34" charset="-128"/>
          <a:cs typeface="+mn-cs"/>
        </a:defRPr>
      </a:lvl1pPr>
      <a:lvl2pPr algn="l" rtl="0" fontAlgn="base">
        <a:spcBef>
          <a:spcPct val="20000"/>
        </a:spcBef>
        <a:spcAft>
          <a:spcPct val="0"/>
        </a:spcAft>
        <a:buClr>
          <a:srgbClr val="00783C"/>
        </a:buClr>
        <a:buFont typeface="Wingdings" pitchFamily="2" charset="2"/>
        <a:defRPr>
          <a:solidFill>
            <a:schemeClr val="tx1"/>
          </a:solidFill>
          <a:latin typeface="+mn-lt"/>
          <a:ea typeface="MS PGothic" pitchFamily="34" charset="-128"/>
        </a:defRPr>
      </a:lvl2pPr>
      <a:lvl3pPr marL="4763" algn="l" rtl="0" fontAlgn="base">
        <a:spcBef>
          <a:spcPct val="20000"/>
        </a:spcBef>
        <a:spcAft>
          <a:spcPct val="0"/>
        </a:spcAft>
        <a:buClr>
          <a:srgbClr val="00783C"/>
        </a:buClr>
        <a:defRPr>
          <a:solidFill>
            <a:schemeClr val="tx1"/>
          </a:solidFill>
          <a:latin typeface="+mn-lt"/>
          <a:ea typeface="MS PGothic" pitchFamily="34" charset="-128"/>
        </a:defRPr>
      </a:lvl3pPr>
      <a:lvl4pPr algn="l" rtl="0" fontAlgn="base">
        <a:spcBef>
          <a:spcPct val="20000"/>
        </a:spcBef>
        <a:spcAft>
          <a:spcPct val="0"/>
        </a:spcAft>
        <a:buClr>
          <a:srgbClr val="00783C"/>
        </a:buClr>
        <a:defRPr>
          <a:solidFill>
            <a:schemeClr val="tx1"/>
          </a:solidFill>
          <a:latin typeface="+mn-lt"/>
          <a:ea typeface="MS PGothic" pitchFamily="34" charset="-128"/>
        </a:defRPr>
      </a:lvl4pPr>
      <a:lvl5pPr algn="l" rtl="0" fontAlgn="base">
        <a:spcBef>
          <a:spcPct val="20000"/>
        </a:spcBef>
        <a:spcAft>
          <a:spcPct val="0"/>
        </a:spcAft>
        <a:buClr>
          <a:srgbClr val="00783C"/>
        </a:buClr>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Freeform 84"/>
          <p:cNvSpPr>
            <a:spLocks/>
          </p:cNvSpPr>
          <p:nvPr/>
        </p:nvSpPr>
        <p:spPr bwMode="auto">
          <a:xfrm flipH="1">
            <a:off x="8189913" y="6323013"/>
            <a:ext cx="349250" cy="534987"/>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2051" name="Freeform 85"/>
          <p:cNvSpPr>
            <a:spLocks/>
          </p:cNvSpPr>
          <p:nvPr/>
        </p:nvSpPr>
        <p:spPr bwMode="auto">
          <a:xfrm flipH="1">
            <a:off x="8545513" y="6146800"/>
            <a:ext cx="246062" cy="1651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a:p>
        </p:txBody>
      </p:sp>
      <p:sp>
        <p:nvSpPr>
          <p:cNvPr id="1032" name="Rectangle 2"/>
          <p:cNvSpPr>
            <a:spLocks noGrp="1" noChangeArrowheads="1"/>
          </p:cNvSpPr>
          <p:nvPr>
            <p:ph type="title"/>
          </p:nvPr>
        </p:nvSpPr>
        <p:spPr bwMode="auto">
          <a:xfrm>
            <a:off x="0" y="0"/>
            <a:ext cx="9144000" cy="688489"/>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a:t>Click to edit Master title style</a:t>
            </a:r>
          </a:p>
        </p:txBody>
      </p:sp>
      <p:sp>
        <p:nvSpPr>
          <p:cNvPr id="1033" name="Rectangle 3"/>
          <p:cNvSpPr>
            <a:spLocks noGrp="1" noChangeArrowheads="1"/>
          </p:cNvSpPr>
          <p:nvPr>
            <p:ph type="body" idx="1"/>
          </p:nvPr>
        </p:nvSpPr>
        <p:spPr bwMode="auto">
          <a:xfrm>
            <a:off x="226697" y="821839"/>
            <a:ext cx="8671242" cy="505183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Paragraph content</a:t>
            </a:r>
          </a:p>
          <a:p>
            <a:pPr lvl="1"/>
            <a:r>
              <a:rPr lang="en-US" dirty="0"/>
              <a:t>Bullets</a:t>
            </a:r>
          </a:p>
          <a:p>
            <a:pPr lvl="5"/>
            <a:r>
              <a:rPr lang="en-US" dirty="0"/>
              <a:t>Bullets</a:t>
            </a:r>
          </a:p>
          <a:p>
            <a:pPr lvl="3"/>
            <a:r>
              <a:rPr lang="en-US" dirty="0"/>
              <a:t>Bullets</a:t>
            </a:r>
          </a:p>
          <a:p>
            <a:pPr lvl="4"/>
            <a:r>
              <a:rPr lang="en-US" dirty="0"/>
              <a:t>Bullets</a:t>
            </a:r>
          </a:p>
        </p:txBody>
      </p:sp>
      <p:sp>
        <p:nvSpPr>
          <p:cNvPr id="2054" name="TextBox 7"/>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endParaRPr lang="en-US" altLang="en-US"/>
          </a:p>
        </p:txBody>
      </p:sp>
      <p:sp>
        <p:nvSpPr>
          <p:cNvPr id="4" name="Slide Number Placeholder 3"/>
          <p:cNvSpPr>
            <a:spLocks noGrp="1"/>
          </p:cNvSpPr>
          <p:nvPr>
            <p:ph type="sldNum" sz="quarter" idx="4"/>
          </p:nvPr>
        </p:nvSpPr>
        <p:spPr>
          <a:xfrm>
            <a:off x="360363" y="6361113"/>
            <a:ext cx="317500" cy="365125"/>
          </a:xfrm>
          <a:prstGeom prst="rect">
            <a:avLst/>
          </a:prstGeom>
        </p:spPr>
        <p:txBody>
          <a:bodyPr vert="horz" wrap="square" lIns="0" tIns="0" rIns="0" bIns="0" numCol="1" anchor="ctr" anchorCtr="0" compatLnSpc="1">
            <a:prstTxWarp prst="textNoShape">
              <a:avLst/>
            </a:prstTxWarp>
            <a:normAutofit/>
          </a:bodyPr>
          <a:lstStyle>
            <a:lvl1pPr>
              <a:defRPr sz="1100" b="0">
                <a:solidFill>
                  <a:srgbClr val="595959"/>
                </a:solidFill>
                <a:latin typeface="Arial" pitchFamily="34" charset="0"/>
              </a:defRPr>
            </a:lvl1pPr>
          </a:lstStyle>
          <a:p>
            <a:fld id="{E3EFB077-8E02-4E7D-A4E8-9C3B89CFD0AD}" type="slidenum">
              <a:rPr lang="en-US" altLang="en-US"/>
              <a:pPr/>
              <a:t>‹#›</a:t>
            </a:fld>
            <a:endParaRPr lang="en-US" altLang="en-US"/>
          </a:p>
        </p:txBody>
      </p:sp>
      <p:sp>
        <p:nvSpPr>
          <p:cNvPr id="5" name="Footer Placeholder 4"/>
          <p:cNvSpPr>
            <a:spLocks noGrp="1"/>
          </p:cNvSpPr>
          <p:nvPr>
            <p:ph type="ftr" sz="quarter" idx="3"/>
          </p:nvPr>
        </p:nvSpPr>
        <p:spPr>
          <a:xfrm>
            <a:off x="741363" y="6361113"/>
            <a:ext cx="4011612" cy="365125"/>
          </a:xfrm>
          <a:prstGeom prst="rect">
            <a:avLst/>
          </a:prstGeom>
        </p:spPr>
        <p:txBody>
          <a:bodyPr vert="horz" lIns="0" tIns="0" rIns="0" bIns="0" rtlCol="0" anchor="ctr">
            <a:normAutofit/>
          </a:bodyPr>
          <a:lstStyle>
            <a:lvl1pPr algn="l">
              <a:defRPr sz="1100" b="0" baseline="0" smtClean="0">
                <a:solidFill>
                  <a:schemeClr val="tx2">
                    <a:lumMod val="65000"/>
                    <a:lumOff val="35000"/>
                  </a:schemeClr>
                </a:solidFill>
                <a:latin typeface="+mn-lt"/>
                <a:ea typeface="+mn-ea"/>
                <a:cs typeface="Times New Roman" pitchFamily="18" charset="0"/>
              </a:defRPr>
            </a:lvl1pPr>
          </a:lstStyle>
          <a:p>
            <a:pPr>
              <a:defRPr/>
            </a:pPr>
            <a:r>
              <a:rPr lang="en-US"/>
              <a:t>Renewable Energy Resource Mapping</a:t>
            </a:r>
            <a:endParaRPr lang="en-US" dirty="0"/>
          </a:p>
        </p:txBody>
      </p:sp>
    </p:spTree>
  </p:cSld>
  <p:clrMap bg1="lt1" tx1="dk1" bg2="lt2" tx2="dk2" accent1="accent1" accent2="accent2" accent3="accent3" accent4="accent4" accent5="accent5" accent6="accent6" hlink="hlink" folHlink="folHlink"/>
  <p:sldLayoutIdLst>
    <p:sldLayoutId id="2147485333" r:id="rId1"/>
    <p:sldLayoutId id="2147485334" r:id="rId2"/>
    <p:sldLayoutId id="2147485335" r:id="rId3"/>
    <p:sldLayoutId id="2147485318" r:id="rId4"/>
    <p:sldLayoutId id="2147485319" r:id="rId5"/>
    <p:sldLayoutId id="2147485320" r:id="rId6"/>
    <p:sldLayoutId id="2147485321" r:id="rId7"/>
    <p:sldLayoutId id="2147485322" r:id="rId8"/>
    <p:sldLayoutId id="2147485323" r:id="rId9"/>
    <p:sldLayoutId id="2147485324" r:id="rId10"/>
    <p:sldLayoutId id="2147485336" r:id="rId11"/>
    <p:sldLayoutId id="2147485337" r:id="rId12"/>
    <p:sldLayoutId id="2147485325" r:id="rId13"/>
    <p:sldLayoutId id="2147485326" r:id="rId14"/>
    <p:sldLayoutId id="2147485327" r:id="rId15"/>
    <p:sldLayoutId id="2147485328" r:id="rId16"/>
    <p:sldLayoutId id="2147485338" r:id="rId17"/>
    <p:sldLayoutId id="2147485329" r:id="rId18"/>
  </p:sldLayoutIdLst>
  <p:hf hdr="0" ftr="0" dt="0"/>
  <p:txStyles>
    <p:titleStyle>
      <a:lvl1pPr marL="182880" algn="l" rtl="0" eaLnBrk="0" fontAlgn="base" hangingPunct="0">
        <a:spcBef>
          <a:spcPct val="0"/>
        </a:spcBef>
        <a:spcAft>
          <a:spcPct val="0"/>
        </a:spcAft>
        <a:buFont typeface="Arial" pitchFamily="34" charset="0"/>
        <a:defRPr sz="3600" cap="small" baseline="0">
          <a:solidFill>
            <a:srgbClr val="595959"/>
          </a:solidFill>
          <a:latin typeface="Calibri" panose="020F0502020204030204" pitchFamily="34" charset="0"/>
          <a:ea typeface="MS PGothic" pitchFamily="34" charset="-128"/>
          <a:cs typeface="Calibri" panose="020F0502020204030204" pitchFamily="34" charset="0"/>
        </a:defRPr>
      </a:lvl1pPr>
      <a:lvl2pPr algn="l" rtl="0" eaLnBrk="0" fontAlgn="base" hangingPunct="0">
        <a:spcBef>
          <a:spcPct val="0"/>
        </a:spcBef>
        <a:spcAft>
          <a:spcPct val="0"/>
        </a:spcAft>
        <a:buFont typeface="Arial" pitchFamily="34" charset="0"/>
        <a:defRPr sz="2200">
          <a:solidFill>
            <a:srgbClr val="595959"/>
          </a:solidFill>
          <a:latin typeface="Arial" pitchFamily="34" charset="0"/>
          <a:ea typeface="MS PGothic" pitchFamily="34" charset="-128"/>
        </a:defRPr>
      </a:lvl2pPr>
      <a:lvl3pPr algn="l" rtl="0" eaLnBrk="0" fontAlgn="base" hangingPunct="0">
        <a:spcBef>
          <a:spcPct val="0"/>
        </a:spcBef>
        <a:spcAft>
          <a:spcPct val="0"/>
        </a:spcAft>
        <a:buFont typeface="Arial" pitchFamily="34" charset="0"/>
        <a:defRPr sz="2200">
          <a:solidFill>
            <a:srgbClr val="595959"/>
          </a:solidFill>
          <a:latin typeface="Arial" pitchFamily="34" charset="0"/>
          <a:ea typeface="MS PGothic" pitchFamily="34" charset="-128"/>
        </a:defRPr>
      </a:lvl3pPr>
      <a:lvl4pPr algn="l" rtl="0" eaLnBrk="0" fontAlgn="base" hangingPunct="0">
        <a:spcBef>
          <a:spcPct val="0"/>
        </a:spcBef>
        <a:spcAft>
          <a:spcPct val="0"/>
        </a:spcAft>
        <a:buFont typeface="Arial" pitchFamily="34" charset="0"/>
        <a:defRPr sz="2200">
          <a:solidFill>
            <a:srgbClr val="595959"/>
          </a:solidFill>
          <a:latin typeface="Arial" pitchFamily="34" charset="0"/>
          <a:ea typeface="MS PGothic" pitchFamily="34" charset="-128"/>
        </a:defRPr>
      </a:lvl4pPr>
      <a:lvl5pPr algn="l" rtl="0" eaLnBrk="0" fontAlgn="base" hangingPunct="0">
        <a:spcBef>
          <a:spcPct val="0"/>
        </a:spcBef>
        <a:spcAft>
          <a:spcPct val="0"/>
        </a:spcAft>
        <a:buFont typeface="Arial" pitchFamily="34" charset="0"/>
        <a:defRPr sz="2200">
          <a:solidFill>
            <a:srgbClr val="595959"/>
          </a:solidFill>
          <a:latin typeface="Arial" pitchFamily="34" charset="0"/>
          <a:ea typeface="MS PGothic" pitchFamily="34" charset="-128"/>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algn="l" rtl="0" eaLnBrk="0" fontAlgn="base" hangingPunct="0">
        <a:lnSpc>
          <a:spcPct val="150000"/>
        </a:lnSpc>
        <a:spcBef>
          <a:spcPts val="1800"/>
        </a:spcBef>
        <a:spcAft>
          <a:spcPct val="0"/>
        </a:spcAft>
        <a:buClr>
          <a:srgbClr val="404040"/>
        </a:buClr>
        <a:defRPr>
          <a:solidFill>
            <a:srgbClr val="595959"/>
          </a:solidFill>
          <a:latin typeface="Calibri" panose="020F0502020204030204" pitchFamily="34" charset="0"/>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pitchFamily="34" charset="0"/>
        <a:buChar char="•"/>
        <a:defRPr>
          <a:solidFill>
            <a:srgbClr val="595959"/>
          </a:solidFill>
          <a:latin typeface="Calibri" panose="020F0502020204030204" pitchFamily="34" charset="0"/>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pitchFamily="34"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pitchFamily="34" charset="0"/>
        <a:buChar char="•"/>
        <a:defRPr>
          <a:solidFill>
            <a:srgbClr val="595959"/>
          </a:solidFill>
          <a:latin typeface="Calibri" panose="020F0502020204030204" pitchFamily="34" charset="0"/>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pitchFamily="34" charset="0"/>
        <a:buChar char="•"/>
        <a:defRPr>
          <a:solidFill>
            <a:srgbClr val="595959"/>
          </a:solidFill>
          <a:latin typeface="Calibri" panose="020F0502020204030204" pitchFamily="34" charset="0"/>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Calibri" panose="020F0502020204030204" pitchFamily="34" charset="0"/>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hyperlink" Target="https://energydata.info/"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30.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notesSlide" Target="../notesSlides/notesSlide11.xml"/><Relationship Id="rId16" Type="http://schemas.openxmlformats.org/officeDocument/2006/relationships/image" Target="../media/image28.png"/><Relationship Id="rId1" Type="http://schemas.openxmlformats.org/officeDocument/2006/relationships/slideLayout" Target="../slideLayouts/slideLayout4.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notesSlide" Target="../notesSlides/notesSlide13.xml"/><Relationship Id="rId4"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www.esmap.org/RE_mapping" TargetMode="External"/><Relationship Id="rId2" Type="http://schemas.openxmlformats.org/officeDocument/2006/relationships/notesSlide" Target="../notesSlides/notesSlide14.xml"/><Relationship Id="rId1" Type="http://schemas.openxmlformats.org/officeDocument/2006/relationships/slideLayout" Target="../slideLayouts/slideLayout20.xml"/><Relationship Id="rId5" Type="http://schemas.openxmlformats.org/officeDocument/2006/relationships/hyperlink" Target="mailto:lsedogo@worldbank.org" TargetMode="External"/><Relationship Id="rId4" Type="http://schemas.openxmlformats.org/officeDocument/2006/relationships/hyperlink" Target="mailto:oknight@worldbank.org" TargetMode="External"/></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2.xml"/><Relationship Id="rId4"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globalsolaratlas.info/"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hyperlink" Target="http://globalsolaratlas.info/downloads"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hyperlink" Target="http://globalsolaratlas.info/knowledge-base/faq" TargetMode="External"/><Relationship Id="rId4" Type="http://schemas.openxmlformats.org/officeDocument/2006/relationships/hyperlink" Target="http://globalsolaratlas.info/knowledge-base/user-guid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31724" y="1189038"/>
            <a:ext cx="8712275" cy="1822450"/>
          </a:xfrm>
        </p:spPr>
        <p:txBody>
          <a:bodyPr>
            <a:normAutofit/>
          </a:bodyPr>
          <a:lstStyle/>
          <a:p>
            <a:r>
              <a:rPr lang="en-US" b="0" cap="small" dirty="0"/>
              <a:t>Sustainable Energy Industry development Project:</a:t>
            </a:r>
            <a:br>
              <a:rPr lang="en-US" b="0" cap="small" dirty="0"/>
            </a:br>
            <a:r>
              <a:rPr lang="en-US" b="0" cap="small" dirty="0"/>
              <a:t>Resource Mapping</a:t>
            </a:r>
            <a:r>
              <a:rPr lang="en-US" b="0" dirty="0"/>
              <a:t>	</a:t>
            </a:r>
          </a:p>
        </p:txBody>
      </p:sp>
      <p:sp>
        <p:nvSpPr>
          <p:cNvPr id="8" name="Text Placeholder 7"/>
          <p:cNvSpPr>
            <a:spLocks noGrp="1"/>
          </p:cNvSpPr>
          <p:nvPr>
            <p:ph type="body" sz="quarter" idx="13"/>
          </p:nvPr>
        </p:nvSpPr>
        <p:spPr>
          <a:xfrm>
            <a:off x="431724" y="3000375"/>
            <a:ext cx="8353353" cy="957262"/>
          </a:xfrm>
        </p:spPr>
        <p:txBody>
          <a:bodyPr>
            <a:normAutofit fontScale="92500" lnSpcReduction="10000"/>
          </a:bodyPr>
          <a:lstStyle/>
          <a:p>
            <a:endParaRPr lang="en-US" cap="none" dirty="0"/>
          </a:p>
          <a:p>
            <a:r>
              <a:rPr lang="en-US" cap="none" dirty="0"/>
              <a:t>PPA Conference</a:t>
            </a:r>
          </a:p>
          <a:p>
            <a:r>
              <a:rPr lang="en-US" cap="none" dirty="0"/>
              <a:t>31 July 2017</a:t>
            </a:r>
          </a:p>
        </p:txBody>
      </p:sp>
      <p:sp>
        <p:nvSpPr>
          <p:cNvPr id="12291" name="Text Placeholder 8"/>
          <p:cNvSpPr>
            <a:spLocks noGrp="1"/>
          </p:cNvSpPr>
          <p:nvPr>
            <p:ph type="body" sz="quarter" idx="14"/>
          </p:nvPr>
        </p:nvSpPr>
        <p:spPr>
          <a:xfrm>
            <a:off x="5188595" y="4526845"/>
            <a:ext cx="3657934" cy="1479726"/>
          </a:xfrm>
        </p:spPr>
        <p:txBody>
          <a:bodyPr anchor="t"/>
          <a:lstStyle/>
          <a:p>
            <a:r>
              <a:rPr lang="en-US" altLang="en-US" sz="1200" b="1" dirty="0">
                <a:latin typeface="Arial" pitchFamily="34" charset="0"/>
                <a:cs typeface="Arial" pitchFamily="34" charset="0"/>
              </a:rPr>
              <a:t>Isabel </a:t>
            </a:r>
            <a:r>
              <a:rPr lang="en-US" altLang="en-US" sz="1200" b="1" dirty="0" err="1">
                <a:latin typeface="Arial" pitchFamily="34" charset="0"/>
                <a:cs typeface="Arial" pitchFamily="34" charset="0"/>
              </a:rPr>
              <a:t>Neto</a:t>
            </a:r>
            <a:endParaRPr lang="en-US" altLang="en-US" sz="1200" b="1" dirty="0">
              <a:latin typeface="Arial" pitchFamily="34" charset="0"/>
              <a:cs typeface="Arial" pitchFamily="34" charset="0"/>
            </a:endParaRPr>
          </a:p>
          <a:p>
            <a:r>
              <a:rPr lang="en-US" altLang="en-US" sz="1200" dirty="0">
                <a:latin typeface="Arial" pitchFamily="34" charset="0"/>
                <a:cs typeface="Arial" pitchFamily="34" charset="0"/>
              </a:rPr>
              <a:t>Senior Energy Specialist, World Bank Group</a:t>
            </a:r>
          </a:p>
          <a:p>
            <a:r>
              <a:rPr lang="en-US" altLang="en-US" sz="1200" b="1" dirty="0">
                <a:latin typeface="Arial" pitchFamily="34" charset="0"/>
                <a:cs typeface="Arial" pitchFamily="34" charset="0"/>
              </a:rPr>
              <a:t>Katherine Baker</a:t>
            </a:r>
          </a:p>
          <a:p>
            <a:r>
              <a:rPr lang="en-US" altLang="en-US" sz="1200" dirty="0">
                <a:latin typeface="Arial" pitchFamily="34" charset="0"/>
                <a:cs typeface="Arial" pitchFamily="34" charset="0"/>
              </a:rPr>
              <a:t>Consultant, World Bank Group</a:t>
            </a:r>
          </a:p>
          <a:p>
            <a:endParaRPr lang="en-US" altLang="en-US" sz="1600" dirty="0">
              <a:latin typeface="Arial" pitchFamily="34" charset="0"/>
              <a:cs typeface="Arial"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5463" y="5688012"/>
            <a:ext cx="3811066" cy="74556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51164"/>
          </a:xfrm>
        </p:spPr>
        <p:txBody>
          <a:bodyPr>
            <a:normAutofit/>
          </a:bodyPr>
          <a:lstStyle/>
          <a:p>
            <a:pPr indent="0">
              <a:spcAft>
                <a:spcPts val="0"/>
              </a:spcAft>
            </a:pPr>
            <a:r>
              <a:rPr lang="en-US" sz="3600" b="1" dirty="0">
                <a:solidFill>
                  <a:srgbClr val="000000"/>
                </a:solidFill>
              </a:rPr>
              <a:t>Publishing the Data is essential</a:t>
            </a:r>
          </a:p>
        </p:txBody>
      </p:sp>
      <p:sp>
        <p:nvSpPr>
          <p:cNvPr id="3" name="Slide Number Placeholder 2"/>
          <p:cNvSpPr>
            <a:spLocks noGrp="1"/>
          </p:cNvSpPr>
          <p:nvPr>
            <p:ph type="sldNum" sz="quarter" idx="15"/>
          </p:nvPr>
        </p:nvSpPr>
        <p:spPr/>
        <p:txBody>
          <a:bodyPr/>
          <a:lstStyle/>
          <a:p>
            <a:fld id="{D6627808-BB7F-44A8-B401-4A02737E477C}" type="slidenum">
              <a:rPr lang="en-US" altLang="en-US" smtClean="0"/>
              <a:pPr/>
              <a:t>9</a:t>
            </a:fld>
            <a:endParaRPr lang="en-US" altLang="en-US"/>
          </a:p>
        </p:txBody>
      </p:sp>
      <p:pic>
        <p:nvPicPr>
          <p:cNvPr id="6" name="Picture 5"/>
          <p:cNvPicPr>
            <a:picLocks noChangeAspect="1"/>
          </p:cNvPicPr>
          <p:nvPr/>
        </p:nvPicPr>
        <p:blipFill>
          <a:blip r:embed="rId3"/>
          <a:stretch>
            <a:fillRect/>
          </a:stretch>
        </p:blipFill>
        <p:spPr>
          <a:xfrm>
            <a:off x="0" y="984251"/>
            <a:ext cx="9144000" cy="5985451"/>
          </a:xfrm>
          <a:prstGeom prst="rect">
            <a:avLst/>
          </a:prstGeom>
        </p:spPr>
      </p:pic>
      <p:sp>
        <p:nvSpPr>
          <p:cNvPr id="7" name="TextBox 6"/>
          <p:cNvSpPr txBox="1"/>
          <p:nvPr/>
        </p:nvSpPr>
        <p:spPr>
          <a:xfrm>
            <a:off x="0" y="3851564"/>
            <a:ext cx="9144000" cy="923330"/>
          </a:xfrm>
          <a:prstGeom prst="rect">
            <a:avLst/>
          </a:prstGeom>
          <a:noFill/>
        </p:spPr>
        <p:txBody>
          <a:bodyPr wrap="square" rtlCol="0">
            <a:spAutoFit/>
          </a:bodyPr>
          <a:lstStyle/>
          <a:p>
            <a:pPr algn="ctr"/>
            <a:r>
              <a:rPr lang="en-US" sz="5400" dirty="0">
                <a:hlinkClick r:id="rId4"/>
              </a:rPr>
              <a:t>https://energydata.info</a:t>
            </a:r>
            <a:r>
              <a:rPr lang="en-US" sz="5400" dirty="0"/>
              <a:t> </a:t>
            </a:r>
          </a:p>
        </p:txBody>
      </p:sp>
    </p:spTree>
    <p:extLst>
      <p:ext uri="{BB962C8B-B14F-4D97-AF65-F5344CB8AC3E}">
        <p14:creationId xmlns:p14="http://schemas.microsoft.com/office/powerpoint/2010/main" val="1487168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ppt_x</p:attrName>
                                        </p:attrNameLst>
                                      </p:cBhvr>
                                      <p:tavLst>
                                        <p:tav tm="0">
                                          <p:val>
                                            <p:strVal val="#ppt_x"/>
                                          </p:val>
                                        </p:tav>
                                        <p:tav tm="100000">
                                          <p:val>
                                            <p:strVal val="#ppt_x"/>
                                          </p:val>
                                        </p:tav>
                                      </p:tavLst>
                                    </p:anim>
                                    <p:anim calcmode="lin" valueType="num">
                                      <p:cBhvr>
                                        <p:cTn id="9" dur="2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51164"/>
          </a:xfrm>
        </p:spPr>
        <p:txBody>
          <a:bodyPr>
            <a:normAutofit/>
          </a:bodyPr>
          <a:lstStyle/>
          <a:p>
            <a:pPr indent="0">
              <a:spcAft>
                <a:spcPts val="0"/>
              </a:spcAft>
            </a:pPr>
            <a:r>
              <a:rPr lang="en-US" sz="3600" b="1" dirty="0">
                <a:solidFill>
                  <a:srgbClr val="000000"/>
                </a:solidFill>
              </a:rPr>
              <a:t>Researching the cost-benefit of measurements</a:t>
            </a:r>
          </a:p>
        </p:txBody>
      </p:sp>
      <p:sp>
        <p:nvSpPr>
          <p:cNvPr id="3" name="Slide Number Placeholder 2"/>
          <p:cNvSpPr>
            <a:spLocks noGrp="1"/>
          </p:cNvSpPr>
          <p:nvPr>
            <p:ph type="sldNum" sz="quarter" idx="15"/>
          </p:nvPr>
        </p:nvSpPr>
        <p:spPr/>
        <p:txBody>
          <a:bodyPr/>
          <a:lstStyle/>
          <a:p>
            <a:fld id="{D6627808-BB7F-44A8-B401-4A02737E477C}" type="slidenum">
              <a:rPr lang="en-US" altLang="en-US" smtClean="0"/>
              <a:pPr/>
              <a:t>10</a:t>
            </a:fld>
            <a:endParaRPr lang="en-US" altLang="en-US"/>
          </a:p>
        </p:txBody>
      </p:sp>
      <p:pic>
        <p:nvPicPr>
          <p:cNvPr id="8" name="Picture 7" descr="land_surveying-512.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2806" y="1000506"/>
            <a:ext cx="1174795" cy="1174795"/>
          </a:xfrm>
          <a:prstGeom prst="rect">
            <a:avLst/>
          </a:prstGeom>
        </p:spPr>
      </p:pic>
      <p:grpSp>
        <p:nvGrpSpPr>
          <p:cNvPr id="14" name="Group 13"/>
          <p:cNvGrpSpPr/>
          <p:nvPr/>
        </p:nvGrpSpPr>
        <p:grpSpPr>
          <a:xfrm>
            <a:off x="3617331" y="2668314"/>
            <a:ext cx="926817" cy="1162484"/>
            <a:chOff x="4572000" y="1347788"/>
            <a:chExt cx="5058435" cy="5153756"/>
          </a:xfrm>
        </p:grpSpPr>
        <p:pic>
          <p:nvPicPr>
            <p:cNvPr id="16" name="Picture 15" descr="reanalysis 2008.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00" y="1347788"/>
              <a:ext cx="1981200" cy="1981200"/>
            </a:xfrm>
            <a:prstGeom prst="rect">
              <a:avLst/>
            </a:prstGeom>
          </p:spPr>
        </p:pic>
        <p:pic>
          <p:nvPicPr>
            <p:cNvPr id="17" name="Picture 16" descr="reanalysis 2009.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13915" y="1699472"/>
              <a:ext cx="1981200" cy="1981200"/>
            </a:xfrm>
            <a:prstGeom prst="rect">
              <a:avLst/>
            </a:prstGeom>
          </p:spPr>
        </p:pic>
        <p:pic>
          <p:nvPicPr>
            <p:cNvPr id="18" name="Picture 17" descr="reanalysis 2010.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255830" y="2080463"/>
              <a:ext cx="1961662" cy="1961662"/>
            </a:xfrm>
            <a:prstGeom prst="rect">
              <a:avLst/>
            </a:prstGeom>
          </p:spPr>
        </p:pic>
        <p:pic>
          <p:nvPicPr>
            <p:cNvPr id="19" name="Picture 18" descr="reanalysis 2011.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597745" y="2422378"/>
              <a:ext cx="1971431" cy="1971431"/>
            </a:xfrm>
            <a:prstGeom prst="rect">
              <a:avLst/>
            </a:prstGeom>
          </p:spPr>
        </p:pic>
        <p:pic>
          <p:nvPicPr>
            <p:cNvPr id="20" name="Picture 19" descr="reanalysis 2012.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939660" y="2774062"/>
              <a:ext cx="1961662" cy="1961662"/>
            </a:xfrm>
            <a:prstGeom prst="rect">
              <a:avLst/>
            </a:prstGeom>
          </p:spPr>
        </p:pic>
        <p:pic>
          <p:nvPicPr>
            <p:cNvPr id="21" name="Picture 20" descr="reanalysis 2013.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281575" y="3115977"/>
              <a:ext cx="1981200" cy="1981200"/>
            </a:xfrm>
            <a:prstGeom prst="rect">
              <a:avLst/>
            </a:prstGeom>
          </p:spPr>
        </p:pic>
        <p:pic>
          <p:nvPicPr>
            <p:cNvPr id="22" name="Picture 21" descr="reanalysis 2014.pn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623490" y="3477430"/>
              <a:ext cx="1961662" cy="1961662"/>
            </a:xfrm>
            <a:prstGeom prst="rect">
              <a:avLst/>
            </a:prstGeom>
          </p:spPr>
        </p:pic>
        <p:pic>
          <p:nvPicPr>
            <p:cNvPr id="23" name="Picture 22" descr="reanalysis 2015.png"/>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965405" y="3826745"/>
              <a:ext cx="1971431" cy="1971431"/>
            </a:xfrm>
            <a:prstGeom prst="rect">
              <a:avLst/>
            </a:prstGeom>
          </p:spPr>
        </p:pic>
        <p:pic>
          <p:nvPicPr>
            <p:cNvPr id="24" name="Picture 23" descr="reanalysis 2016.png"/>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307320" y="4168660"/>
              <a:ext cx="1961662" cy="1961662"/>
            </a:xfrm>
            <a:prstGeom prst="rect">
              <a:avLst/>
            </a:prstGeom>
          </p:spPr>
        </p:pic>
        <p:pic>
          <p:nvPicPr>
            <p:cNvPr id="25" name="Picture 24" descr="reanalysis 2017.png"/>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649235" y="4520344"/>
              <a:ext cx="1981200" cy="1981200"/>
            </a:xfrm>
            <a:prstGeom prst="rect">
              <a:avLst/>
            </a:prstGeom>
          </p:spPr>
        </p:pic>
      </p:grpSp>
      <p:pic>
        <p:nvPicPr>
          <p:cNvPr id="26" name="Picture 25" descr="Science-Law-icon 512.png"/>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068996" y="2707919"/>
            <a:ext cx="1002560" cy="1002560"/>
          </a:xfrm>
          <a:prstGeom prst="rect">
            <a:avLst/>
          </a:prstGeom>
        </p:spPr>
      </p:pic>
      <p:grpSp>
        <p:nvGrpSpPr>
          <p:cNvPr id="27" name="Group 26"/>
          <p:cNvGrpSpPr/>
          <p:nvPr/>
        </p:nvGrpSpPr>
        <p:grpSpPr>
          <a:xfrm>
            <a:off x="592806" y="2643658"/>
            <a:ext cx="1225452" cy="1049230"/>
            <a:chOff x="3579493" y="1443021"/>
            <a:chExt cx="2014664" cy="1972694"/>
          </a:xfrm>
        </p:grpSpPr>
        <p:pic>
          <p:nvPicPr>
            <p:cNvPr id="28" name="Picture 27" descr="map-icon 512 with map.png"/>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4056154" y="2116047"/>
              <a:ext cx="919265" cy="919265"/>
            </a:xfrm>
            <a:prstGeom prst="rect">
              <a:avLst/>
            </a:prstGeom>
            <a:scene3d>
              <a:camera prst="orthographicFront">
                <a:rot lat="0" lon="0" rev="2700000"/>
              </a:camera>
              <a:lightRig rig="threePt" dir="t"/>
            </a:scene3d>
          </p:spPr>
        </p:pic>
        <p:pic>
          <p:nvPicPr>
            <p:cNvPr id="29" name="Picture 28" descr="microscope 512.png"/>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3621463" y="1443021"/>
              <a:ext cx="1972694" cy="1972694"/>
            </a:xfrm>
            <a:prstGeom prst="rect">
              <a:avLst/>
            </a:prstGeom>
          </p:spPr>
        </p:pic>
        <p:pic>
          <p:nvPicPr>
            <p:cNvPr id="30" name="Picture 29" descr="sun wind 512.psd"/>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3579493" y="1464071"/>
              <a:ext cx="797187" cy="797187"/>
            </a:xfrm>
            <a:prstGeom prst="rect">
              <a:avLst/>
            </a:prstGeom>
          </p:spPr>
        </p:pic>
      </p:grpSp>
      <p:pic>
        <p:nvPicPr>
          <p:cNvPr id="32" name="Picture 31" descr="Edit_MW-512.psd"/>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679666" y="4376751"/>
            <a:ext cx="1359717" cy="1359717"/>
          </a:xfrm>
          <a:prstGeom prst="rect">
            <a:avLst/>
          </a:prstGeom>
        </p:spPr>
      </p:pic>
      <p:sp>
        <p:nvSpPr>
          <p:cNvPr id="4" name="TextBox 3"/>
          <p:cNvSpPr txBox="1"/>
          <p:nvPr/>
        </p:nvSpPr>
        <p:spPr>
          <a:xfrm>
            <a:off x="2480433" y="4585822"/>
            <a:ext cx="6663567" cy="461665"/>
          </a:xfrm>
          <a:prstGeom prst="rect">
            <a:avLst/>
          </a:prstGeom>
          <a:noFill/>
        </p:spPr>
        <p:txBody>
          <a:bodyPr wrap="square" rtlCol="0">
            <a:spAutoFit/>
          </a:bodyPr>
          <a:lstStyle/>
          <a:p>
            <a:r>
              <a:rPr lang="en-US" sz="2400" dirty="0">
                <a:solidFill>
                  <a:schemeClr val="tx2">
                    <a:lumMod val="95000"/>
                    <a:lumOff val="5000"/>
                  </a:schemeClr>
                </a:solidFill>
              </a:rPr>
              <a:t>x 1GW = ? potential economic benefit</a:t>
            </a:r>
          </a:p>
        </p:txBody>
      </p:sp>
      <p:sp>
        <p:nvSpPr>
          <p:cNvPr id="33" name="TextBox 32"/>
          <p:cNvSpPr txBox="1"/>
          <p:nvPr/>
        </p:nvSpPr>
        <p:spPr>
          <a:xfrm>
            <a:off x="2187861" y="1289531"/>
            <a:ext cx="6109472" cy="461665"/>
          </a:xfrm>
          <a:prstGeom prst="rect">
            <a:avLst/>
          </a:prstGeom>
          <a:noFill/>
        </p:spPr>
        <p:txBody>
          <a:bodyPr wrap="square" rtlCol="0">
            <a:spAutoFit/>
          </a:bodyPr>
          <a:lstStyle/>
          <a:p>
            <a:r>
              <a:rPr lang="en-US" sz="2400" dirty="0">
                <a:solidFill>
                  <a:schemeClr val="tx2">
                    <a:lumMod val="95000"/>
                    <a:lumOff val="5000"/>
                  </a:schemeClr>
                </a:solidFill>
              </a:rPr>
              <a:t>x 10  = US $1m</a:t>
            </a:r>
          </a:p>
        </p:txBody>
      </p:sp>
      <p:cxnSp>
        <p:nvCxnSpPr>
          <p:cNvPr id="34" name="Straight Connector 33"/>
          <p:cNvCxnSpPr/>
          <p:nvPr/>
        </p:nvCxnSpPr>
        <p:spPr bwMode="auto">
          <a:xfrm>
            <a:off x="2187861" y="3100390"/>
            <a:ext cx="799912" cy="0"/>
          </a:xfrm>
          <a:prstGeom prst="line">
            <a:avLst/>
          </a:prstGeom>
          <a:noFill/>
          <a:ln w="88900" cap="flat" cmpd="sng" algn="ctr">
            <a:solidFill>
              <a:srgbClr val="000000"/>
            </a:solidFill>
            <a:prstDash val="solid"/>
            <a:round/>
            <a:headEnd type="none" w="med" len="med"/>
            <a:tailEnd type="triangle" w="med" len="med"/>
          </a:ln>
          <a:effectLst/>
        </p:spPr>
      </p:cxnSp>
      <p:cxnSp>
        <p:nvCxnSpPr>
          <p:cNvPr id="35" name="Straight Connector 34"/>
          <p:cNvCxnSpPr/>
          <p:nvPr/>
        </p:nvCxnSpPr>
        <p:spPr bwMode="auto">
          <a:xfrm>
            <a:off x="5410709" y="3168273"/>
            <a:ext cx="799912" cy="0"/>
          </a:xfrm>
          <a:prstGeom prst="line">
            <a:avLst/>
          </a:prstGeom>
          <a:noFill/>
          <a:ln w="88900" cap="flat" cmpd="sng" algn="ctr">
            <a:solidFill>
              <a:srgbClr val="000000"/>
            </a:solidFill>
            <a:prstDash val="solid"/>
            <a:round/>
            <a:headEnd type="none" w="med" len="med"/>
            <a:tailEnd type="triangle" w="med" len="med"/>
          </a:ln>
          <a:effectLst/>
        </p:spPr>
      </p:cxnSp>
    </p:spTree>
    <p:extLst>
      <p:ext uri="{BB962C8B-B14F-4D97-AF65-F5344CB8AC3E}">
        <p14:creationId xmlns:p14="http://schemas.microsoft.com/office/powerpoint/2010/main" val="150647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10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childTnLst>
                                </p:cTn>
                              </p:par>
                              <p:par>
                                <p:cTn id="19" presetID="10"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childTnLst>
                                </p:cTn>
                              </p:par>
                              <p:par>
                                <p:cTn id="22" presetID="10" presetClass="entr" presetSubtype="0" fill="hold" nodeType="with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1000"/>
                                        <p:tgtEl>
                                          <p:spTgt spid="34"/>
                                        </p:tgtEl>
                                      </p:cBhvr>
                                    </p:animEffect>
                                  </p:childTnLst>
                                </p:cTn>
                              </p:par>
                              <p:par>
                                <p:cTn id="25" presetID="10" presetClass="entr" presetSubtype="0"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51164"/>
          </a:xfrm>
        </p:spPr>
        <p:txBody>
          <a:bodyPr>
            <a:normAutofit/>
          </a:bodyPr>
          <a:lstStyle/>
          <a:p>
            <a:pPr indent="0">
              <a:spcAft>
                <a:spcPts val="0"/>
              </a:spcAft>
            </a:pPr>
            <a:r>
              <a:rPr lang="en-US" sz="3600" b="1" dirty="0">
                <a:solidFill>
                  <a:srgbClr val="000000"/>
                </a:solidFill>
              </a:rPr>
              <a:t>Lower uncertainties lead to lower cost</a:t>
            </a:r>
          </a:p>
        </p:txBody>
      </p:sp>
      <p:sp>
        <p:nvSpPr>
          <p:cNvPr id="3" name="Slide Number Placeholder 2"/>
          <p:cNvSpPr>
            <a:spLocks noGrp="1"/>
          </p:cNvSpPr>
          <p:nvPr>
            <p:ph type="sldNum" sz="quarter" idx="15"/>
          </p:nvPr>
        </p:nvSpPr>
        <p:spPr/>
        <p:txBody>
          <a:bodyPr/>
          <a:lstStyle/>
          <a:p>
            <a:fld id="{D6627808-BB7F-44A8-B401-4A02737E477C}" type="slidenum">
              <a:rPr lang="en-US" altLang="en-US" smtClean="0"/>
              <a:pPr/>
              <a:t>11</a:t>
            </a:fld>
            <a:endParaRPr lang="en-US" altLang="en-US"/>
          </a:p>
        </p:txBody>
      </p:sp>
      <p:graphicFrame>
        <p:nvGraphicFramePr>
          <p:cNvPr id="10" name="Diagram 9"/>
          <p:cNvGraphicFramePr/>
          <p:nvPr>
            <p:extLst>
              <p:ext uri="{D42A27DB-BD31-4B8C-83A1-F6EECF244321}">
                <p14:modId xmlns:p14="http://schemas.microsoft.com/office/powerpoint/2010/main" val="3156332321"/>
              </p:ext>
            </p:extLst>
          </p:nvPr>
        </p:nvGraphicFramePr>
        <p:xfrm>
          <a:off x="112889" y="2207919"/>
          <a:ext cx="8760178" cy="2551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95867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51164"/>
          </a:xfrm>
        </p:spPr>
        <p:txBody>
          <a:bodyPr>
            <a:normAutofit/>
          </a:bodyPr>
          <a:lstStyle/>
          <a:p>
            <a:pPr indent="0">
              <a:spcAft>
                <a:spcPts val="0"/>
              </a:spcAft>
            </a:pPr>
            <a:r>
              <a:rPr lang="en-US" sz="3600" b="1" dirty="0">
                <a:solidFill>
                  <a:srgbClr val="000000"/>
                </a:solidFill>
              </a:rPr>
              <a:t>Consolidation is now needed</a:t>
            </a:r>
          </a:p>
        </p:txBody>
      </p:sp>
      <p:sp>
        <p:nvSpPr>
          <p:cNvPr id="3" name="Slide Number Placeholder 2"/>
          <p:cNvSpPr>
            <a:spLocks noGrp="1"/>
          </p:cNvSpPr>
          <p:nvPr>
            <p:ph type="sldNum" sz="quarter" idx="15"/>
          </p:nvPr>
        </p:nvSpPr>
        <p:spPr>
          <a:xfrm>
            <a:off x="362645" y="6418983"/>
            <a:ext cx="317500" cy="365125"/>
          </a:xfrm>
        </p:spPr>
        <p:txBody>
          <a:bodyPr/>
          <a:lstStyle/>
          <a:p>
            <a:fld id="{D6627808-BB7F-44A8-B401-4A02737E477C}" type="slidenum">
              <a:rPr lang="en-US" altLang="en-US" smtClean="0"/>
              <a:pPr/>
              <a:t>12</a:t>
            </a:fld>
            <a:endParaRPr lang="en-US" altLang="en-US"/>
          </a:p>
        </p:txBody>
      </p:sp>
      <p:cxnSp>
        <p:nvCxnSpPr>
          <p:cNvPr id="5" name="Straight Connector 4"/>
          <p:cNvCxnSpPr/>
          <p:nvPr/>
        </p:nvCxnSpPr>
        <p:spPr>
          <a:xfrm>
            <a:off x="285055" y="1134645"/>
            <a:ext cx="8210550" cy="0"/>
          </a:xfrm>
          <a:prstGeom prst="line">
            <a:avLst/>
          </a:prstGeom>
          <a:ln w="15875">
            <a:solidFill>
              <a:srgbClr val="A5A5A5"/>
            </a:solidFill>
          </a:ln>
          <a:effectLst/>
        </p:spPr>
        <p:style>
          <a:lnRef idx="2">
            <a:schemeClr val="accent1"/>
          </a:lnRef>
          <a:fillRef idx="0">
            <a:schemeClr val="accent1"/>
          </a:fillRef>
          <a:effectRef idx="1">
            <a:schemeClr val="accent1"/>
          </a:effectRef>
          <a:fontRef idx="minor">
            <a:schemeClr val="tx1"/>
          </a:fontRef>
        </p:style>
      </p:cxnSp>
      <p:sp>
        <p:nvSpPr>
          <p:cNvPr id="6" name="Rectangle 70"/>
          <p:cNvSpPr txBox="1">
            <a:spLocks noChangeArrowheads="1"/>
          </p:cNvSpPr>
          <p:nvPr>
            <p:custDataLst>
              <p:tags r:id="rId1"/>
            </p:custDataLst>
          </p:nvPr>
        </p:nvSpPr>
        <p:spPr bwMode="auto">
          <a:xfrm>
            <a:off x="285055" y="1044201"/>
            <a:ext cx="8210550" cy="416654"/>
          </a:xfrm>
          <a:prstGeom prst="rect">
            <a:avLst/>
          </a:prstGeom>
          <a:solidFill>
            <a:srgbClr val="032A45"/>
          </a:solidFill>
          <a:ln>
            <a:noFill/>
          </a:ln>
          <a:effectLst/>
          <a:extLst>
            <a:ext uri="{FAA26D3D-D897-4be2-8F04-BA451C77F1D7}">
              <ma14:placeholderFlag xmlns:ma14="http://schemas.microsoft.com/office/mac/drawingml/2011/main" xmlns="" val="1"/>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320040" bIns="45720" numCol="1" anchor="ctr" anchorCtr="0" compatLnSpc="1">
            <a:prstTxWarp prst="textNoShape">
              <a:avLst/>
            </a:prstTxWarp>
          </a:bodyPr>
          <a:lstStyle>
            <a:lvl1pPr algn="l" defTabSz="457200" rtl="0" eaLnBrk="1" latinLnBrk="0" hangingPunct="1">
              <a:spcBef>
                <a:spcPct val="0"/>
              </a:spcBef>
              <a:buNone/>
              <a:defRPr sz="3000" kern="1200">
                <a:solidFill>
                  <a:schemeClr val="tx2"/>
                </a:solidFill>
                <a:latin typeface="Arial"/>
                <a:ea typeface="+mj-ea"/>
                <a:cs typeface="Arial"/>
              </a:defRPr>
            </a:lvl1pPr>
          </a:lstStyle>
          <a:p>
            <a:r>
              <a:rPr lang="en-US" altLang="en-US" sz="1800" dirty="0">
                <a:solidFill>
                  <a:schemeClr val="bg1"/>
                </a:solidFill>
                <a:latin typeface="Calibri" panose="020F0502020204030204" pitchFamily="34" charset="0"/>
                <a:ea typeface="Verdana" panose="020B0604030504040204" pitchFamily="34" charset="0"/>
                <a:cs typeface="Calibri" panose="020F0502020204030204" pitchFamily="34" charset="0"/>
              </a:rPr>
              <a:t>Requirements for the industry</a:t>
            </a:r>
            <a:endParaRPr lang="en-US" altLang="en-US" sz="18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sp>
        <p:nvSpPr>
          <p:cNvPr id="7" name="TextBox 6"/>
          <p:cNvSpPr txBox="1"/>
          <p:nvPr/>
        </p:nvSpPr>
        <p:spPr>
          <a:xfrm>
            <a:off x="285055" y="1502277"/>
            <a:ext cx="8210550" cy="1200329"/>
          </a:xfrm>
          <a:prstGeom prst="rect">
            <a:avLst/>
          </a:prstGeom>
          <a:noFill/>
        </p:spPr>
        <p:txBody>
          <a:bodyPr wrap="square" rtlCol="0">
            <a:spAutoFit/>
          </a:bodyPr>
          <a:lstStyle/>
          <a:p>
            <a:pPr marL="342900" indent="-342900">
              <a:lnSpc>
                <a:spcPct val="150000"/>
              </a:lnSpc>
              <a:buFont typeface="Wingdings" panose="05000000000000000000" pitchFamily="2" charset="2"/>
              <a:buChar char="§"/>
            </a:pPr>
            <a:r>
              <a:rPr lang="en-US" dirty="0">
                <a:latin typeface="Calibri" panose="020F0502020204030204" pitchFamily="34" charset="0"/>
                <a:cs typeface="Calibri" panose="020F0502020204030204" pitchFamily="34" charset="0"/>
              </a:rPr>
              <a:t>Use, disseminate and improve the Global Solar Atlas</a:t>
            </a:r>
          </a:p>
          <a:p>
            <a:pPr marL="342900" indent="-342900">
              <a:lnSpc>
                <a:spcPct val="150000"/>
              </a:lnSpc>
              <a:buFont typeface="Wingdings" panose="05000000000000000000" pitchFamily="2" charset="2"/>
              <a:buChar char="§"/>
            </a:pPr>
            <a:r>
              <a:rPr lang="en-US" dirty="0">
                <a:latin typeface="Calibri" panose="020F0502020204030204" pitchFamily="34" charset="0"/>
                <a:cs typeface="Calibri" panose="020F0502020204030204" pitchFamily="34" charset="0"/>
              </a:rPr>
              <a:t>Invest in public measurement campaigns</a:t>
            </a:r>
          </a:p>
          <a:p>
            <a:pPr marL="342900" indent="-342900">
              <a:lnSpc>
                <a:spcPct val="150000"/>
              </a:lnSpc>
              <a:buFont typeface="Wingdings" panose="05000000000000000000" pitchFamily="2" charset="2"/>
              <a:buChar char="§"/>
            </a:pPr>
            <a:r>
              <a:rPr lang="en-US" dirty="0">
                <a:latin typeface="Calibri" panose="020F0502020204030204" pitchFamily="34" charset="0"/>
                <a:cs typeface="Calibri" panose="020F0502020204030204" pitchFamily="34" charset="0"/>
              </a:rPr>
              <a:t>Publish data to help improve the models</a:t>
            </a:r>
          </a:p>
        </p:txBody>
      </p:sp>
      <p:sp>
        <p:nvSpPr>
          <p:cNvPr id="8" name="Rectangle 70"/>
          <p:cNvSpPr txBox="1">
            <a:spLocks noChangeArrowheads="1"/>
          </p:cNvSpPr>
          <p:nvPr>
            <p:custDataLst>
              <p:tags r:id="rId2"/>
            </p:custDataLst>
          </p:nvPr>
        </p:nvSpPr>
        <p:spPr bwMode="auto">
          <a:xfrm>
            <a:off x="285055" y="2822577"/>
            <a:ext cx="8210550" cy="416654"/>
          </a:xfrm>
          <a:prstGeom prst="rect">
            <a:avLst/>
          </a:prstGeom>
          <a:solidFill>
            <a:srgbClr val="04426C"/>
          </a:solidFill>
          <a:ln>
            <a:noFill/>
          </a:ln>
          <a:effectLst/>
          <a:extLst>
            <a:ext uri="{FAA26D3D-D897-4be2-8F04-BA451C77F1D7}">
              <ma14:placeholderFlag xmlns:ma14="http://schemas.microsoft.com/office/mac/drawingml/2011/main" xmlns="" val="1"/>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320040" bIns="45720" numCol="1" anchor="ctr" anchorCtr="0" compatLnSpc="1">
            <a:prstTxWarp prst="textNoShape">
              <a:avLst/>
            </a:prstTxWarp>
          </a:bodyPr>
          <a:lstStyle>
            <a:lvl1pPr algn="l" defTabSz="457200" rtl="0" eaLnBrk="1" latinLnBrk="0" hangingPunct="1">
              <a:spcBef>
                <a:spcPct val="0"/>
              </a:spcBef>
              <a:buNone/>
              <a:defRPr sz="3000" kern="1200">
                <a:solidFill>
                  <a:schemeClr val="tx2"/>
                </a:solidFill>
                <a:latin typeface="Arial"/>
                <a:ea typeface="+mj-ea"/>
                <a:cs typeface="Arial"/>
              </a:defRPr>
            </a:lvl1pPr>
          </a:lstStyle>
          <a:p>
            <a:r>
              <a:rPr lang="en-US" altLang="en-US" sz="1800" dirty="0">
                <a:solidFill>
                  <a:schemeClr val="bg1"/>
                </a:solidFill>
                <a:latin typeface="Calibri" panose="020F0502020204030204" pitchFamily="34" charset="0"/>
                <a:ea typeface="Verdana" panose="020B0604030504040204" pitchFamily="34" charset="0"/>
                <a:cs typeface="Calibri" panose="020F0502020204030204" pitchFamily="34" charset="0"/>
              </a:rPr>
              <a:t>Things to avoid</a:t>
            </a:r>
            <a:endParaRPr lang="en-US" altLang="en-US" sz="18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sp>
        <p:nvSpPr>
          <p:cNvPr id="9" name="TextBox 8"/>
          <p:cNvSpPr txBox="1"/>
          <p:nvPr/>
        </p:nvSpPr>
        <p:spPr>
          <a:xfrm>
            <a:off x="285055" y="3259667"/>
            <a:ext cx="8210550" cy="1200329"/>
          </a:xfrm>
          <a:prstGeom prst="rect">
            <a:avLst/>
          </a:prstGeom>
          <a:noFill/>
        </p:spPr>
        <p:txBody>
          <a:bodyPr wrap="square" rtlCol="0">
            <a:spAutoFit/>
          </a:bodyPr>
          <a:lstStyle/>
          <a:p>
            <a:pPr marL="342900" indent="-342900">
              <a:lnSpc>
                <a:spcPct val="150000"/>
              </a:lnSpc>
              <a:buFont typeface="Wingdings" panose="05000000000000000000" pitchFamily="2" charset="2"/>
              <a:buChar char="§"/>
            </a:pPr>
            <a:r>
              <a:rPr lang="en-US" dirty="0">
                <a:latin typeface="Calibri" panose="020F0502020204030204" pitchFamily="34" charset="0"/>
                <a:cs typeface="Calibri" panose="020F0502020204030204" pitchFamily="34" charset="0"/>
              </a:rPr>
              <a:t>Further solar mapping </a:t>
            </a:r>
          </a:p>
          <a:p>
            <a:pPr marL="342900" indent="-342900">
              <a:lnSpc>
                <a:spcPct val="150000"/>
              </a:lnSpc>
              <a:buFont typeface="Wingdings" panose="05000000000000000000" pitchFamily="2" charset="2"/>
              <a:buChar char="§"/>
            </a:pPr>
            <a:r>
              <a:rPr lang="en-US" dirty="0">
                <a:latin typeface="Calibri" panose="020F0502020204030204" pitchFamily="34" charset="0"/>
                <a:cs typeface="Calibri" panose="020F0502020204030204" pitchFamily="34" charset="0"/>
              </a:rPr>
              <a:t>Use of old resource data and maps</a:t>
            </a:r>
          </a:p>
          <a:p>
            <a:pPr marL="342900" indent="-342900">
              <a:lnSpc>
                <a:spcPct val="150000"/>
              </a:lnSpc>
              <a:buFont typeface="Wingdings" panose="05000000000000000000" pitchFamily="2" charset="2"/>
              <a:buChar char="§"/>
            </a:pPr>
            <a:r>
              <a:rPr lang="en-US" dirty="0">
                <a:latin typeface="Calibri" panose="020F0502020204030204" pitchFamily="34" charset="0"/>
                <a:cs typeface="Calibri" panose="020F0502020204030204" pitchFamily="34" charset="0"/>
              </a:rPr>
              <a:t>Cut corners when investing in measurements</a:t>
            </a:r>
          </a:p>
        </p:txBody>
      </p:sp>
      <p:sp>
        <p:nvSpPr>
          <p:cNvPr id="11" name="Rectangle 70"/>
          <p:cNvSpPr txBox="1">
            <a:spLocks noChangeArrowheads="1"/>
          </p:cNvSpPr>
          <p:nvPr>
            <p:custDataLst>
              <p:tags r:id="rId3"/>
            </p:custDataLst>
          </p:nvPr>
        </p:nvSpPr>
        <p:spPr bwMode="auto">
          <a:xfrm>
            <a:off x="323850" y="4579824"/>
            <a:ext cx="8210550" cy="416654"/>
          </a:xfrm>
          <a:prstGeom prst="rect">
            <a:avLst/>
          </a:prstGeom>
          <a:solidFill>
            <a:srgbClr val="065B94"/>
          </a:solidFill>
          <a:ln>
            <a:noFill/>
          </a:ln>
          <a:effectLst/>
          <a:extLst>
            <a:ext uri="{FAA26D3D-D897-4be2-8F04-BA451C77F1D7}">
              <ma14:placeholderFlag xmlns:ma14="http://schemas.microsoft.com/office/mac/drawingml/2011/main" xmlns="" val="1"/>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320040" bIns="45720" numCol="1" anchor="ctr" anchorCtr="0" compatLnSpc="1">
            <a:prstTxWarp prst="textNoShape">
              <a:avLst/>
            </a:prstTxWarp>
          </a:bodyPr>
          <a:lstStyle>
            <a:lvl1pPr algn="l" defTabSz="457200" rtl="0" eaLnBrk="1" latinLnBrk="0" hangingPunct="1">
              <a:spcBef>
                <a:spcPct val="0"/>
              </a:spcBef>
              <a:buNone/>
              <a:defRPr sz="3000" kern="1200">
                <a:solidFill>
                  <a:schemeClr val="tx2"/>
                </a:solidFill>
                <a:latin typeface="Arial"/>
                <a:ea typeface="+mj-ea"/>
                <a:cs typeface="Arial"/>
              </a:defRPr>
            </a:lvl1pPr>
          </a:lstStyle>
          <a:p>
            <a:r>
              <a:rPr lang="en-US" altLang="en-US" sz="1800" dirty="0">
                <a:solidFill>
                  <a:schemeClr val="bg1"/>
                </a:solidFill>
                <a:latin typeface="Calibri" panose="020F0502020204030204" pitchFamily="34" charset="0"/>
                <a:ea typeface="Verdana" panose="020B0604030504040204" pitchFamily="34" charset="0"/>
                <a:cs typeface="Calibri" panose="020F0502020204030204" pitchFamily="34" charset="0"/>
              </a:rPr>
              <a:t>Future Plans</a:t>
            </a:r>
            <a:endParaRPr lang="en-US" altLang="en-US" sz="18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sp>
        <p:nvSpPr>
          <p:cNvPr id="13" name="TextBox 12"/>
          <p:cNvSpPr txBox="1"/>
          <p:nvPr/>
        </p:nvSpPr>
        <p:spPr>
          <a:xfrm>
            <a:off x="287337" y="5010325"/>
            <a:ext cx="8210550" cy="1162113"/>
          </a:xfrm>
          <a:prstGeom prst="rect">
            <a:avLst/>
          </a:prstGeom>
          <a:noFill/>
        </p:spPr>
        <p:txBody>
          <a:bodyPr wrap="square" rtlCol="0">
            <a:spAutoFit/>
          </a:bodyPr>
          <a:lstStyle/>
          <a:p>
            <a:pPr marL="342900" indent="-342900">
              <a:lnSpc>
                <a:spcPct val="150000"/>
              </a:lnSpc>
              <a:buFont typeface="Wingdings" panose="05000000000000000000" pitchFamily="2" charset="2"/>
              <a:buChar char="§"/>
            </a:pPr>
            <a:r>
              <a:rPr lang="en-US" dirty="0">
                <a:latin typeface="Calibri" panose="020F0502020204030204" pitchFamily="34" charset="0"/>
                <a:cs typeface="Calibri" panose="020F0502020204030204" pitchFamily="34" charset="0"/>
              </a:rPr>
              <a:t>Enhancements of the Global Solar Atlas</a:t>
            </a:r>
          </a:p>
          <a:p>
            <a:pPr marL="342900" indent="-342900">
              <a:lnSpc>
                <a:spcPct val="150000"/>
              </a:lnSpc>
              <a:buFont typeface="Wingdings" panose="05000000000000000000" pitchFamily="2" charset="2"/>
              <a:buChar char="§"/>
            </a:pPr>
            <a:r>
              <a:rPr lang="en-US" dirty="0">
                <a:latin typeface="Calibri" panose="020F0502020204030204" pitchFamily="34" charset="0"/>
                <a:cs typeface="Calibri" panose="020F0502020204030204" pitchFamily="34" charset="0"/>
              </a:rPr>
              <a:t>Relaunch improved Global Wind Atlas by end of 2017</a:t>
            </a:r>
          </a:p>
          <a:p>
            <a:pPr marL="342900" indent="-342900">
              <a:lnSpc>
                <a:spcPct val="150000"/>
              </a:lnSpc>
              <a:buFont typeface="Wingdings" panose="05000000000000000000" pitchFamily="2" charset="2"/>
              <a:buChar char="§"/>
            </a:pPr>
            <a:r>
              <a:rPr lang="en-US" dirty="0">
                <a:latin typeface="Calibri" panose="020F0502020204030204" pitchFamily="34" charset="0"/>
                <a:cs typeface="Calibri" panose="020F0502020204030204" pitchFamily="34" charset="0"/>
              </a:rPr>
              <a:t>Publish guidance on measurement campaigns</a:t>
            </a:r>
          </a:p>
        </p:txBody>
      </p:sp>
    </p:spTree>
    <p:extLst>
      <p:ext uri="{BB962C8B-B14F-4D97-AF65-F5344CB8AC3E}">
        <p14:creationId xmlns:p14="http://schemas.microsoft.com/office/powerpoint/2010/main" val="929664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865188" y="1306513"/>
            <a:ext cx="7297737" cy="1450975"/>
          </a:xfrm>
        </p:spPr>
        <p:txBody>
          <a:bodyPr/>
          <a:lstStyle/>
          <a:p>
            <a:r>
              <a:rPr lang="en-US" altLang="en-US" dirty="0"/>
              <a:t>Contact Details</a:t>
            </a:r>
          </a:p>
        </p:txBody>
      </p:sp>
      <p:sp>
        <p:nvSpPr>
          <p:cNvPr id="4" name="TextBox 3"/>
          <p:cNvSpPr txBox="1"/>
          <p:nvPr/>
        </p:nvSpPr>
        <p:spPr>
          <a:xfrm>
            <a:off x="865188" y="3597424"/>
            <a:ext cx="7740427" cy="1938992"/>
          </a:xfrm>
          <a:prstGeom prst="rect">
            <a:avLst/>
          </a:prstGeom>
          <a:noFill/>
        </p:spPr>
        <p:txBody>
          <a:bodyPr wrap="square" rtlCol="0">
            <a:spAutoFit/>
          </a:bodyPr>
          <a:lstStyle/>
          <a:p>
            <a:r>
              <a:rPr lang="en-US" sz="2400" b="1" dirty="0"/>
              <a:t>ESMAP website: </a:t>
            </a:r>
            <a:r>
              <a:rPr lang="en-US" sz="2400" b="1" dirty="0">
                <a:hlinkClick r:id="rId3"/>
              </a:rPr>
              <a:t>www.esmap.org/re_mapping</a:t>
            </a:r>
            <a:r>
              <a:rPr lang="en-US" sz="2400" b="1" dirty="0"/>
              <a:t> </a:t>
            </a:r>
          </a:p>
          <a:p>
            <a:r>
              <a:rPr lang="en-US" sz="2400" dirty="0"/>
              <a:t>Oliver Knight: </a:t>
            </a:r>
            <a:r>
              <a:rPr lang="en-US" sz="2400" dirty="0">
                <a:hlinkClick r:id="rId4"/>
              </a:rPr>
              <a:t>oknight@worldbank.org</a:t>
            </a:r>
            <a:endParaRPr lang="en-US" sz="2400" dirty="0"/>
          </a:p>
          <a:p>
            <a:r>
              <a:rPr lang="en-US" sz="2400" dirty="0"/>
              <a:t>Leopold </a:t>
            </a:r>
            <a:r>
              <a:rPr lang="en-US" sz="2400" dirty="0" err="1"/>
              <a:t>Sedogo</a:t>
            </a:r>
            <a:r>
              <a:rPr lang="en-US" sz="2400" dirty="0"/>
              <a:t>: </a:t>
            </a:r>
            <a:r>
              <a:rPr lang="en-US" sz="2400" dirty="0">
                <a:hlinkClick r:id="rId5"/>
              </a:rPr>
              <a:t>lsedogo@worldbank.org</a:t>
            </a:r>
            <a:r>
              <a:rPr lang="en-US" sz="2400" dirty="0"/>
              <a:t> </a:t>
            </a:r>
          </a:p>
          <a:p>
            <a:endParaRPr lang="en-US" dirty="0"/>
          </a:p>
          <a:p>
            <a:endParaRPr lang="en-US" dirty="0"/>
          </a:p>
          <a:p>
            <a:endParaRPr lang="en-US"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51164"/>
          </a:xfrm>
        </p:spPr>
        <p:txBody>
          <a:bodyPr>
            <a:normAutofit/>
          </a:bodyPr>
          <a:lstStyle/>
          <a:p>
            <a:pPr indent="0">
              <a:spcAft>
                <a:spcPts val="0"/>
              </a:spcAft>
            </a:pPr>
            <a:r>
              <a:rPr lang="en-US" sz="3600" b="1" dirty="0">
                <a:solidFill>
                  <a:srgbClr val="000000"/>
                </a:solidFill>
              </a:rPr>
              <a:t>Resource Mapping - Phased Approach</a:t>
            </a:r>
          </a:p>
        </p:txBody>
      </p:sp>
      <p:sp>
        <p:nvSpPr>
          <p:cNvPr id="3" name="Slide Number Placeholder 2"/>
          <p:cNvSpPr>
            <a:spLocks noGrp="1"/>
          </p:cNvSpPr>
          <p:nvPr>
            <p:ph type="sldNum" sz="quarter" idx="15"/>
          </p:nvPr>
        </p:nvSpPr>
        <p:spPr>
          <a:xfrm>
            <a:off x="362645" y="6418983"/>
            <a:ext cx="3175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D6627808-BB7F-44A8-B401-4A02737E477C}" type="slidenum">
              <a:rPr kumimoji="0" lang="en-US" altLang="en-US" sz="1100" b="0" i="0" u="none" strike="noStrike" kern="1200" cap="none" spc="0" normalizeH="0" baseline="0" noProof="0" smtClean="0">
                <a:ln>
                  <a:noFill/>
                </a:ln>
                <a:solidFill>
                  <a:srgbClr val="595959"/>
                </a:solidFill>
                <a:effectLst/>
                <a:uLnTx/>
                <a:uFillTx/>
                <a:latin typeface="Arial" pitchFamily="34" charset="0"/>
                <a:ea typeface="MS PGothic"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a:t>
            </a:fld>
            <a:endParaRPr kumimoji="0" lang="en-US" altLang="en-US" sz="1100" b="0" i="0" u="none" strike="noStrike" kern="1200" cap="none" spc="0" normalizeH="0" baseline="0" noProof="0">
              <a:ln>
                <a:noFill/>
              </a:ln>
              <a:solidFill>
                <a:srgbClr val="595959"/>
              </a:solidFill>
              <a:effectLst/>
              <a:uLnTx/>
              <a:uFillTx/>
              <a:latin typeface="Arial" pitchFamily="34" charset="0"/>
              <a:ea typeface="MS PGothic" pitchFamily="34" charset="-128"/>
              <a:cs typeface="+mn-cs"/>
            </a:endParaRPr>
          </a:p>
        </p:txBody>
      </p:sp>
      <p:cxnSp>
        <p:nvCxnSpPr>
          <p:cNvPr id="5" name="Straight Connector 4"/>
          <p:cNvCxnSpPr/>
          <p:nvPr/>
        </p:nvCxnSpPr>
        <p:spPr>
          <a:xfrm>
            <a:off x="285055" y="1134645"/>
            <a:ext cx="8210550" cy="0"/>
          </a:xfrm>
          <a:prstGeom prst="line">
            <a:avLst/>
          </a:prstGeom>
          <a:ln w="15875">
            <a:solidFill>
              <a:srgbClr val="A5A5A5"/>
            </a:solidFill>
          </a:ln>
          <a:effectLst/>
        </p:spPr>
        <p:style>
          <a:lnRef idx="2">
            <a:schemeClr val="accent1"/>
          </a:lnRef>
          <a:fillRef idx="0">
            <a:schemeClr val="accent1"/>
          </a:fillRef>
          <a:effectRef idx="1">
            <a:schemeClr val="accent1"/>
          </a:effectRef>
          <a:fontRef idx="minor">
            <a:schemeClr val="tx1"/>
          </a:fontRef>
        </p:style>
      </p:cxnSp>
      <p:sp>
        <p:nvSpPr>
          <p:cNvPr id="6" name="Rectangle 70"/>
          <p:cNvSpPr txBox="1">
            <a:spLocks noChangeArrowheads="1"/>
          </p:cNvSpPr>
          <p:nvPr>
            <p:custDataLst>
              <p:tags r:id="rId1"/>
            </p:custDataLst>
          </p:nvPr>
        </p:nvSpPr>
        <p:spPr bwMode="auto">
          <a:xfrm>
            <a:off x="285054" y="1018795"/>
            <a:ext cx="8633167" cy="688415"/>
          </a:xfrm>
          <a:prstGeom prst="rect">
            <a:avLst/>
          </a:prstGeom>
          <a:solidFill>
            <a:srgbClr val="032A45"/>
          </a:solidFill>
          <a:ln>
            <a:noFill/>
          </a:ln>
          <a:effectLst/>
          <a:extLst>
            <a:ext uri="{FAA26D3D-D897-4be2-8F04-BA451C77F1D7}">
              <ma14:placeholderFlag xmlns:ma14="http://schemas.microsoft.com/office/mac/drawingml/2011/main" xmlns="" val="1"/>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320040" bIns="45720" numCol="1" anchor="ctr" anchorCtr="0" compatLnSpc="1">
            <a:prstTxWarp prst="textNoShape">
              <a:avLst/>
            </a:prstTxWarp>
          </a:bodyPr>
          <a:lstStyle>
            <a:lvl1pPr algn="l" defTabSz="457200" rtl="0" eaLnBrk="1" latinLnBrk="0" hangingPunct="1">
              <a:spcBef>
                <a:spcPct val="0"/>
              </a:spcBef>
              <a:buNone/>
              <a:defRPr sz="3000" kern="1200">
                <a:solidFill>
                  <a:schemeClr val="tx2"/>
                </a:solidFill>
                <a:latin typeface="Arial"/>
                <a:ea typeface="+mj-ea"/>
                <a:cs typeface="Arial"/>
              </a:defRPr>
            </a:lvl1pPr>
          </a:lstStyle>
          <a:p>
            <a:pPr lvl="0"/>
            <a:r>
              <a:rPr lang="en-US" altLang="en-US" sz="1700" dirty="0">
                <a:solidFill>
                  <a:prstClr val="white"/>
                </a:solidFill>
                <a:latin typeface="Calibri" panose="020F0502020204030204" pitchFamily="34" charset="0"/>
                <a:ea typeface="Verdana" panose="020B0604030504040204" pitchFamily="34" charset="0"/>
                <a:cs typeface="Calibri" panose="020F0502020204030204" pitchFamily="34" charset="0"/>
              </a:rPr>
              <a:t>Phase 1: </a:t>
            </a:r>
            <a:r>
              <a:rPr lang="en-AU" altLang="en-US" sz="1700" dirty="0">
                <a:solidFill>
                  <a:prstClr val="white"/>
                </a:solidFill>
                <a:latin typeface="Calibri" panose="020F0502020204030204" pitchFamily="34" charset="0"/>
                <a:ea typeface="Verdana" panose="020B0604030504040204" pitchFamily="34" charset="0"/>
                <a:cs typeface="Calibri" panose="020F0502020204030204" pitchFamily="34" charset="0"/>
              </a:rPr>
              <a:t>Preliminary resource mapping output based on satellite and global atmospheric and meteorological data</a:t>
            </a:r>
            <a:endParaRPr kumimoji="0" lang="en-US" altLang="en-US" sz="1700" b="1"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sp>
        <p:nvSpPr>
          <p:cNvPr id="7" name="TextBox 6"/>
          <p:cNvSpPr txBox="1"/>
          <p:nvPr/>
        </p:nvSpPr>
        <p:spPr>
          <a:xfrm>
            <a:off x="255417" y="1777355"/>
            <a:ext cx="8633165" cy="1231106"/>
          </a:xfrm>
          <a:prstGeom prst="rect">
            <a:avLst/>
          </a:prstGeom>
          <a:noFill/>
        </p:spPr>
        <p:txBody>
          <a:bodyPr wrap="square" rtlCol="0">
            <a:spAutoFit/>
          </a:bodyPr>
          <a:lstStyle/>
          <a:p>
            <a:pPr marL="342900" lvl="0" indent="-342900">
              <a:buFont typeface="Wingdings" panose="05000000000000000000" pitchFamily="2" charset="2"/>
              <a:buChar char="§"/>
            </a:pPr>
            <a:r>
              <a:rPr lang="en-US" sz="1700" dirty="0">
                <a:solidFill>
                  <a:srgbClr val="021F43"/>
                </a:solidFill>
                <a:latin typeface="Calibri" panose="020F0502020204030204" pitchFamily="34" charset="0"/>
                <a:cs typeface="Calibri" panose="020F0502020204030204" pitchFamily="34" charset="0"/>
              </a:rPr>
              <a:t>I</a:t>
            </a:r>
            <a:r>
              <a:rPr lang="en-AU" sz="1700" dirty="0" err="1">
                <a:solidFill>
                  <a:srgbClr val="021F43"/>
                </a:solidFill>
                <a:latin typeface="Calibri" panose="020F0502020204030204" pitchFamily="34" charset="0"/>
                <a:cs typeface="Calibri" panose="020F0502020204030204" pitchFamily="34" charset="0"/>
              </a:rPr>
              <a:t>nitial</a:t>
            </a:r>
            <a:r>
              <a:rPr lang="en-AU" sz="1700" dirty="0">
                <a:solidFill>
                  <a:srgbClr val="021F43"/>
                </a:solidFill>
                <a:latin typeface="Calibri" panose="020F0502020204030204" pitchFamily="34" charset="0"/>
                <a:cs typeface="Calibri" panose="020F0502020204030204" pitchFamily="34" charset="0"/>
              </a:rPr>
              <a:t> resource estimate at the country level based on a mesoscale model using satellite and re-analysis data; preliminary validation using existing ground-based data. </a:t>
            </a:r>
          </a:p>
          <a:p>
            <a:pPr lvl="0"/>
            <a:endParaRPr lang="en-AU" sz="600" dirty="0">
              <a:solidFill>
                <a:srgbClr val="021F43"/>
              </a:solidFill>
              <a:latin typeface="Calibri" panose="020F0502020204030204" pitchFamily="34" charset="0"/>
              <a:cs typeface="Calibri" panose="020F0502020204030204" pitchFamily="34" charset="0"/>
            </a:endParaRPr>
          </a:p>
          <a:p>
            <a:pPr marL="342900" lvl="0" indent="-342900">
              <a:buFont typeface="Wingdings" panose="05000000000000000000" pitchFamily="2" charset="2"/>
              <a:buChar char="§"/>
            </a:pPr>
            <a:r>
              <a:rPr lang="en-AU" sz="1700" dirty="0">
                <a:solidFill>
                  <a:srgbClr val="021F43"/>
                </a:solidFill>
                <a:latin typeface="Calibri" panose="020F0502020204030204" pitchFamily="34" charset="0"/>
                <a:cs typeface="Calibri" panose="020F0502020204030204" pitchFamily="34" charset="0"/>
              </a:rPr>
              <a:t>ESMAP-led, solar maps published completed for PICs June 2017, wind maps to be completed by November 2017</a:t>
            </a:r>
            <a:endParaRPr kumimoji="0" lang="en-US" sz="1700" b="1" i="0" u="none" strike="noStrike" kern="1200" cap="none" spc="0" normalizeH="0" baseline="0" noProof="0" dirty="0">
              <a:ln>
                <a:noFill/>
              </a:ln>
              <a:solidFill>
                <a:srgbClr val="021F43"/>
              </a:solidFill>
              <a:effectLst/>
              <a:uLnTx/>
              <a:uFillTx/>
              <a:latin typeface="Calibri" panose="020F0502020204030204" pitchFamily="34" charset="0"/>
              <a:cs typeface="Calibri" panose="020F0502020204030204" pitchFamily="34" charset="0"/>
            </a:endParaRPr>
          </a:p>
        </p:txBody>
      </p:sp>
      <p:sp>
        <p:nvSpPr>
          <p:cNvPr id="8" name="Rectangle 70"/>
          <p:cNvSpPr txBox="1">
            <a:spLocks noChangeArrowheads="1"/>
          </p:cNvSpPr>
          <p:nvPr>
            <p:custDataLst>
              <p:tags r:id="rId2"/>
            </p:custDataLst>
          </p:nvPr>
        </p:nvSpPr>
        <p:spPr bwMode="auto">
          <a:xfrm>
            <a:off x="304452" y="3146334"/>
            <a:ext cx="8633166" cy="391779"/>
          </a:xfrm>
          <a:prstGeom prst="rect">
            <a:avLst/>
          </a:prstGeom>
          <a:solidFill>
            <a:srgbClr val="04426C"/>
          </a:solidFill>
          <a:ln>
            <a:noFill/>
          </a:ln>
          <a:effectLst/>
          <a:extLst>
            <a:ext uri="{FAA26D3D-D897-4be2-8F04-BA451C77F1D7}">
              <ma14:placeholderFlag xmlns:ma14="http://schemas.microsoft.com/office/mac/drawingml/2011/main" xmlns="" val="1"/>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320040" bIns="45720" numCol="1" anchor="ctr" anchorCtr="0" compatLnSpc="1">
            <a:prstTxWarp prst="textNoShape">
              <a:avLst/>
            </a:prstTxWarp>
          </a:bodyPr>
          <a:lstStyle>
            <a:lvl1pPr algn="l" defTabSz="457200" rtl="0" eaLnBrk="1" latinLnBrk="0" hangingPunct="1">
              <a:spcBef>
                <a:spcPct val="0"/>
              </a:spcBef>
              <a:buNone/>
              <a:defRPr sz="3000" kern="1200">
                <a:solidFill>
                  <a:schemeClr val="tx2"/>
                </a:solidFill>
                <a:latin typeface="Arial"/>
                <a:ea typeface="+mj-ea"/>
                <a:cs typeface="Arial"/>
              </a:defRPr>
            </a:lvl1pPr>
          </a:lstStyle>
          <a:p>
            <a:pPr lvl="0"/>
            <a:r>
              <a:rPr lang="en-AU" altLang="en-US" sz="1700" dirty="0">
                <a:solidFill>
                  <a:prstClr val="white"/>
                </a:solidFill>
                <a:latin typeface="Calibri" panose="020F0502020204030204" pitchFamily="34" charset="0"/>
                <a:ea typeface="Verdana" panose="020B0604030504040204" pitchFamily="34" charset="0"/>
                <a:cs typeface="Calibri" panose="020F0502020204030204" pitchFamily="34" charset="0"/>
              </a:rPr>
              <a:t>Phase 2: Ground-based data collection</a:t>
            </a:r>
            <a:endParaRPr kumimoji="0" lang="en-US" altLang="en-US" sz="1700" b="1"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sp>
        <p:nvSpPr>
          <p:cNvPr id="9" name="TextBox 8"/>
          <p:cNvSpPr txBox="1"/>
          <p:nvPr/>
        </p:nvSpPr>
        <p:spPr>
          <a:xfrm>
            <a:off x="285054" y="3594984"/>
            <a:ext cx="8633164" cy="1231106"/>
          </a:xfrm>
          <a:prstGeom prst="rect">
            <a:avLst/>
          </a:prstGeom>
          <a:noFill/>
        </p:spPr>
        <p:txBody>
          <a:bodyPr wrap="square" rtlCol="0">
            <a:spAutoFit/>
          </a:bodyPr>
          <a:lstStyle/>
          <a:p>
            <a:pPr marL="342900" lvl="0" indent="-342900">
              <a:buFont typeface="Wingdings" panose="05000000000000000000" pitchFamily="2" charset="2"/>
              <a:buChar char="§"/>
            </a:pPr>
            <a:r>
              <a:rPr lang="en-AU" sz="1700" dirty="0">
                <a:solidFill>
                  <a:srgbClr val="021F43"/>
                </a:solidFill>
                <a:latin typeface="Calibri" panose="020F0502020204030204" pitchFamily="34" charset="0"/>
                <a:cs typeface="Calibri" panose="020F0502020204030204" pitchFamily="34" charset="0"/>
              </a:rPr>
              <a:t>Ground-based measurement campaign using high-quality measurement devices, with real-time data transmission and reporting, for the purpose of validating and improving the mesoscale model and generating reliable benchmarking data.</a:t>
            </a:r>
          </a:p>
          <a:p>
            <a:pPr lvl="0"/>
            <a:endParaRPr lang="en-AU" sz="600" dirty="0">
              <a:solidFill>
                <a:srgbClr val="021F43"/>
              </a:solidFill>
              <a:latin typeface="Calibri" panose="020F0502020204030204" pitchFamily="34" charset="0"/>
              <a:cs typeface="Calibri" panose="020F0502020204030204" pitchFamily="34" charset="0"/>
            </a:endParaRPr>
          </a:p>
          <a:p>
            <a:pPr marL="342900" lvl="0" indent="-342900">
              <a:buFont typeface="Wingdings" panose="05000000000000000000" pitchFamily="2" charset="2"/>
              <a:buChar char="§"/>
            </a:pPr>
            <a:r>
              <a:rPr lang="en-AU" sz="1700" dirty="0">
                <a:solidFill>
                  <a:srgbClr val="021F43"/>
                </a:solidFill>
                <a:latin typeface="Calibri" panose="020F0502020204030204" pitchFamily="34" charset="0"/>
                <a:cs typeface="Calibri" panose="020F0502020204030204" pitchFamily="34" charset="0"/>
              </a:rPr>
              <a:t>PPA-led, RFP expected to be published in August 2017</a:t>
            </a:r>
            <a:endParaRPr kumimoji="0" lang="en-US" sz="1700" b="1" i="0" u="none" strike="noStrike" kern="1200" cap="none" spc="0" normalizeH="0" baseline="0" noProof="0" dirty="0">
              <a:ln>
                <a:noFill/>
              </a:ln>
              <a:solidFill>
                <a:srgbClr val="021F43"/>
              </a:solidFill>
              <a:effectLst/>
              <a:uLnTx/>
              <a:uFillTx/>
              <a:latin typeface="Calibri" panose="020F0502020204030204" pitchFamily="34" charset="0"/>
              <a:cs typeface="Calibri" panose="020F0502020204030204" pitchFamily="34" charset="0"/>
            </a:endParaRPr>
          </a:p>
        </p:txBody>
      </p:sp>
      <p:sp>
        <p:nvSpPr>
          <p:cNvPr id="11" name="Rectangle 70"/>
          <p:cNvSpPr txBox="1">
            <a:spLocks noChangeArrowheads="1"/>
          </p:cNvSpPr>
          <p:nvPr>
            <p:custDataLst>
              <p:tags r:id="rId3"/>
            </p:custDataLst>
          </p:nvPr>
        </p:nvSpPr>
        <p:spPr bwMode="auto">
          <a:xfrm>
            <a:off x="343247" y="4977238"/>
            <a:ext cx="8594371" cy="444843"/>
          </a:xfrm>
          <a:prstGeom prst="rect">
            <a:avLst/>
          </a:prstGeom>
          <a:solidFill>
            <a:srgbClr val="065B94"/>
          </a:solidFill>
          <a:ln>
            <a:noFill/>
          </a:ln>
          <a:effectLst/>
          <a:extLst>
            <a:ext uri="{FAA26D3D-D897-4be2-8F04-BA451C77F1D7}">
              <ma14:placeholderFlag xmlns:ma14="http://schemas.microsoft.com/office/mac/drawingml/2011/main" xmlns="" val="1"/>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320040" bIns="45720" numCol="1" anchor="ctr" anchorCtr="0" compatLnSpc="1">
            <a:prstTxWarp prst="textNoShape">
              <a:avLst/>
            </a:prstTxWarp>
          </a:bodyPr>
          <a:lstStyle>
            <a:lvl1pPr algn="l" defTabSz="457200" rtl="0" eaLnBrk="1" latinLnBrk="0" hangingPunct="1">
              <a:spcBef>
                <a:spcPct val="0"/>
              </a:spcBef>
              <a:buNone/>
              <a:defRPr sz="3000" kern="1200">
                <a:solidFill>
                  <a:schemeClr val="tx2"/>
                </a:solidFill>
                <a:latin typeface="Arial"/>
                <a:ea typeface="+mj-ea"/>
                <a:cs typeface="Arial"/>
              </a:defRPr>
            </a:lvl1pPr>
          </a:lstStyle>
          <a:p>
            <a:pPr lvl="0"/>
            <a:r>
              <a:rPr lang="en-AU" altLang="en-US" sz="1700" dirty="0">
                <a:solidFill>
                  <a:prstClr val="white"/>
                </a:solidFill>
                <a:latin typeface="Calibri" panose="020F0502020204030204" pitchFamily="34" charset="0"/>
                <a:ea typeface="Verdana" panose="020B0604030504040204" pitchFamily="34" charset="0"/>
                <a:cs typeface="Calibri" panose="020F0502020204030204" pitchFamily="34" charset="0"/>
              </a:rPr>
              <a:t>Phase 3: Production of validated resource atlas based on satellite and ground-based data</a:t>
            </a:r>
            <a:endParaRPr kumimoji="0" lang="en-US" altLang="en-US" sz="1700" b="1"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sp>
        <p:nvSpPr>
          <p:cNvPr id="13" name="TextBox 12"/>
          <p:cNvSpPr txBox="1"/>
          <p:nvPr/>
        </p:nvSpPr>
        <p:spPr>
          <a:xfrm>
            <a:off x="362645" y="5573230"/>
            <a:ext cx="8633164" cy="877163"/>
          </a:xfrm>
          <a:prstGeom prst="rect">
            <a:avLst/>
          </a:prstGeom>
          <a:noFill/>
        </p:spPr>
        <p:txBody>
          <a:bodyPr wrap="square" rtlCol="0">
            <a:spAutoFit/>
          </a:bodyPr>
          <a:lstStyle/>
          <a:p>
            <a:pPr marL="342900" lvl="0" indent="-342900">
              <a:buFont typeface="Wingdings" panose="05000000000000000000" pitchFamily="2" charset="2"/>
              <a:buChar char="§"/>
            </a:pPr>
            <a:r>
              <a:rPr lang="en-AU" sz="1700" dirty="0">
                <a:solidFill>
                  <a:srgbClr val="021F43"/>
                </a:solidFill>
                <a:latin typeface="Calibri" panose="020F0502020204030204" pitchFamily="34" charset="0"/>
                <a:cs typeface="Calibri" panose="020F0502020204030204" pitchFamily="34" charset="0"/>
              </a:rPr>
              <a:t>Preparation of validated resource maps and atlas reports that describe the final outputs, methodology and process, and include provision of the final geographic information system (GIS) data</a:t>
            </a:r>
            <a:r>
              <a:rPr lang="en-AU" dirty="0">
                <a:solidFill>
                  <a:srgbClr val="021F43"/>
                </a:solidFill>
                <a:latin typeface="Calibri" panose="020F0502020204030204" pitchFamily="34" charset="0"/>
                <a:cs typeface="Calibri" panose="020F0502020204030204" pitchFamily="34" charset="0"/>
              </a:rPr>
              <a:t>.</a:t>
            </a:r>
            <a:endParaRPr kumimoji="0" lang="en-US" sz="1600" b="1" i="0" u="none" strike="noStrike" kern="1200" cap="none" spc="0" normalizeH="0" baseline="0" noProof="0" dirty="0">
              <a:ln>
                <a:noFill/>
              </a:ln>
              <a:solidFill>
                <a:srgbClr val="021F43"/>
              </a:solidFill>
              <a:effectLst/>
              <a:uLnTx/>
              <a:uFillTx/>
              <a:latin typeface="Calibri" panose="020F0502020204030204" pitchFamily="34" charset="0"/>
              <a:ea typeface="MS PGothic" pitchFamily="34" charset="-128"/>
              <a:cs typeface="Calibri" panose="020F0502020204030204" pitchFamily="34" charset="0"/>
            </a:endParaRPr>
          </a:p>
        </p:txBody>
      </p:sp>
    </p:spTree>
    <p:extLst>
      <p:ext uri="{BB962C8B-B14F-4D97-AF65-F5344CB8AC3E}">
        <p14:creationId xmlns:p14="http://schemas.microsoft.com/office/powerpoint/2010/main" val="3795571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51164"/>
          </a:xfrm>
        </p:spPr>
        <p:txBody>
          <a:bodyPr>
            <a:normAutofit/>
          </a:bodyPr>
          <a:lstStyle/>
          <a:p>
            <a:pPr indent="0">
              <a:spcAft>
                <a:spcPts val="0"/>
              </a:spcAft>
            </a:pPr>
            <a:r>
              <a:rPr lang="en-US" sz="3600" b="1" dirty="0">
                <a:solidFill>
                  <a:srgbClr val="000000"/>
                </a:solidFill>
              </a:rPr>
              <a:t>Existing Maps - Proliferation and confusion</a:t>
            </a:r>
          </a:p>
        </p:txBody>
      </p:sp>
      <p:sp>
        <p:nvSpPr>
          <p:cNvPr id="3" name="Slide Number Placeholder 2"/>
          <p:cNvSpPr>
            <a:spLocks noGrp="1"/>
          </p:cNvSpPr>
          <p:nvPr>
            <p:ph type="sldNum" sz="quarter" idx="15"/>
          </p:nvPr>
        </p:nvSpPr>
        <p:spPr/>
        <p:txBody>
          <a:bodyPr/>
          <a:lstStyle/>
          <a:p>
            <a:fld id="{D6627808-BB7F-44A8-B401-4A02737E477C}" type="slidenum">
              <a:rPr lang="en-US" altLang="en-US" smtClean="0"/>
              <a:pPr/>
              <a:t>2</a:t>
            </a:fld>
            <a:endParaRPr lang="en-US" alt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1773"/>
            <a:ext cx="9144000" cy="504825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0521" y="1021773"/>
            <a:ext cx="5481065" cy="5853927"/>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9860" y="1021773"/>
            <a:ext cx="5994140" cy="5853927"/>
          </a:xfrm>
          <a:prstGeom prst="rect">
            <a:avLst/>
          </a:prstGeom>
        </p:spPr>
      </p:pic>
    </p:spTree>
    <p:extLst>
      <p:ext uri="{BB962C8B-B14F-4D97-AF65-F5344CB8AC3E}">
        <p14:creationId xmlns:p14="http://schemas.microsoft.com/office/powerpoint/2010/main" val="3281434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1+#ppt_w/2"/>
                                          </p:val>
                                        </p:tav>
                                        <p:tav tm="100000">
                                          <p:val>
                                            <p:strVal val="#ppt_x"/>
                                          </p:val>
                                        </p:tav>
                                      </p:tavLst>
                                    </p:anim>
                                    <p:anim calcmode="lin" valueType="num">
                                      <p:cBhvr additive="base">
                                        <p:cTn id="14"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1+#ppt_w/2"/>
                                          </p:val>
                                        </p:tav>
                                        <p:tav tm="100000">
                                          <p:val>
                                            <p:strVal val="#ppt_x"/>
                                          </p:val>
                                        </p:tav>
                                      </p:tavLst>
                                    </p:anim>
                                    <p:anim calcmode="lin" valueType="num">
                                      <p:cBhvr additive="base">
                                        <p:cTn id="20"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51164"/>
          </a:xfrm>
        </p:spPr>
        <p:txBody>
          <a:bodyPr>
            <a:normAutofit/>
          </a:bodyPr>
          <a:lstStyle/>
          <a:p>
            <a:pPr indent="0">
              <a:spcAft>
                <a:spcPts val="0"/>
              </a:spcAft>
            </a:pPr>
            <a:r>
              <a:rPr lang="en-US" sz="3600" b="1" dirty="0">
                <a:solidFill>
                  <a:srgbClr val="000000"/>
                </a:solidFill>
              </a:rPr>
              <a:t>Global Solar Atlas</a:t>
            </a:r>
          </a:p>
        </p:txBody>
      </p:sp>
      <p:sp>
        <p:nvSpPr>
          <p:cNvPr id="3" name="Slide Number Placeholder 2"/>
          <p:cNvSpPr>
            <a:spLocks noGrp="1"/>
          </p:cNvSpPr>
          <p:nvPr>
            <p:ph type="sldNum" sz="quarter" idx="15"/>
          </p:nvPr>
        </p:nvSpPr>
        <p:spPr/>
        <p:txBody>
          <a:bodyPr/>
          <a:lstStyle/>
          <a:p>
            <a:fld id="{D6627808-BB7F-44A8-B401-4A02737E477C}" type="slidenum">
              <a:rPr lang="en-US" altLang="en-US" smtClean="0"/>
              <a:pPr/>
              <a:t>3</a:t>
            </a:fld>
            <a:endParaRPr lang="en-US" altLang="en-US"/>
          </a:p>
        </p:txBody>
      </p:sp>
      <p:pic>
        <p:nvPicPr>
          <p:cNvPr id="4" name="Picture 3"/>
          <p:cNvPicPr>
            <a:picLocks noChangeAspect="1"/>
          </p:cNvPicPr>
          <p:nvPr/>
        </p:nvPicPr>
        <p:blipFill>
          <a:blip r:embed="rId3"/>
          <a:stretch>
            <a:fillRect/>
          </a:stretch>
        </p:blipFill>
        <p:spPr>
          <a:xfrm>
            <a:off x="0" y="2250188"/>
            <a:ext cx="9144000" cy="4607812"/>
          </a:xfrm>
          <a:prstGeom prst="rect">
            <a:avLst/>
          </a:prstGeom>
        </p:spPr>
      </p:pic>
      <p:sp>
        <p:nvSpPr>
          <p:cNvPr id="5" name="TextBox 4"/>
          <p:cNvSpPr txBox="1"/>
          <p:nvPr/>
        </p:nvSpPr>
        <p:spPr>
          <a:xfrm>
            <a:off x="0" y="1075202"/>
            <a:ext cx="8977745" cy="1077218"/>
          </a:xfrm>
          <a:prstGeom prst="rect">
            <a:avLst/>
          </a:prstGeom>
          <a:noFill/>
        </p:spPr>
        <p:txBody>
          <a:bodyPr wrap="square" rtlCol="0">
            <a:spAutoFit/>
          </a:bodyPr>
          <a:lstStyle/>
          <a:p>
            <a:pPr marL="285750" indent="-285750">
              <a:buFont typeface="Wingdings" panose="05000000000000000000" pitchFamily="2" charset="2"/>
              <a:buChar char="Ø"/>
            </a:pPr>
            <a:r>
              <a:rPr lang="en-US" dirty="0"/>
              <a:t>Launched in January 2017, maps for PICs available since end June 2017</a:t>
            </a:r>
          </a:p>
          <a:p>
            <a:pPr marL="285750" indent="-285750">
              <a:buFont typeface="Wingdings" panose="05000000000000000000" pitchFamily="2" charset="2"/>
              <a:buChar char="Ø"/>
            </a:pPr>
            <a:r>
              <a:rPr lang="en-US" dirty="0"/>
              <a:t>Based on high quality modeled solar data from Solargis</a:t>
            </a:r>
          </a:p>
          <a:p>
            <a:pPr marL="285750" indent="-285750">
              <a:buFont typeface="Wingdings" panose="05000000000000000000" pitchFamily="2" charset="2"/>
              <a:buChar char="Ø"/>
            </a:pPr>
            <a:r>
              <a:rPr lang="en-US" dirty="0"/>
              <a:t>Around 65,000 visitors since launch</a:t>
            </a:r>
          </a:p>
          <a:p>
            <a:pPr marL="285750" indent="-285750">
              <a:buFont typeface="Wingdings" panose="05000000000000000000" pitchFamily="2" charset="2"/>
              <a:buChar char="Ø"/>
            </a:pPr>
            <a:r>
              <a:rPr lang="en-US" dirty="0"/>
              <a:t>Poster maps and GIS layers for all developing countries</a:t>
            </a:r>
          </a:p>
        </p:txBody>
      </p:sp>
      <p:sp>
        <p:nvSpPr>
          <p:cNvPr id="6" name="TextBox 5"/>
          <p:cNvSpPr txBox="1"/>
          <p:nvPr/>
        </p:nvSpPr>
        <p:spPr>
          <a:xfrm>
            <a:off x="0" y="3851564"/>
            <a:ext cx="9144000" cy="923330"/>
          </a:xfrm>
          <a:prstGeom prst="rect">
            <a:avLst/>
          </a:prstGeom>
          <a:noFill/>
        </p:spPr>
        <p:txBody>
          <a:bodyPr wrap="square" rtlCol="0">
            <a:spAutoFit/>
          </a:bodyPr>
          <a:lstStyle/>
          <a:p>
            <a:pPr algn="ctr"/>
            <a:r>
              <a:rPr lang="en-US" sz="5400" dirty="0">
                <a:hlinkClick r:id="rId4"/>
              </a:rPr>
              <a:t>http://globalsolaratlas.info</a:t>
            </a:r>
            <a:r>
              <a:rPr lang="en-US" sz="5400" dirty="0"/>
              <a:t>  </a:t>
            </a:r>
          </a:p>
        </p:txBody>
      </p:sp>
    </p:spTree>
    <p:extLst>
      <p:ext uri="{BB962C8B-B14F-4D97-AF65-F5344CB8AC3E}">
        <p14:creationId xmlns:p14="http://schemas.microsoft.com/office/powerpoint/2010/main" val="113474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2" nodeType="clickEffect">
                                  <p:stCondLst>
                                    <p:cond delay="0"/>
                                  </p:stCondLst>
                                  <p:iterate type="lt">
                                    <p:tmPct val="0"/>
                                  </p:iterate>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ppt_x</p:attrName>
                                        </p:attrNameLst>
                                      </p:cBhvr>
                                      <p:tavLst>
                                        <p:tav tm="0">
                                          <p:val>
                                            <p:strVal val="#ppt_x"/>
                                          </p:val>
                                        </p:tav>
                                        <p:tav tm="100000">
                                          <p:val>
                                            <p:strVal val="#ppt_x"/>
                                          </p:val>
                                        </p:tav>
                                      </p:tavLst>
                                    </p:anim>
                                    <p:anim calcmode="lin" valueType="num">
                                      <p:cBhvr>
                                        <p:cTn id="9" dur="2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51164"/>
          </a:xfrm>
        </p:spPr>
        <p:txBody>
          <a:bodyPr>
            <a:normAutofit/>
          </a:bodyPr>
          <a:lstStyle/>
          <a:p>
            <a:pPr indent="0">
              <a:spcAft>
                <a:spcPts val="0"/>
              </a:spcAft>
            </a:pPr>
            <a:r>
              <a:rPr lang="en-US" sz="3600" b="1" dirty="0">
                <a:solidFill>
                  <a:srgbClr val="000000"/>
                </a:solidFill>
              </a:rPr>
              <a:t>Mapping completed!</a:t>
            </a:r>
          </a:p>
        </p:txBody>
      </p:sp>
      <p:sp>
        <p:nvSpPr>
          <p:cNvPr id="3" name="Slide Number Placeholder 2"/>
          <p:cNvSpPr>
            <a:spLocks noGrp="1"/>
          </p:cNvSpPr>
          <p:nvPr>
            <p:ph type="sldNum" sz="quarter" idx="15"/>
          </p:nvPr>
        </p:nvSpPr>
        <p:spPr/>
        <p:txBody>
          <a:bodyPr/>
          <a:lstStyle/>
          <a:p>
            <a:fld id="{D6627808-BB7F-44A8-B401-4A02737E477C}" type="slidenum">
              <a:rPr lang="en-US" altLang="en-US" smtClean="0"/>
              <a:pPr/>
              <a:t>4</a:t>
            </a:fld>
            <a:endParaRPr lang="en-US" altLang="en-US"/>
          </a:p>
        </p:txBody>
      </p:sp>
      <p:pic>
        <p:nvPicPr>
          <p:cNvPr id="10" name="Picture 9"/>
          <p:cNvPicPr>
            <a:picLocks noChangeAspect="1"/>
          </p:cNvPicPr>
          <p:nvPr/>
        </p:nvPicPr>
        <p:blipFill>
          <a:blip r:embed="rId3"/>
          <a:stretch>
            <a:fillRect/>
          </a:stretch>
        </p:blipFill>
        <p:spPr>
          <a:xfrm>
            <a:off x="0" y="865991"/>
            <a:ext cx="8497125" cy="5540278"/>
          </a:xfrm>
          <a:prstGeom prst="rect">
            <a:avLst/>
          </a:prstGeom>
        </p:spPr>
      </p:pic>
      <p:pic>
        <p:nvPicPr>
          <p:cNvPr id="11" name="Picture 10"/>
          <p:cNvPicPr>
            <a:picLocks noChangeAspect="1"/>
          </p:cNvPicPr>
          <p:nvPr/>
        </p:nvPicPr>
        <p:blipFill>
          <a:blip r:embed="rId4"/>
          <a:stretch>
            <a:fillRect/>
          </a:stretch>
        </p:blipFill>
        <p:spPr>
          <a:xfrm>
            <a:off x="564445" y="903385"/>
            <a:ext cx="7920296" cy="5111021"/>
          </a:xfrm>
          <a:prstGeom prst="rect">
            <a:avLst/>
          </a:prstGeom>
        </p:spPr>
      </p:pic>
      <p:pic>
        <p:nvPicPr>
          <p:cNvPr id="12" name="Picture 11"/>
          <p:cNvPicPr>
            <a:picLocks noChangeAspect="1"/>
          </p:cNvPicPr>
          <p:nvPr/>
        </p:nvPicPr>
        <p:blipFill>
          <a:blip r:embed="rId5"/>
          <a:stretch>
            <a:fillRect/>
          </a:stretch>
        </p:blipFill>
        <p:spPr>
          <a:xfrm>
            <a:off x="1470779" y="1241485"/>
            <a:ext cx="7590791" cy="4994122"/>
          </a:xfrm>
          <a:prstGeom prst="rect">
            <a:avLst/>
          </a:prstGeom>
        </p:spPr>
      </p:pic>
    </p:spTree>
    <p:extLst>
      <p:ext uri="{BB962C8B-B14F-4D97-AF65-F5344CB8AC3E}">
        <p14:creationId xmlns:p14="http://schemas.microsoft.com/office/powerpoint/2010/main" val="309843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51164"/>
          </a:xfrm>
        </p:spPr>
        <p:txBody>
          <a:bodyPr>
            <a:normAutofit/>
          </a:bodyPr>
          <a:lstStyle/>
          <a:p>
            <a:pPr indent="0">
              <a:spcAft>
                <a:spcPts val="0"/>
              </a:spcAft>
            </a:pPr>
            <a:r>
              <a:rPr lang="en-US" sz="3600" b="1" dirty="0">
                <a:solidFill>
                  <a:srgbClr val="000000"/>
                </a:solidFill>
              </a:rPr>
              <a:t>Easy to Use Downloads</a:t>
            </a:r>
          </a:p>
        </p:txBody>
      </p:sp>
      <p:sp>
        <p:nvSpPr>
          <p:cNvPr id="3" name="Slide Number Placeholder 2"/>
          <p:cNvSpPr>
            <a:spLocks noGrp="1"/>
          </p:cNvSpPr>
          <p:nvPr>
            <p:ph type="sldNum" sz="quarter" idx="15"/>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D6627808-BB7F-44A8-B401-4A02737E477C}" type="slidenum">
              <a:rPr kumimoji="0" lang="en-US" altLang="en-US" sz="1100" b="0" i="0" u="none" strike="noStrike" kern="1200" cap="none" spc="0" normalizeH="0" baseline="0" noProof="0" smtClean="0">
                <a:ln>
                  <a:noFill/>
                </a:ln>
                <a:solidFill>
                  <a:srgbClr val="595959"/>
                </a:solidFill>
                <a:effectLst/>
                <a:uLnTx/>
                <a:uFillTx/>
                <a:latin typeface="Arial" pitchFamily="34" charset="0"/>
                <a:ea typeface="MS PGothic"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5</a:t>
            </a:fld>
            <a:endParaRPr kumimoji="0" lang="en-US" altLang="en-US" sz="1100" b="0" i="0" u="none" strike="noStrike" kern="1200" cap="none" spc="0" normalizeH="0" baseline="0" noProof="0">
              <a:ln>
                <a:noFill/>
              </a:ln>
              <a:solidFill>
                <a:srgbClr val="595959"/>
              </a:solidFill>
              <a:effectLst/>
              <a:uLnTx/>
              <a:uFillTx/>
              <a:latin typeface="Arial" pitchFamily="34" charset="0"/>
              <a:ea typeface="MS PGothic" pitchFamily="34" charset="-128"/>
              <a:cs typeface="+mn-cs"/>
            </a:endParaRPr>
          </a:p>
        </p:txBody>
      </p:sp>
      <p:sp>
        <p:nvSpPr>
          <p:cNvPr id="5" name="TextBox 4"/>
          <p:cNvSpPr txBox="1"/>
          <p:nvPr/>
        </p:nvSpPr>
        <p:spPr>
          <a:xfrm>
            <a:off x="0" y="962313"/>
            <a:ext cx="8977745" cy="1323439"/>
          </a:xfrm>
          <a:prstGeom prst="rect">
            <a:avLst/>
          </a:prstGeom>
          <a:noFill/>
        </p:spPr>
        <p:txBody>
          <a:bodyPr wrap="square" rtlCol="0">
            <a:spAutoFit/>
          </a:bodyPr>
          <a:lstStyle/>
          <a:p>
            <a:pPr marL="285750" lvl="0" indent="-285750">
              <a:buFont typeface="Wingdings" panose="05000000000000000000" pitchFamily="2" charset="2"/>
              <a:buChar char="Ø"/>
            </a:pPr>
            <a:r>
              <a:rPr kumimoji="0" lang="en-US" sz="1600" b="1" i="0" u="none" strike="noStrike" kern="1200" cap="none" spc="0" normalizeH="0" baseline="0" noProof="0" dirty="0">
                <a:ln>
                  <a:noFill/>
                </a:ln>
                <a:solidFill>
                  <a:srgbClr val="021F43"/>
                </a:solidFill>
                <a:effectLst/>
                <a:uLnTx/>
                <a:uFillTx/>
                <a:latin typeface="Trebuchet MS" pitchFamily="34" charset="0"/>
                <a:ea typeface="MS PGothic" pitchFamily="34" charset="-128"/>
                <a:cs typeface="+mn-cs"/>
              </a:rPr>
              <a:t>Go to</a:t>
            </a:r>
            <a:r>
              <a:rPr lang="en-US" dirty="0">
                <a:solidFill>
                  <a:srgbClr val="021F43"/>
                </a:solidFill>
              </a:rPr>
              <a:t>: </a:t>
            </a:r>
            <a:r>
              <a:rPr lang="en-US" dirty="0">
                <a:solidFill>
                  <a:srgbClr val="021F43"/>
                </a:solidFill>
                <a:hlinkClick r:id="rId3"/>
              </a:rPr>
              <a:t>http://globalsolaratlas.info/downloads</a:t>
            </a:r>
            <a:r>
              <a:rPr lang="en-US" dirty="0">
                <a:solidFill>
                  <a:srgbClr val="021F43"/>
                </a:solidFill>
              </a:rPr>
              <a:t> </a:t>
            </a:r>
            <a:endParaRPr kumimoji="0" lang="en-US" sz="1600" b="1" i="0" u="none" strike="noStrike" kern="1200" cap="none" spc="0" normalizeH="0" baseline="0" noProof="0" dirty="0">
              <a:ln>
                <a:noFill/>
              </a:ln>
              <a:solidFill>
                <a:srgbClr val="021F43"/>
              </a:solidFill>
              <a:effectLst/>
              <a:uLnTx/>
              <a:uFillTx/>
              <a:latin typeface="Trebuchet MS" pitchFamily="34" charset="0"/>
              <a:ea typeface="MS PGothic" pitchFamily="34" charset="-128"/>
              <a:cs typeface="+mn-cs"/>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1600" b="1" i="0" u="none" strike="noStrike" kern="1200" cap="none" spc="0" normalizeH="0" baseline="0" noProof="0" dirty="0">
                <a:ln>
                  <a:noFill/>
                </a:ln>
                <a:solidFill>
                  <a:srgbClr val="021F43"/>
                </a:solidFill>
                <a:effectLst/>
                <a:uLnTx/>
                <a:uFillTx/>
                <a:latin typeface="Trebuchet MS" pitchFamily="34" charset="0"/>
                <a:ea typeface="MS PGothic" pitchFamily="34" charset="-128"/>
                <a:cs typeface="+mn-cs"/>
              </a:rPr>
              <a:t>Poster maps and GIS</a:t>
            </a:r>
            <a:r>
              <a:rPr kumimoji="0" lang="en-US" sz="1600" b="1" i="0" u="none" strike="noStrike" kern="1200" cap="none" spc="0" normalizeH="0" noProof="0" dirty="0">
                <a:ln>
                  <a:noFill/>
                </a:ln>
                <a:solidFill>
                  <a:srgbClr val="021F43"/>
                </a:solidFill>
                <a:effectLst/>
                <a:uLnTx/>
                <a:uFillTx/>
                <a:latin typeface="Trebuchet MS" pitchFamily="34" charset="0"/>
                <a:ea typeface="MS PGothic" pitchFamily="34" charset="-128"/>
                <a:cs typeface="+mn-cs"/>
              </a:rPr>
              <a:t> </a:t>
            </a:r>
            <a:r>
              <a:rPr lang="en-US" dirty="0">
                <a:solidFill>
                  <a:srgbClr val="021F43"/>
                </a:solidFill>
              </a:rPr>
              <a:t>layers easy to download</a:t>
            </a:r>
          </a:p>
          <a:p>
            <a:pPr marL="285750" lvl="0" indent="-285750">
              <a:buFont typeface="Wingdings" panose="05000000000000000000" pitchFamily="2" charset="2"/>
              <a:buChar char="Ø"/>
            </a:pPr>
            <a:r>
              <a:rPr lang="en-US" dirty="0">
                <a:solidFill>
                  <a:srgbClr val="021F43"/>
                </a:solidFill>
              </a:rPr>
              <a:t>User guide: </a:t>
            </a:r>
            <a:r>
              <a:rPr lang="en-US" dirty="0">
                <a:solidFill>
                  <a:srgbClr val="021F43"/>
                </a:solidFill>
                <a:hlinkClick r:id="rId4"/>
              </a:rPr>
              <a:t>http://globalsolaratlas.info/knowledge-base/user-guide</a:t>
            </a:r>
            <a:r>
              <a:rPr lang="en-US" dirty="0">
                <a:solidFill>
                  <a:srgbClr val="021F43"/>
                </a:solidFill>
              </a:rPr>
              <a:t> </a:t>
            </a:r>
          </a:p>
          <a:p>
            <a:pPr marL="285750" lvl="0" indent="-285750">
              <a:buFont typeface="Wingdings" panose="05000000000000000000" pitchFamily="2" charset="2"/>
              <a:buChar char="Ø"/>
            </a:pPr>
            <a:r>
              <a:rPr lang="en-US" dirty="0">
                <a:solidFill>
                  <a:srgbClr val="021F43"/>
                </a:solidFill>
              </a:rPr>
              <a:t>FAQ: </a:t>
            </a:r>
            <a:r>
              <a:rPr lang="en-US" dirty="0">
                <a:solidFill>
                  <a:srgbClr val="021F43"/>
                </a:solidFill>
                <a:hlinkClick r:id="rId5"/>
              </a:rPr>
              <a:t>http://globalsolaratlas.info/knowledge-base/faq</a:t>
            </a:r>
            <a:r>
              <a:rPr lang="en-US" dirty="0">
                <a:solidFill>
                  <a:srgbClr val="021F43"/>
                </a:solidFill>
              </a:rPr>
              <a:t> </a:t>
            </a:r>
          </a:p>
          <a:p>
            <a:pPr marL="285750" lvl="0" indent="-285750">
              <a:buFont typeface="Wingdings" panose="05000000000000000000" pitchFamily="2" charset="2"/>
              <a:buChar char="Ø"/>
            </a:pPr>
            <a:r>
              <a:rPr lang="en-US" dirty="0">
                <a:solidFill>
                  <a:srgbClr val="021F43"/>
                </a:solidFill>
              </a:rPr>
              <a:t>Has anyone used the site already? Feedback?</a:t>
            </a:r>
          </a:p>
        </p:txBody>
      </p:sp>
      <p:pic>
        <p:nvPicPr>
          <p:cNvPr id="7" name="Picture 6"/>
          <p:cNvPicPr>
            <a:picLocks noChangeAspect="1"/>
          </p:cNvPicPr>
          <p:nvPr/>
        </p:nvPicPr>
        <p:blipFill>
          <a:blip r:embed="rId6"/>
          <a:stretch>
            <a:fillRect/>
          </a:stretch>
        </p:blipFill>
        <p:spPr>
          <a:xfrm>
            <a:off x="1865355" y="2285752"/>
            <a:ext cx="5616490" cy="4572248"/>
          </a:xfrm>
          <a:prstGeom prst="rect">
            <a:avLst/>
          </a:prstGeom>
        </p:spPr>
      </p:pic>
    </p:spTree>
    <p:extLst>
      <p:ext uri="{BB962C8B-B14F-4D97-AF65-F5344CB8AC3E}">
        <p14:creationId xmlns:p14="http://schemas.microsoft.com/office/powerpoint/2010/main" val="1716137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51164"/>
          </a:xfrm>
        </p:spPr>
        <p:txBody>
          <a:bodyPr>
            <a:normAutofit/>
          </a:bodyPr>
          <a:lstStyle/>
          <a:p>
            <a:pPr indent="0">
              <a:spcAft>
                <a:spcPts val="0"/>
              </a:spcAft>
            </a:pPr>
            <a:r>
              <a:rPr lang="en-US" sz="3600" b="1" dirty="0">
                <a:solidFill>
                  <a:srgbClr val="000000"/>
                </a:solidFill>
              </a:rPr>
              <a:t>But uncertainties remain</a:t>
            </a:r>
          </a:p>
        </p:txBody>
      </p:sp>
      <p:sp>
        <p:nvSpPr>
          <p:cNvPr id="3" name="Slide Number Placeholder 2"/>
          <p:cNvSpPr>
            <a:spLocks noGrp="1"/>
          </p:cNvSpPr>
          <p:nvPr>
            <p:ph type="sldNum" sz="quarter" idx="15"/>
          </p:nvPr>
        </p:nvSpPr>
        <p:spPr/>
        <p:txBody>
          <a:bodyPr/>
          <a:lstStyle/>
          <a:p>
            <a:fld id="{D6627808-BB7F-44A8-B401-4A02737E477C}" type="slidenum">
              <a:rPr lang="en-US" altLang="en-US" smtClean="0"/>
              <a:pPr/>
              <a:t>6</a:t>
            </a:fld>
            <a:endParaRPr lang="en-US" altLang="en-US"/>
          </a:p>
        </p:txBody>
      </p:sp>
      <p:pic>
        <p:nvPicPr>
          <p:cNvPr id="1026" name="02246C0F-34D3-4FB9-8AB8-9B298B28C3E5" descr="EABC775D-D4F1-4A9C-9419-A0049FF2B21B@geomode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372836"/>
            <a:ext cx="9144000" cy="4988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7213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51164"/>
          </a:xfrm>
        </p:spPr>
        <p:txBody>
          <a:bodyPr>
            <a:normAutofit/>
          </a:bodyPr>
          <a:lstStyle/>
          <a:p>
            <a:pPr indent="0">
              <a:spcAft>
                <a:spcPts val="0"/>
              </a:spcAft>
            </a:pPr>
            <a:r>
              <a:rPr lang="en-US" sz="3600" b="1" dirty="0">
                <a:solidFill>
                  <a:srgbClr val="000000"/>
                </a:solidFill>
              </a:rPr>
              <a:t>Need to invest in high quality measurement data</a:t>
            </a:r>
          </a:p>
        </p:txBody>
      </p:sp>
      <p:sp>
        <p:nvSpPr>
          <p:cNvPr id="3" name="Slide Number Placeholder 2"/>
          <p:cNvSpPr>
            <a:spLocks noGrp="1"/>
          </p:cNvSpPr>
          <p:nvPr>
            <p:ph type="sldNum" sz="quarter" idx="15"/>
          </p:nvPr>
        </p:nvSpPr>
        <p:spPr/>
        <p:txBody>
          <a:bodyPr/>
          <a:lstStyle/>
          <a:p>
            <a:fld id="{D6627808-BB7F-44A8-B401-4A02737E477C}" type="slidenum">
              <a:rPr lang="en-US" altLang="en-US" smtClean="0"/>
              <a:pPr/>
              <a:t>7</a:t>
            </a:fld>
            <a:endParaRPr lang="en-US" alt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519274"/>
            <a:ext cx="5092602" cy="381945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39954" y="1519274"/>
            <a:ext cx="4004045" cy="5338726"/>
          </a:xfrm>
          <a:prstGeom prst="rect">
            <a:avLst/>
          </a:prstGeom>
        </p:spPr>
      </p:pic>
    </p:spTree>
    <p:extLst>
      <p:ext uri="{BB962C8B-B14F-4D97-AF65-F5344CB8AC3E}">
        <p14:creationId xmlns:p14="http://schemas.microsoft.com/office/powerpoint/2010/main" val="1724729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57238"/>
          </a:xfrm>
        </p:spPr>
        <p:txBody>
          <a:bodyPr>
            <a:normAutofit/>
          </a:bodyPr>
          <a:lstStyle/>
          <a:p>
            <a:pPr indent="0">
              <a:spcAft>
                <a:spcPts val="600"/>
              </a:spcAft>
            </a:pPr>
            <a:r>
              <a:rPr lang="en-US" sz="3600" b="1" dirty="0">
                <a:solidFill>
                  <a:srgbClr val="000000"/>
                </a:solidFill>
              </a:rPr>
              <a:t>Country Project Pipeline</a:t>
            </a:r>
          </a:p>
        </p:txBody>
      </p:sp>
      <p:graphicFrame>
        <p:nvGraphicFramePr>
          <p:cNvPr id="7" name="Content Placeholder 2"/>
          <p:cNvGraphicFramePr>
            <a:graphicFrameLocks/>
          </p:cNvGraphicFramePr>
          <p:nvPr>
            <p:extLst/>
          </p:nvPr>
        </p:nvGraphicFramePr>
        <p:xfrm>
          <a:off x="106135" y="955994"/>
          <a:ext cx="8931729" cy="5770244"/>
        </p:xfrm>
        <a:graphic>
          <a:graphicData uri="http://schemas.openxmlformats.org/drawingml/2006/table">
            <a:tbl>
              <a:tblPr firstRow="1" bandRow="1">
                <a:tableStyleId>{5C22544A-7EE6-4342-B048-85BDC9FD1C3A}</a:tableStyleId>
              </a:tblPr>
              <a:tblGrid>
                <a:gridCol w="1460743">
                  <a:extLst>
                    <a:ext uri="{9D8B030D-6E8A-4147-A177-3AD203B41FA5}">
                      <a16:colId xmlns:a16="http://schemas.microsoft.com/office/drawing/2014/main" val="20000"/>
                    </a:ext>
                  </a:extLst>
                </a:gridCol>
                <a:gridCol w="1466321">
                  <a:extLst>
                    <a:ext uri="{9D8B030D-6E8A-4147-A177-3AD203B41FA5}">
                      <a16:colId xmlns:a16="http://schemas.microsoft.com/office/drawing/2014/main" val="20001"/>
                    </a:ext>
                  </a:extLst>
                </a:gridCol>
                <a:gridCol w="1706062">
                  <a:extLst>
                    <a:ext uri="{9D8B030D-6E8A-4147-A177-3AD203B41FA5}">
                      <a16:colId xmlns:a16="http://schemas.microsoft.com/office/drawing/2014/main" val="20002"/>
                    </a:ext>
                  </a:extLst>
                </a:gridCol>
                <a:gridCol w="1014716">
                  <a:extLst>
                    <a:ext uri="{9D8B030D-6E8A-4147-A177-3AD203B41FA5}">
                      <a16:colId xmlns:a16="http://schemas.microsoft.com/office/drawing/2014/main" val="20003"/>
                    </a:ext>
                  </a:extLst>
                </a:gridCol>
                <a:gridCol w="1377114">
                  <a:extLst>
                    <a:ext uri="{9D8B030D-6E8A-4147-A177-3AD203B41FA5}">
                      <a16:colId xmlns:a16="http://schemas.microsoft.com/office/drawing/2014/main" val="20004"/>
                    </a:ext>
                  </a:extLst>
                </a:gridCol>
                <a:gridCol w="992414">
                  <a:extLst>
                    <a:ext uri="{9D8B030D-6E8A-4147-A177-3AD203B41FA5}">
                      <a16:colId xmlns:a16="http://schemas.microsoft.com/office/drawing/2014/main" val="20005"/>
                    </a:ext>
                  </a:extLst>
                </a:gridCol>
                <a:gridCol w="914359">
                  <a:extLst>
                    <a:ext uri="{9D8B030D-6E8A-4147-A177-3AD203B41FA5}">
                      <a16:colId xmlns:a16="http://schemas.microsoft.com/office/drawing/2014/main" val="20006"/>
                    </a:ext>
                  </a:extLst>
                </a:gridCol>
              </a:tblGrid>
              <a:tr h="386832">
                <a:tc>
                  <a:txBody>
                    <a:bodyPr/>
                    <a:lstStyle/>
                    <a:p>
                      <a:r>
                        <a:rPr lang="en-US" sz="1800" dirty="0">
                          <a:latin typeface="Calibri" panose="020F0502020204030204" pitchFamily="34" charset="0"/>
                        </a:rPr>
                        <a:t>Country</a:t>
                      </a:r>
                    </a:p>
                  </a:txBody>
                  <a:tcPr>
                    <a:solidFill>
                      <a:srgbClr val="032A45"/>
                    </a:solidFill>
                  </a:tcPr>
                </a:tc>
                <a:tc>
                  <a:txBody>
                    <a:bodyPr/>
                    <a:lstStyle/>
                    <a:p>
                      <a:pPr algn="ctr"/>
                      <a:r>
                        <a:rPr lang="en-US" sz="1800" dirty="0">
                          <a:latin typeface="Calibri" panose="020F0502020204030204" pitchFamily="34" charset="0"/>
                        </a:rPr>
                        <a:t>Funding</a:t>
                      </a:r>
                    </a:p>
                  </a:txBody>
                  <a:tcPr>
                    <a:solidFill>
                      <a:srgbClr val="032A45"/>
                    </a:solidFill>
                  </a:tcPr>
                </a:tc>
                <a:tc>
                  <a:txBody>
                    <a:bodyPr/>
                    <a:lstStyle/>
                    <a:p>
                      <a:pPr algn="ctr"/>
                      <a:r>
                        <a:rPr lang="en-US" sz="1800" dirty="0">
                          <a:latin typeface="Calibri" panose="020F0502020204030204" pitchFamily="34" charset="0"/>
                        </a:rPr>
                        <a:t>Source</a:t>
                      </a:r>
                    </a:p>
                  </a:txBody>
                  <a:tcPr>
                    <a:solidFill>
                      <a:srgbClr val="032A45"/>
                    </a:solidFill>
                  </a:tcPr>
                </a:tc>
                <a:tc>
                  <a:txBody>
                    <a:bodyPr/>
                    <a:lstStyle/>
                    <a:p>
                      <a:pPr algn="ctr"/>
                      <a:r>
                        <a:rPr lang="en-US" sz="1800" dirty="0">
                          <a:latin typeface="Calibri" panose="020F0502020204030204" pitchFamily="34" charset="0"/>
                        </a:rPr>
                        <a:t>Biomass</a:t>
                      </a:r>
                    </a:p>
                  </a:txBody>
                  <a:tcPr>
                    <a:solidFill>
                      <a:srgbClr val="032A45"/>
                    </a:solidFill>
                  </a:tcPr>
                </a:tc>
                <a:tc>
                  <a:txBody>
                    <a:bodyPr/>
                    <a:lstStyle/>
                    <a:p>
                      <a:pPr algn="ctr"/>
                      <a:r>
                        <a:rPr lang="en-US" sz="1800" dirty="0">
                          <a:latin typeface="Calibri" panose="020F0502020204030204" pitchFamily="34" charset="0"/>
                        </a:rPr>
                        <a:t>Small Hydro</a:t>
                      </a:r>
                    </a:p>
                  </a:txBody>
                  <a:tcPr>
                    <a:solidFill>
                      <a:srgbClr val="032A45"/>
                    </a:solidFill>
                  </a:tcPr>
                </a:tc>
                <a:tc>
                  <a:txBody>
                    <a:bodyPr/>
                    <a:lstStyle/>
                    <a:p>
                      <a:pPr algn="ctr"/>
                      <a:r>
                        <a:rPr lang="en-US" sz="1800" dirty="0">
                          <a:latin typeface="Calibri" panose="020F0502020204030204" pitchFamily="34" charset="0"/>
                        </a:rPr>
                        <a:t>Solar</a:t>
                      </a:r>
                    </a:p>
                  </a:txBody>
                  <a:tcPr>
                    <a:solidFill>
                      <a:srgbClr val="032A45"/>
                    </a:solidFill>
                  </a:tcPr>
                </a:tc>
                <a:tc>
                  <a:txBody>
                    <a:bodyPr/>
                    <a:lstStyle/>
                    <a:p>
                      <a:pPr algn="ctr"/>
                      <a:r>
                        <a:rPr lang="en-US" sz="1800" dirty="0">
                          <a:latin typeface="Calibri" panose="020F0502020204030204" pitchFamily="34" charset="0"/>
                        </a:rPr>
                        <a:t>Wind</a:t>
                      </a:r>
                    </a:p>
                  </a:txBody>
                  <a:tcPr>
                    <a:solidFill>
                      <a:srgbClr val="032A45"/>
                    </a:solidFill>
                  </a:tcPr>
                </a:tc>
                <a:extLst>
                  <a:ext uri="{0D108BD9-81ED-4DB2-BD59-A6C34878D82A}">
                    <a16:rowId xmlns:a16="http://schemas.microsoft.com/office/drawing/2014/main" val="10000"/>
                  </a:ext>
                </a:extLst>
              </a:tr>
              <a:tr h="274006">
                <a:tc>
                  <a:txBody>
                    <a:bodyPr/>
                    <a:lstStyle/>
                    <a:p>
                      <a:r>
                        <a:rPr lang="en-US" sz="1100" b="1" dirty="0">
                          <a:solidFill>
                            <a:schemeClr val="tx1"/>
                          </a:solidFill>
                          <a:latin typeface="Calibri" panose="020F0502020204030204" pitchFamily="34" charset="0"/>
                        </a:rPr>
                        <a:t>Bangladesh</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alibri" panose="020F0502020204030204" pitchFamily="34" charset="0"/>
                        </a:rPr>
                        <a:t>$500,000</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alibri" panose="020F0502020204030204" pitchFamily="34" charset="0"/>
                        </a:rPr>
                        <a:t>ESMAP / ASTAE</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0" dirty="0">
                        <a:solidFill>
                          <a:schemeClr val="tx1"/>
                        </a:solidFill>
                        <a:latin typeface="Calibri" panose="020F050202020403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0" dirty="0">
                        <a:solidFill>
                          <a:schemeClr val="tx1"/>
                        </a:solidFill>
                        <a:latin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rgbClr val="FF0000"/>
                          </a:solidFill>
                          <a:latin typeface="Calibri" panose="020F0502020204030204" pitchFamily="34" charset="0"/>
                          <a:sym typeface="Wingdings"/>
                        </a:rPr>
                        <a:t></a:t>
                      </a:r>
                      <a:endParaRPr lang="en-US" sz="1100" b="1" dirty="0">
                        <a:solidFill>
                          <a:srgbClr val="FF0000"/>
                        </a:solidFill>
                        <a:latin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latin typeface="Calibri" panose="020F0502020204030204" pitchFamily="34" charset="0"/>
                          <a:sym typeface="Wingdings"/>
                        </a:rPr>
                        <a:t></a:t>
                      </a:r>
                      <a:endParaRPr lang="en-US" sz="1100" b="1" dirty="0">
                        <a:solidFill>
                          <a:schemeClr val="tx1"/>
                        </a:solidFill>
                        <a:latin typeface="Calibri" panose="020F0502020204030204" pitchFamily="34" charset="0"/>
                      </a:endParaRPr>
                    </a:p>
                  </a:txBody>
                  <a:tcPr anchor="ctr"/>
                </a:tc>
                <a:extLst>
                  <a:ext uri="{0D108BD9-81ED-4DB2-BD59-A6C34878D82A}">
                    <a16:rowId xmlns:a16="http://schemas.microsoft.com/office/drawing/2014/main" val="10001"/>
                  </a:ext>
                </a:extLst>
              </a:tr>
              <a:tr h="274006">
                <a:tc>
                  <a:txBody>
                    <a:bodyPr/>
                    <a:lstStyle/>
                    <a:p>
                      <a:r>
                        <a:rPr lang="en-US" sz="1100" b="1" dirty="0">
                          <a:solidFill>
                            <a:schemeClr val="tx1"/>
                          </a:solidFill>
                          <a:latin typeface="Calibri" panose="020F0502020204030204" pitchFamily="34" charset="0"/>
                        </a:rPr>
                        <a:t>Burundi*</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alibri" panose="020F0502020204030204" pitchFamily="34" charset="0"/>
                        </a:rPr>
                        <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alibri" panose="020F0502020204030204" pitchFamily="34" charset="0"/>
                        </a:rPr>
                        <a:t>ESMAP</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0" dirty="0">
                        <a:solidFill>
                          <a:schemeClr val="tx1"/>
                        </a:solidFill>
                        <a:latin typeface="Calibri" panose="020F050202020403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0" dirty="0">
                        <a:solidFill>
                          <a:schemeClr val="tx1"/>
                        </a:solidFill>
                        <a:latin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rgbClr val="FF0000"/>
                          </a:solidFill>
                          <a:latin typeface="Calibri" panose="020F0502020204030204" pitchFamily="34" charset="0"/>
                          <a:sym typeface="Wingdings"/>
                        </a:rPr>
                        <a:t></a:t>
                      </a:r>
                      <a:endParaRPr lang="en-US" sz="1100" b="1" dirty="0">
                        <a:solidFill>
                          <a:srgbClr val="FF0000"/>
                        </a:solidFill>
                        <a:latin typeface="Calibri" panose="020F050202020403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1" dirty="0">
                        <a:solidFill>
                          <a:schemeClr val="tx1"/>
                        </a:solidFill>
                        <a:latin typeface="Calibri" panose="020F0502020204030204" pitchFamily="34" charset="0"/>
                      </a:endParaRPr>
                    </a:p>
                  </a:txBody>
                  <a:tcPr anchor="ctr"/>
                </a:tc>
                <a:extLst>
                  <a:ext uri="{0D108BD9-81ED-4DB2-BD59-A6C34878D82A}">
                    <a16:rowId xmlns:a16="http://schemas.microsoft.com/office/drawing/2014/main" val="10002"/>
                  </a:ext>
                </a:extLst>
              </a:tr>
              <a:tr h="274006">
                <a:tc>
                  <a:txBody>
                    <a:bodyPr/>
                    <a:lstStyle/>
                    <a:p>
                      <a:r>
                        <a:rPr lang="en-US" sz="1100" b="1" dirty="0">
                          <a:solidFill>
                            <a:schemeClr val="tx1"/>
                          </a:solidFill>
                          <a:latin typeface="Calibri" panose="020F0502020204030204" pitchFamily="34" charset="0"/>
                        </a:rPr>
                        <a:t>Ethiopia*</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alibri" panose="020F0502020204030204" pitchFamily="34" charset="0"/>
                        </a:rPr>
                        <a:t>$1,600,000</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alibri" panose="020F0502020204030204" pitchFamily="34" charset="0"/>
                        </a:rPr>
                        <a:t>ESMAP</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0" dirty="0">
                        <a:solidFill>
                          <a:schemeClr val="tx1"/>
                        </a:solidFill>
                        <a:latin typeface="Calibri" panose="020F050202020403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0" dirty="0">
                        <a:solidFill>
                          <a:schemeClr val="tx1"/>
                        </a:solidFill>
                        <a:latin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rgbClr val="FF0000"/>
                          </a:solidFill>
                          <a:latin typeface="Calibri" panose="020F0502020204030204" pitchFamily="34" charset="0"/>
                          <a:sym typeface="Wingdings"/>
                        </a:rPr>
                        <a:t></a:t>
                      </a:r>
                      <a:endParaRPr lang="en-US" sz="1100" b="1" dirty="0">
                        <a:solidFill>
                          <a:srgbClr val="FF0000"/>
                        </a:solidFill>
                        <a:latin typeface="Calibri" panose="020F050202020403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latin typeface="Calibri" panose="020F0502020204030204" pitchFamily="34" charset="0"/>
                          <a:sym typeface="Wingdings"/>
                        </a:rPr>
                        <a:t></a:t>
                      </a:r>
                      <a:endParaRPr lang="en-US" sz="1100" b="1" dirty="0">
                        <a:solidFill>
                          <a:schemeClr val="tx1"/>
                        </a:solidFill>
                        <a:latin typeface="Calibri" panose="020F0502020204030204" pitchFamily="34" charset="0"/>
                      </a:endParaRPr>
                    </a:p>
                  </a:txBody>
                  <a:tcPr anchor="ctr"/>
                </a:tc>
                <a:extLst>
                  <a:ext uri="{0D108BD9-81ED-4DB2-BD59-A6C34878D82A}">
                    <a16:rowId xmlns:a16="http://schemas.microsoft.com/office/drawing/2014/main" val="10003"/>
                  </a:ext>
                </a:extLst>
              </a:tr>
              <a:tr h="274006">
                <a:tc>
                  <a:txBody>
                    <a:bodyPr/>
                    <a:lstStyle/>
                    <a:p>
                      <a:r>
                        <a:rPr lang="en-US" sz="1100" b="1" dirty="0">
                          <a:solidFill>
                            <a:schemeClr val="tx1"/>
                          </a:solidFill>
                          <a:latin typeface="Calibri" panose="020F0502020204030204" pitchFamily="34" charset="0"/>
                        </a:rPr>
                        <a:t>Indonesia</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alibri" panose="020F0502020204030204" pitchFamily="34" charset="0"/>
                        </a:rPr>
                        <a:t>$750,000</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alibri" panose="020F0502020204030204" pitchFamily="34" charset="0"/>
                        </a:rPr>
                        <a:t>ESMAP</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0" dirty="0">
                        <a:solidFill>
                          <a:schemeClr val="tx1"/>
                        </a:solidFill>
                        <a:latin typeface="Calibri" panose="020F050202020403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latin typeface="Calibri" panose="020F0502020204030204" pitchFamily="34" charset="0"/>
                          <a:sym typeface="Wingdings"/>
                        </a:rPr>
                        <a:t></a:t>
                      </a:r>
                      <a:endParaRPr lang="en-US" sz="1100" b="1" dirty="0">
                        <a:solidFill>
                          <a:schemeClr val="tx1"/>
                        </a:solidFill>
                        <a:latin typeface="Calibri" panose="020F0502020204030204" pitchFamily="34" charset="0"/>
                      </a:endParaRPr>
                    </a:p>
                  </a:txBody>
                  <a:tcPr anchor="ctr"/>
                </a:tc>
                <a:tc>
                  <a:txBody>
                    <a:bodyPr/>
                    <a:lstStyle/>
                    <a:p>
                      <a:pPr algn="ctr"/>
                      <a:endParaRPr lang="en-US" sz="1100" b="0" dirty="0">
                        <a:solidFill>
                          <a:schemeClr val="tx1"/>
                        </a:solidFill>
                        <a:latin typeface="Calibri" panose="020F0502020204030204" pitchFamily="34" charset="0"/>
                      </a:endParaRPr>
                    </a:p>
                  </a:txBody>
                  <a:tcPr anchor="ctr"/>
                </a:tc>
                <a:tc>
                  <a:txBody>
                    <a:bodyPr/>
                    <a:lstStyle/>
                    <a:p>
                      <a:pPr algn="ctr"/>
                      <a:endParaRPr lang="en-US" sz="1100" b="1" dirty="0">
                        <a:solidFill>
                          <a:schemeClr val="tx1"/>
                        </a:solidFill>
                        <a:latin typeface="Calibri" panose="020F0502020204030204" pitchFamily="34" charset="0"/>
                      </a:endParaRPr>
                    </a:p>
                  </a:txBody>
                  <a:tcPr anchor="ctr"/>
                </a:tc>
                <a:extLst>
                  <a:ext uri="{0D108BD9-81ED-4DB2-BD59-A6C34878D82A}">
                    <a16:rowId xmlns:a16="http://schemas.microsoft.com/office/drawing/2014/main" val="10004"/>
                  </a:ext>
                </a:extLst>
              </a:tr>
              <a:tr h="274006">
                <a:tc>
                  <a:txBody>
                    <a:bodyPr/>
                    <a:lstStyle/>
                    <a:p>
                      <a:pPr algn="l" fontAlgn="t"/>
                      <a:r>
                        <a:rPr lang="en-US" sz="1100" b="1" i="0" u="none" strike="noStrike" dirty="0">
                          <a:solidFill>
                            <a:schemeClr val="tx1"/>
                          </a:solidFill>
                          <a:effectLst/>
                          <a:latin typeface="Calibri" panose="020F0502020204030204" pitchFamily="34" charset="0"/>
                        </a:rPr>
                        <a:t>Kenya*</a:t>
                      </a:r>
                    </a:p>
                  </a:txBody>
                  <a:tcPr anchor="ctr"/>
                </a:tc>
                <a:tc>
                  <a:txBody>
                    <a:bodyPr/>
                    <a:lstStyle/>
                    <a:p>
                      <a:pPr algn="ctr"/>
                      <a:r>
                        <a:rPr lang="en-US" sz="1100" b="0" dirty="0">
                          <a:solidFill>
                            <a:schemeClr val="tx1"/>
                          </a:solidFill>
                          <a:latin typeface="Calibri" panose="020F0502020204030204" pitchFamily="34" charset="0"/>
                        </a:rPr>
                        <a:t>-</a:t>
                      </a:r>
                    </a:p>
                  </a:txBody>
                  <a:tcPr anchor="ctr"/>
                </a:tc>
                <a:tc>
                  <a:txBody>
                    <a:bodyPr/>
                    <a:lstStyle/>
                    <a:p>
                      <a:pPr algn="ctr"/>
                      <a:r>
                        <a:rPr lang="en-US" sz="1100" b="0" dirty="0">
                          <a:solidFill>
                            <a:schemeClr val="tx1"/>
                          </a:solidFill>
                          <a:latin typeface="Calibri" panose="020F0502020204030204" pitchFamily="34" charset="0"/>
                        </a:rPr>
                        <a:t>ESMAP</a:t>
                      </a:r>
                    </a:p>
                  </a:txBody>
                  <a:tcPr anchor="ctr"/>
                </a:tc>
                <a:tc>
                  <a:txBody>
                    <a:bodyPr/>
                    <a:lstStyle/>
                    <a:p>
                      <a:pPr algn="ctr"/>
                      <a:endParaRPr lang="en-US" sz="1100" b="0" dirty="0">
                        <a:solidFill>
                          <a:schemeClr val="tx1"/>
                        </a:solidFill>
                        <a:latin typeface="Calibri" panose="020F050202020403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1" dirty="0">
                        <a:solidFill>
                          <a:schemeClr val="tx1"/>
                        </a:solidFill>
                        <a:latin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rgbClr val="FF0000"/>
                          </a:solidFill>
                          <a:latin typeface="Calibri" panose="020F0502020204030204" pitchFamily="34" charset="0"/>
                          <a:sym typeface="Wingdings"/>
                        </a:rPr>
                        <a:t></a:t>
                      </a:r>
                      <a:endParaRPr lang="en-US" sz="1100" b="1" dirty="0">
                        <a:solidFill>
                          <a:srgbClr val="FF0000"/>
                        </a:solidFill>
                        <a:latin typeface="Calibri" panose="020F0502020204030204" pitchFamily="34" charset="0"/>
                      </a:endParaRPr>
                    </a:p>
                  </a:txBody>
                  <a:tcPr anchor="ctr"/>
                </a:tc>
                <a:tc>
                  <a:txBody>
                    <a:bodyPr/>
                    <a:lstStyle/>
                    <a:p>
                      <a:pPr algn="ctr"/>
                      <a:endParaRPr lang="en-US" sz="1100" b="0" dirty="0">
                        <a:solidFill>
                          <a:schemeClr val="tx1"/>
                        </a:solidFill>
                        <a:latin typeface="Calibri" panose="020F0502020204030204" pitchFamily="34" charset="0"/>
                      </a:endParaRPr>
                    </a:p>
                  </a:txBody>
                  <a:tcPr anchor="ctr"/>
                </a:tc>
                <a:extLst>
                  <a:ext uri="{0D108BD9-81ED-4DB2-BD59-A6C34878D82A}">
                    <a16:rowId xmlns:a16="http://schemas.microsoft.com/office/drawing/2014/main" val="10005"/>
                  </a:ext>
                </a:extLst>
              </a:tr>
              <a:tr h="274006">
                <a:tc>
                  <a:txBody>
                    <a:bodyPr/>
                    <a:lstStyle/>
                    <a:p>
                      <a:pPr algn="l" fontAlgn="t"/>
                      <a:r>
                        <a:rPr lang="en-US" sz="1100" b="1" i="0" u="none" strike="noStrike" dirty="0">
                          <a:solidFill>
                            <a:schemeClr val="tx1"/>
                          </a:solidFill>
                          <a:effectLst/>
                          <a:latin typeface="Calibri" panose="020F0502020204030204" pitchFamily="34" charset="0"/>
                        </a:rPr>
                        <a:t>Madagascar</a:t>
                      </a:r>
                    </a:p>
                  </a:txBody>
                  <a:tcPr anchor="ctr"/>
                </a:tc>
                <a:tc>
                  <a:txBody>
                    <a:bodyPr/>
                    <a:lstStyle/>
                    <a:p>
                      <a:pPr algn="ctr"/>
                      <a:r>
                        <a:rPr lang="en-US" sz="1100" b="0" dirty="0">
                          <a:solidFill>
                            <a:schemeClr val="tx1"/>
                          </a:solidFill>
                          <a:latin typeface="Calibri" panose="020F0502020204030204" pitchFamily="34" charset="0"/>
                        </a:rPr>
                        <a:t>$1,350,000</a:t>
                      </a:r>
                    </a:p>
                  </a:txBody>
                  <a:tcPr anchor="ctr"/>
                </a:tc>
                <a:tc>
                  <a:txBody>
                    <a:bodyPr/>
                    <a:lstStyle/>
                    <a:p>
                      <a:pPr algn="ctr"/>
                      <a:r>
                        <a:rPr lang="en-US" sz="1100" b="0" dirty="0">
                          <a:solidFill>
                            <a:schemeClr val="tx1"/>
                          </a:solidFill>
                          <a:latin typeface="Calibri" panose="020F0502020204030204" pitchFamily="34" charset="0"/>
                        </a:rPr>
                        <a:t>ESMAP</a:t>
                      </a:r>
                    </a:p>
                  </a:txBody>
                  <a:tcPr anchor="ctr"/>
                </a:tc>
                <a:tc>
                  <a:txBody>
                    <a:bodyPr/>
                    <a:lstStyle/>
                    <a:p>
                      <a:pPr algn="ctr"/>
                      <a:endParaRPr lang="en-US" sz="1100" b="0" dirty="0">
                        <a:solidFill>
                          <a:schemeClr val="tx1"/>
                        </a:solidFill>
                        <a:latin typeface="Calibri" panose="020F050202020403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latin typeface="Calibri" panose="020F0502020204030204" pitchFamily="34" charset="0"/>
                          <a:sym typeface="Wingdings"/>
                        </a:rPr>
                        <a:t></a:t>
                      </a:r>
                      <a:endParaRPr lang="en-US" sz="1100" b="1" dirty="0">
                        <a:solidFill>
                          <a:schemeClr val="tx1"/>
                        </a:solidFill>
                        <a:latin typeface="Calibri" panose="020F0502020204030204" pitchFamily="34" charset="0"/>
                      </a:endParaRPr>
                    </a:p>
                  </a:txBody>
                  <a:tcPr anchor="ctr"/>
                </a:tc>
                <a:tc>
                  <a:txBody>
                    <a:bodyPr/>
                    <a:lstStyle/>
                    <a:p>
                      <a:pPr algn="ctr"/>
                      <a:endParaRPr lang="en-US" sz="1100" b="0" dirty="0">
                        <a:solidFill>
                          <a:schemeClr val="tx1"/>
                        </a:solidFill>
                        <a:latin typeface="Calibri" panose="020F0502020204030204" pitchFamily="34" charset="0"/>
                      </a:endParaRPr>
                    </a:p>
                  </a:txBody>
                  <a:tcPr anchor="ctr"/>
                </a:tc>
                <a:tc>
                  <a:txBody>
                    <a:bodyPr/>
                    <a:lstStyle/>
                    <a:p>
                      <a:pPr algn="ctr"/>
                      <a:endParaRPr lang="en-US" sz="1100" b="0" dirty="0">
                        <a:solidFill>
                          <a:schemeClr val="tx1"/>
                        </a:solidFill>
                        <a:latin typeface="Calibri" panose="020F0502020204030204" pitchFamily="34" charset="0"/>
                      </a:endParaRPr>
                    </a:p>
                  </a:txBody>
                  <a:tcPr anchor="ctr"/>
                </a:tc>
                <a:extLst>
                  <a:ext uri="{0D108BD9-81ED-4DB2-BD59-A6C34878D82A}">
                    <a16:rowId xmlns:a16="http://schemas.microsoft.com/office/drawing/2014/main" val="10006"/>
                  </a:ext>
                </a:extLst>
              </a:tr>
              <a:tr h="274006">
                <a:tc>
                  <a:txBody>
                    <a:bodyPr/>
                    <a:lstStyle/>
                    <a:p>
                      <a:pPr algn="l" fontAlgn="t"/>
                      <a:r>
                        <a:rPr lang="en-US" sz="1100" b="1" i="0" u="none" strike="noStrike" dirty="0">
                          <a:solidFill>
                            <a:schemeClr val="tx1"/>
                          </a:solidFill>
                          <a:effectLst/>
                          <a:latin typeface="Calibri" panose="020F0502020204030204" pitchFamily="34" charset="0"/>
                        </a:rPr>
                        <a:t>Malawi</a:t>
                      </a:r>
                    </a:p>
                  </a:txBody>
                  <a:tcPr anchor="ctr"/>
                </a:tc>
                <a:tc>
                  <a:txBody>
                    <a:bodyPr/>
                    <a:lstStyle/>
                    <a:p>
                      <a:pPr algn="ctr"/>
                      <a:r>
                        <a:rPr lang="en-US" sz="1100" b="0" dirty="0">
                          <a:solidFill>
                            <a:schemeClr val="tx1"/>
                          </a:solidFill>
                          <a:latin typeface="Calibri" panose="020F0502020204030204" pitchFamily="34" charset="0"/>
                        </a:rPr>
                        <a:t>$710,000</a:t>
                      </a:r>
                    </a:p>
                  </a:txBody>
                  <a:tcPr anchor="ctr"/>
                </a:tc>
                <a:tc>
                  <a:txBody>
                    <a:bodyPr/>
                    <a:lstStyle/>
                    <a:p>
                      <a:pPr algn="ctr"/>
                      <a:r>
                        <a:rPr lang="en-US" sz="1100" b="0" dirty="0">
                          <a:solidFill>
                            <a:schemeClr val="tx1"/>
                          </a:solidFill>
                          <a:latin typeface="Calibri" panose="020F0502020204030204" pitchFamily="34" charset="0"/>
                        </a:rPr>
                        <a:t>ESMAP</a:t>
                      </a:r>
                    </a:p>
                  </a:txBody>
                  <a:tcPr anchor="ctr"/>
                </a:tc>
                <a:tc>
                  <a:txBody>
                    <a:bodyPr/>
                    <a:lstStyle/>
                    <a:p>
                      <a:pPr algn="ctr"/>
                      <a:endParaRPr lang="en-US" sz="1100" b="1" dirty="0">
                        <a:solidFill>
                          <a:schemeClr val="tx1"/>
                        </a:solidFill>
                        <a:latin typeface="Calibri" panose="020F050202020403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0" dirty="0">
                        <a:solidFill>
                          <a:schemeClr val="tx1"/>
                        </a:solidFill>
                        <a:latin typeface="Calibri" panose="020F050202020403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latin typeface="Calibri" panose="020F0502020204030204" pitchFamily="34" charset="0"/>
                          <a:sym typeface="Wingdings"/>
                        </a:rPr>
                        <a:t></a:t>
                      </a:r>
                      <a:endParaRPr lang="en-US" sz="1100" b="1" dirty="0">
                        <a:solidFill>
                          <a:schemeClr val="tx1"/>
                        </a:solidFill>
                        <a:latin typeface="Calibri" panose="020F050202020403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0" dirty="0">
                        <a:solidFill>
                          <a:schemeClr val="tx1"/>
                        </a:solidFill>
                        <a:latin typeface="Calibri" panose="020F0502020204030204" pitchFamily="34" charset="0"/>
                      </a:endParaRPr>
                    </a:p>
                  </a:txBody>
                  <a:tcPr anchor="ctr"/>
                </a:tc>
                <a:extLst>
                  <a:ext uri="{0D108BD9-81ED-4DB2-BD59-A6C34878D82A}">
                    <a16:rowId xmlns:a16="http://schemas.microsoft.com/office/drawing/2014/main" val="10007"/>
                  </a:ext>
                </a:extLst>
              </a:tr>
              <a:tr h="274006">
                <a:tc>
                  <a:txBody>
                    <a:bodyPr/>
                    <a:lstStyle/>
                    <a:p>
                      <a:pPr algn="l" fontAlgn="t"/>
                      <a:r>
                        <a:rPr lang="en-US" sz="1100" b="1" i="0" u="none" strike="noStrike" dirty="0">
                          <a:solidFill>
                            <a:schemeClr val="tx1"/>
                          </a:solidFill>
                          <a:effectLst/>
                          <a:latin typeface="Calibri" panose="020F0502020204030204" pitchFamily="34" charset="0"/>
                        </a:rPr>
                        <a:t>Maldives</a:t>
                      </a:r>
                    </a:p>
                  </a:txBody>
                  <a:tcPr anchor="ctr"/>
                </a:tc>
                <a:tc>
                  <a:txBody>
                    <a:bodyPr/>
                    <a:lstStyle/>
                    <a:p>
                      <a:pPr algn="ctr"/>
                      <a:r>
                        <a:rPr lang="en-US" sz="1100" b="0" dirty="0">
                          <a:solidFill>
                            <a:schemeClr val="tx1"/>
                          </a:solidFill>
                          <a:latin typeface="Calibri" panose="020F0502020204030204" pitchFamily="34" charset="0"/>
                        </a:rPr>
                        <a:t>$2,415,000</a:t>
                      </a:r>
                    </a:p>
                  </a:txBody>
                  <a:tcPr anchor="ctr"/>
                </a:tc>
                <a:tc>
                  <a:txBody>
                    <a:bodyPr/>
                    <a:lstStyle/>
                    <a:p>
                      <a:pPr algn="ctr"/>
                      <a:r>
                        <a:rPr lang="en-US" sz="1100" b="0" dirty="0">
                          <a:solidFill>
                            <a:schemeClr val="tx1"/>
                          </a:solidFill>
                          <a:latin typeface="Calibri" panose="020F0502020204030204" pitchFamily="34" charset="0"/>
                        </a:rPr>
                        <a:t>ESMAP / ASTAE</a:t>
                      </a:r>
                    </a:p>
                  </a:txBody>
                  <a:tcPr anchor="ctr"/>
                </a:tc>
                <a:tc>
                  <a:txBody>
                    <a:bodyPr/>
                    <a:lstStyle/>
                    <a:p>
                      <a:pPr algn="ctr"/>
                      <a:endParaRPr lang="en-US" sz="1100" b="1" dirty="0">
                        <a:solidFill>
                          <a:schemeClr val="tx1"/>
                        </a:solidFill>
                        <a:latin typeface="Calibri" panose="020F050202020403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1" dirty="0">
                        <a:solidFill>
                          <a:schemeClr val="tx1"/>
                        </a:solidFill>
                        <a:latin typeface="Calibri" panose="020F0502020204030204" pitchFamily="34" charset="0"/>
                      </a:endParaRPr>
                    </a:p>
                  </a:txBody>
                  <a:tcPr anchor="ctr"/>
                </a:tc>
                <a:tc>
                  <a:txBody>
                    <a:bodyPr/>
                    <a:lstStyle/>
                    <a:p>
                      <a:pPr algn="ctr"/>
                      <a:r>
                        <a:rPr lang="en-US" sz="1100" b="1" dirty="0">
                          <a:solidFill>
                            <a:schemeClr val="tx1"/>
                          </a:solidFill>
                          <a:latin typeface="Calibri" panose="020F0502020204030204" pitchFamily="34" charset="0"/>
                          <a:sym typeface="Wingdings"/>
                        </a:rPr>
                        <a:t></a:t>
                      </a:r>
                      <a:endParaRPr lang="en-US" sz="1100" b="1" dirty="0">
                        <a:solidFill>
                          <a:schemeClr val="tx1"/>
                        </a:solidFill>
                        <a:latin typeface="Calibri" panose="020F0502020204030204" pitchFamily="34" charset="0"/>
                      </a:endParaRPr>
                    </a:p>
                  </a:txBody>
                  <a:tcPr anchor="ctr"/>
                </a:tc>
                <a:tc>
                  <a:txBody>
                    <a:bodyPr/>
                    <a:lstStyle/>
                    <a:p>
                      <a:pPr algn="ctr"/>
                      <a:r>
                        <a:rPr lang="en-US" sz="1100" b="1" dirty="0">
                          <a:solidFill>
                            <a:schemeClr val="tx1"/>
                          </a:solidFill>
                          <a:latin typeface="Calibri" panose="020F0502020204030204" pitchFamily="34" charset="0"/>
                          <a:sym typeface="Wingdings"/>
                        </a:rPr>
                        <a:t></a:t>
                      </a:r>
                      <a:endParaRPr lang="en-US" sz="1100" b="1" dirty="0">
                        <a:solidFill>
                          <a:schemeClr val="tx1"/>
                        </a:solidFill>
                        <a:latin typeface="Calibri" panose="020F0502020204030204" pitchFamily="34" charset="0"/>
                      </a:endParaRPr>
                    </a:p>
                  </a:txBody>
                  <a:tcPr anchor="ctr"/>
                </a:tc>
                <a:extLst>
                  <a:ext uri="{0D108BD9-81ED-4DB2-BD59-A6C34878D82A}">
                    <a16:rowId xmlns:a16="http://schemas.microsoft.com/office/drawing/2014/main" val="10008"/>
                  </a:ext>
                </a:extLst>
              </a:tr>
              <a:tr h="274006">
                <a:tc>
                  <a:txBody>
                    <a:bodyPr/>
                    <a:lstStyle/>
                    <a:p>
                      <a:pPr algn="l" fontAlgn="t"/>
                      <a:r>
                        <a:rPr lang="en-US" sz="1100" b="1" i="0" u="none" strike="noStrike" dirty="0">
                          <a:solidFill>
                            <a:schemeClr val="tx1"/>
                          </a:solidFill>
                          <a:effectLst/>
                          <a:latin typeface="Calibri" panose="020F0502020204030204" pitchFamily="34" charset="0"/>
                        </a:rPr>
                        <a:t>Nepal</a:t>
                      </a:r>
                    </a:p>
                  </a:txBody>
                  <a:tcPr anchor="ctr"/>
                </a:tc>
                <a:tc>
                  <a:txBody>
                    <a:bodyPr/>
                    <a:lstStyle/>
                    <a:p>
                      <a:pPr algn="ctr"/>
                      <a:r>
                        <a:rPr lang="en-US" sz="1100" b="0" dirty="0">
                          <a:solidFill>
                            <a:schemeClr val="tx1"/>
                          </a:solidFill>
                          <a:latin typeface="Calibri" panose="020F0502020204030204" pitchFamily="34" charset="0"/>
                        </a:rPr>
                        <a:t>$1,800,000</a:t>
                      </a:r>
                    </a:p>
                  </a:txBody>
                  <a:tcPr anchor="ctr"/>
                </a:tc>
                <a:tc>
                  <a:txBody>
                    <a:bodyPr/>
                    <a:lstStyle/>
                    <a:p>
                      <a:pPr algn="ctr"/>
                      <a:r>
                        <a:rPr lang="en-US" sz="1100" b="0" dirty="0">
                          <a:solidFill>
                            <a:schemeClr val="tx1"/>
                          </a:solidFill>
                          <a:latin typeface="Calibri" panose="020F0502020204030204" pitchFamily="34" charset="0"/>
                        </a:rPr>
                        <a:t>ESMAP</a:t>
                      </a:r>
                    </a:p>
                  </a:txBody>
                  <a:tcPr anchor="ctr"/>
                </a:tc>
                <a:tc>
                  <a:txBody>
                    <a:bodyPr/>
                    <a:lstStyle/>
                    <a:p>
                      <a:pPr algn="ctr"/>
                      <a:endParaRPr lang="en-US" sz="1100" b="1" dirty="0">
                        <a:solidFill>
                          <a:schemeClr val="tx1"/>
                        </a:solidFill>
                        <a:latin typeface="Calibri" panose="020F050202020403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0" dirty="0">
                        <a:solidFill>
                          <a:schemeClr val="tx1"/>
                        </a:solidFill>
                        <a:latin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rgbClr val="FF0000"/>
                          </a:solidFill>
                          <a:latin typeface="Calibri" panose="020F0502020204030204" pitchFamily="34" charset="0"/>
                          <a:sym typeface="Wingdings"/>
                        </a:rPr>
                        <a:t></a:t>
                      </a:r>
                      <a:endParaRPr lang="en-US" sz="1100" b="1" dirty="0">
                        <a:solidFill>
                          <a:srgbClr val="FF0000"/>
                        </a:solidFill>
                        <a:latin typeface="Calibri" panose="020F050202020403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latin typeface="Calibri" panose="020F0502020204030204" pitchFamily="34" charset="0"/>
                          <a:sym typeface="Wingdings"/>
                        </a:rPr>
                        <a:t></a:t>
                      </a:r>
                      <a:endParaRPr lang="en-US" sz="1100" b="1" dirty="0">
                        <a:solidFill>
                          <a:schemeClr val="tx1"/>
                        </a:solidFill>
                        <a:latin typeface="Calibri" panose="020F0502020204030204" pitchFamily="34" charset="0"/>
                      </a:endParaRPr>
                    </a:p>
                  </a:txBody>
                  <a:tcPr anchor="ctr"/>
                </a:tc>
                <a:extLst>
                  <a:ext uri="{0D108BD9-81ED-4DB2-BD59-A6C34878D82A}">
                    <a16:rowId xmlns:a16="http://schemas.microsoft.com/office/drawing/2014/main" val="10009"/>
                  </a:ext>
                </a:extLst>
              </a:tr>
              <a:tr h="451304">
                <a:tc>
                  <a:txBody>
                    <a:bodyPr/>
                    <a:lstStyle/>
                    <a:p>
                      <a:pPr algn="l" fontAlgn="t"/>
                      <a:r>
                        <a:rPr lang="en-US" sz="1100" b="1" i="0" u="none" strike="noStrike" dirty="0">
                          <a:solidFill>
                            <a:schemeClr val="tx1"/>
                          </a:solidFill>
                          <a:effectLst/>
                          <a:latin typeface="Calibri" panose="020F0502020204030204" pitchFamily="34" charset="0"/>
                        </a:rPr>
                        <a:t>Pacific Islands</a:t>
                      </a:r>
                    </a:p>
                    <a:p>
                      <a:pPr algn="l" fontAlgn="t"/>
                      <a:r>
                        <a:rPr lang="en-US" sz="1100" b="1" i="0" u="none" strike="noStrike" dirty="0">
                          <a:solidFill>
                            <a:schemeClr val="tx1"/>
                          </a:solidFill>
                          <a:effectLst/>
                          <a:latin typeface="Calibri" panose="020F0502020204030204" pitchFamily="34" charset="0"/>
                        </a:rPr>
                        <a:t>(10 countries)</a:t>
                      </a:r>
                    </a:p>
                  </a:txBody>
                  <a:tcPr anchor="ctr"/>
                </a:tc>
                <a:tc>
                  <a:txBody>
                    <a:bodyPr/>
                    <a:lstStyle/>
                    <a:p>
                      <a:pPr algn="ctr"/>
                      <a:r>
                        <a:rPr lang="en-US" sz="1100" b="0" dirty="0">
                          <a:solidFill>
                            <a:schemeClr val="tx1"/>
                          </a:solidFill>
                          <a:latin typeface="Calibri" panose="020F0502020204030204" pitchFamily="34" charset="0"/>
                        </a:rPr>
                        <a:t>$2,200,000</a:t>
                      </a:r>
                    </a:p>
                  </a:txBody>
                  <a:tcPr anchor="ctr"/>
                </a:tc>
                <a:tc>
                  <a:txBody>
                    <a:bodyPr/>
                    <a:lstStyle/>
                    <a:p>
                      <a:pPr algn="ctr"/>
                      <a:r>
                        <a:rPr lang="en-US" sz="1100" b="0" dirty="0">
                          <a:solidFill>
                            <a:schemeClr val="tx1"/>
                          </a:solidFill>
                          <a:latin typeface="Calibri" panose="020F0502020204030204" pitchFamily="34" charset="0"/>
                        </a:rPr>
                        <a:t>SIDS-DOCK</a:t>
                      </a:r>
                    </a:p>
                  </a:txBody>
                  <a:tcPr anchor="ctr"/>
                </a:tc>
                <a:tc>
                  <a:txBody>
                    <a:bodyPr/>
                    <a:lstStyle/>
                    <a:p>
                      <a:pPr algn="ctr"/>
                      <a:endParaRPr lang="en-US" sz="1100" b="1" dirty="0">
                        <a:solidFill>
                          <a:schemeClr val="tx1"/>
                        </a:solidFill>
                        <a:latin typeface="Calibri" panose="020F050202020403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1" dirty="0">
                        <a:solidFill>
                          <a:schemeClr val="tx1"/>
                        </a:solidFill>
                        <a:latin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rgbClr val="FF0000"/>
                          </a:solidFill>
                          <a:latin typeface="Calibri" panose="020F0502020204030204" pitchFamily="34" charset="0"/>
                          <a:sym typeface="Wingdings"/>
                        </a:rPr>
                        <a:t></a:t>
                      </a:r>
                      <a:endParaRPr lang="en-US" sz="1100" b="1" dirty="0">
                        <a:solidFill>
                          <a:srgbClr val="FF0000"/>
                        </a:solidFill>
                        <a:latin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rgbClr val="FF0000"/>
                          </a:solidFill>
                          <a:latin typeface="Calibri" panose="020F0502020204030204" pitchFamily="34" charset="0"/>
                          <a:sym typeface="Wingdings"/>
                        </a:rPr>
                        <a:t></a:t>
                      </a:r>
                      <a:endParaRPr lang="en-US" sz="1100" b="1" dirty="0">
                        <a:solidFill>
                          <a:srgbClr val="FF0000"/>
                        </a:solidFill>
                        <a:latin typeface="Calibri" panose="020F0502020204030204" pitchFamily="34" charset="0"/>
                      </a:endParaRPr>
                    </a:p>
                  </a:txBody>
                  <a:tcPr anchor="ctr"/>
                </a:tc>
                <a:extLst>
                  <a:ext uri="{0D108BD9-81ED-4DB2-BD59-A6C34878D82A}">
                    <a16:rowId xmlns:a16="http://schemas.microsoft.com/office/drawing/2014/main" val="10010"/>
                  </a:ext>
                </a:extLst>
              </a:tr>
              <a:tr h="274006">
                <a:tc>
                  <a:txBody>
                    <a:bodyPr/>
                    <a:lstStyle/>
                    <a:p>
                      <a:pPr algn="l" fontAlgn="t"/>
                      <a:r>
                        <a:rPr lang="en-US" sz="1100" b="1" i="0" u="none" strike="noStrike" dirty="0">
                          <a:solidFill>
                            <a:schemeClr val="tx1"/>
                          </a:solidFill>
                          <a:effectLst/>
                          <a:latin typeface="Calibri" panose="020F0502020204030204" pitchFamily="34" charset="0"/>
                        </a:rPr>
                        <a:t>Pakistan</a:t>
                      </a:r>
                    </a:p>
                  </a:txBody>
                  <a:tcPr anchor="ctr"/>
                </a:tc>
                <a:tc>
                  <a:txBody>
                    <a:bodyPr/>
                    <a:lstStyle/>
                    <a:p>
                      <a:pPr algn="ctr"/>
                      <a:r>
                        <a:rPr lang="en-US" sz="1100" b="0" dirty="0">
                          <a:solidFill>
                            <a:schemeClr val="tx1"/>
                          </a:solidFill>
                          <a:latin typeface="Calibri" panose="020F0502020204030204" pitchFamily="34" charset="0"/>
                        </a:rPr>
                        <a:t>$4,350,000</a:t>
                      </a:r>
                    </a:p>
                  </a:txBody>
                  <a:tcPr anchor="ctr"/>
                </a:tc>
                <a:tc>
                  <a:txBody>
                    <a:bodyPr/>
                    <a:lstStyle/>
                    <a:p>
                      <a:pPr algn="ctr"/>
                      <a:r>
                        <a:rPr lang="en-US" sz="1100" b="0" dirty="0">
                          <a:solidFill>
                            <a:schemeClr val="tx1"/>
                          </a:solidFill>
                          <a:latin typeface="Calibri" panose="020F0502020204030204" pitchFamily="34" charset="0"/>
                        </a:rPr>
                        <a:t>ESMAP</a:t>
                      </a:r>
                      <a:r>
                        <a:rPr lang="en-US" sz="1100" b="0" baseline="0" dirty="0">
                          <a:solidFill>
                            <a:schemeClr val="tx1"/>
                          </a:solidFill>
                          <a:latin typeface="Calibri" panose="020F0502020204030204" pitchFamily="34" charset="0"/>
                        </a:rPr>
                        <a:t> / ASTAE</a:t>
                      </a:r>
                      <a:endParaRPr lang="en-US" sz="1100" b="0" dirty="0">
                        <a:solidFill>
                          <a:schemeClr val="tx1"/>
                        </a:solidFill>
                        <a:latin typeface="Calibri" panose="020F0502020204030204" pitchFamily="34" charset="0"/>
                      </a:endParaRPr>
                    </a:p>
                  </a:txBody>
                  <a:tcPr anchor="ctr"/>
                </a:tc>
                <a:tc>
                  <a:txBody>
                    <a:bodyPr/>
                    <a:lstStyle/>
                    <a:p>
                      <a:pPr algn="ctr"/>
                      <a:r>
                        <a:rPr lang="en-US" sz="1100" b="1" dirty="0">
                          <a:solidFill>
                            <a:schemeClr val="tx1"/>
                          </a:solidFill>
                          <a:latin typeface="Calibri" panose="020F0502020204030204" pitchFamily="34" charset="0"/>
                          <a:sym typeface="Wingdings"/>
                        </a:rPr>
                        <a:t></a:t>
                      </a:r>
                      <a:endParaRPr lang="en-US" sz="1100" b="1" dirty="0">
                        <a:solidFill>
                          <a:schemeClr val="tx1"/>
                        </a:solidFill>
                        <a:latin typeface="Calibri" panose="020F050202020403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1" dirty="0">
                        <a:solidFill>
                          <a:schemeClr val="tx1"/>
                        </a:solidFill>
                        <a:latin typeface="Calibri" panose="020F0502020204030204" pitchFamily="34" charset="0"/>
                      </a:endParaRPr>
                    </a:p>
                  </a:txBody>
                  <a:tcPr anchor="ctr"/>
                </a:tc>
                <a:tc>
                  <a:txBody>
                    <a:bodyPr/>
                    <a:lstStyle/>
                    <a:p>
                      <a:pPr algn="ctr"/>
                      <a:r>
                        <a:rPr lang="en-US" sz="1100" b="1" dirty="0">
                          <a:solidFill>
                            <a:schemeClr val="tx1"/>
                          </a:solidFill>
                          <a:latin typeface="Calibri" panose="020F0502020204030204" pitchFamily="34" charset="0"/>
                          <a:sym typeface="Wingdings"/>
                        </a:rPr>
                        <a:t></a:t>
                      </a:r>
                      <a:endParaRPr lang="en-US" sz="1100" b="1" dirty="0">
                        <a:solidFill>
                          <a:schemeClr val="tx1"/>
                        </a:solidFill>
                        <a:latin typeface="Calibri" panose="020F0502020204030204" pitchFamily="34" charset="0"/>
                      </a:endParaRPr>
                    </a:p>
                  </a:txBody>
                  <a:tcPr anchor="ctr"/>
                </a:tc>
                <a:tc>
                  <a:txBody>
                    <a:bodyPr/>
                    <a:lstStyle/>
                    <a:p>
                      <a:pPr algn="ctr"/>
                      <a:r>
                        <a:rPr lang="en-US" sz="1100" b="1" dirty="0">
                          <a:solidFill>
                            <a:schemeClr val="tx1"/>
                          </a:solidFill>
                          <a:latin typeface="Calibri" panose="020F0502020204030204" pitchFamily="34" charset="0"/>
                          <a:sym typeface="Wingdings"/>
                        </a:rPr>
                        <a:t></a:t>
                      </a:r>
                      <a:endParaRPr lang="en-US" sz="1100" b="1" dirty="0">
                        <a:solidFill>
                          <a:schemeClr val="tx1"/>
                        </a:solidFill>
                        <a:latin typeface="Calibri" panose="020F0502020204030204" pitchFamily="34" charset="0"/>
                      </a:endParaRPr>
                    </a:p>
                  </a:txBody>
                  <a:tcPr anchor="ctr"/>
                </a:tc>
                <a:extLst>
                  <a:ext uri="{0D108BD9-81ED-4DB2-BD59-A6C34878D82A}">
                    <a16:rowId xmlns:a16="http://schemas.microsoft.com/office/drawing/2014/main" val="10011"/>
                  </a:ext>
                </a:extLst>
              </a:tr>
              <a:tr h="274006">
                <a:tc>
                  <a:txBody>
                    <a:bodyPr/>
                    <a:lstStyle/>
                    <a:p>
                      <a:pPr algn="l" fontAlgn="t"/>
                      <a:r>
                        <a:rPr lang="en-US" sz="1100" b="1" i="0" u="none" strike="noStrike" dirty="0">
                          <a:solidFill>
                            <a:schemeClr val="tx1"/>
                          </a:solidFill>
                          <a:effectLst/>
                          <a:latin typeface="Calibri" panose="020F0502020204030204" pitchFamily="34" charset="0"/>
                        </a:rPr>
                        <a:t>Papua New Guinea</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alibri" panose="020F0502020204030204" pitchFamily="34" charset="0"/>
                        </a:rPr>
                        <a:t>$1,900,000</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alibri" panose="020F0502020204030204" pitchFamily="34" charset="0"/>
                        </a:rPr>
                        <a:t>ESMAP / ASTAE</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0" dirty="0">
                        <a:solidFill>
                          <a:schemeClr val="tx1"/>
                        </a:solidFill>
                        <a:latin typeface="Calibri" panose="020F050202020403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0" dirty="0">
                        <a:solidFill>
                          <a:schemeClr val="tx1"/>
                        </a:solidFill>
                        <a:latin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rgbClr val="FF0000"/>
                          </a:solidFill>
                          <a:latin typeface="Calibri" panose="020F0502020204030204" pitchFamily="34" charset="0"/>
                          <a:sym typeface="Wingdings"/>
                        </a:rPr>
                        <a:t></a:t>
                      </a:r>
                      <a:endParaRPr lang="en-US" sz="1100" b="1" dirty="0">
                        <a:solidFill>
                          <a:srgbClr val="FF0000"/>
                        </a:solidFill>
                        <a:latin typeface="Calibri" panose="020F0502020204030204" pitchFamily="34" charset="0"/>
                      </a:endParaRPr>
                    </a:p>
                  </a:txBody>
                  <a:tcPr anchor="ctr"/>
                </a:tc>
                <a:tc>
                  <a:txBody>
                    <a:bodyPr/>
                    <a:lstStyle/>
                    <a:p>
                      <a:pPr algn="ctr"/>
                      <a:r>
                        <a:rPr lang="en-US" sz="1100" b="1" dirty="0">
                          <a:solidFill>
                            <a:schemeClr val="tx1"/>
                          </a:solidFill>
                          <a:latin typeface="Calibri" panose="020F0502020204030204" pitchFamily="34" charset="0"/>
                          <a:sym typeface="Wingdings"/>
                        </a:rPr>
                        <a:t></a:t>
                      </a:r>
                      <a:endParaRPr lang="en-US" sz="1100" b="1" dirty="0">
                        <a:solidFill>
                          <a:schemeClr val="tx1"/>
                        </a:solidFill>
                        <a:latin typeface="Calibri" panose="020F0502020204030204" pitchFamily="34" charset="0"/>
                      </a:endParaRPr>
                    </a:p>
                  </a:txBody>
                  <a:tcPr anchor="ctr"/>
                </a:tc>
                <a:extLst>
                  <a:ext uri="{0D108BD9-81ED-4DB2-BD59-A6C34878D82A}">
                    <a16:rowId xmlns:a16="http://schemas.microsoft.com/office/drawing/2014/main" val="10012"/>
                  </a:ext>
                </a:extLst>
              </a:tr>
              <a:tr h="274006">
                <a:tc>
                  <a:txBody>
                    <a:bodyPr/>
                    <a:lstStyle/>
                    <a:p>
                      <a:pPr algn="l" fontAlgn="t"/>
                      <a:r>
                        <a:rPr lang="en-US" sz="1100" b="1" i="0" u="none" strike="noStrike" dirty="0">
                          <a:solidFill>
                            <a:schemeClr val="tx1"/>
                          </a:solidFill>
                          <a:effectLst/>
                          <a:latin typeface="Calibri" panose="020F0502020204030204" pitchFamily="34" charset="0"/>
                        </a:rPr>
                        <a:t>Rwanda*</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alibri" panose="020F0502020204030204" pitchFamily="34" charset="0"/>
                        </a:rPr>
                        <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alibri" panose="020F0502020204030204" pitchFamily="34" charset="0"/>
                        </a:rPr>
                        <a:t>ESMAP</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0" dirty="0">
                        <a:solidFill>
                          <a:schemeClr val="tx1"/>
                        </a:solidFill>
                        <a:latin typeface="Calibri" panose="020F050202020403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1" dirty="0">
                        <a:solidFill>
                          <a:schemeClr val="tx1"/>
                        </a:solidFill>
                        <a:latin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rgbClr val="FF0000"/>
                          </a:solidFill>
                          <a:latin typeface="Calibri" panose="020F0502020204030204" pitchFamily="34" charset="0"/>
                          <a:sym typeface="Wingdings"/>
                        </a:rPr>
                        <a:t></a:t>
                      </a:r>
                      <a:endParaRPr lang="en-US" sz="1100" b="1" dirty="0">
                        <a:solidFill>
                          <a:srgbClr val="FF0000"/>
                        </a:solidFill>
                        <a:latin typeface="Calibri" panose="020F0502020204030204" pitchFamily="34" charset="0"/>
                      </a:endParaRPr>
                    </a:p>
                  </a:txBody>
                  <a:tcPr anchor="ctr"/>
                </a:tc>
                <a:tc>
                  <a:txBody>
                    <a:bodyPr/>
                    <a:lstStyle/>
                    <a:p>
                      <a:pPr algn="ctr"/>
                      <a:endParaRPr lang="en-US" sz="1100" b="1" dirty="0">
                        <a:solidFill>
                          <a:schemeClr val="tx1"/>
                        </a:solidFill>
                        <a:latin typeface="Calibri" panose="020F0502020204030204" pitchFamily="34" charset="0"/>
                      </a:endParaRPr>
                    </a:p>
                  </a:txBody>
                  <a:tcPr anchor="ctr"/>
                </a:tc>
                <a:extLst>
                  <a:ext uri="{0D108BD9-81ED-4DB2-BD59-A6C34878D82A}">
                    <a16:rowId xmlns:a16="http://schemas.microsoft.com/office/drawing/2014/main" val="10013"/>
                  </a:ext>
                </a:extLst>
              </a:tr>
              <a:tr h="274006">
                <a:tc>
                  <a:txBody>
                    <a:bodyPr/>
                    <a:lstStyle/>
                    <a:p>
                      <a:pPr algn="l" fontAlgn="t"/>
                      <a:r>
                        <a:rPr lang="en-US" sz="1100" b="1" i="0" u="none" strike="noStrike" dirty="0">
                          <a:solidFill>
                            <a:schemeClr val="tx1"/>
                          </a:solidFill>
                          <a:effectLst/>
                          <a:latin typeface="Calibri" panose="020F0502020204030204" pitchFamily="34" charset="0"/>
                        </a:rPr>
                        <a:t>Somalia</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alibri" panose="020F0502020204030204" pitchFamily="34" charset="0"/>
                        </a:rPr>
                        <a:t>$1,000,000</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alibri" panose="020F0502020204030204" pitchFamily="34" charset="0"/>
                        </a:rPr>
                        <a:t>In-country</a:t>
                      </a:r>
                      <a:r>
                        <a:rPr lang="en-US" sz="1100" b="0" baseline="0" dirty="0">
                          <a:solidFill>
                            <a:schemeClr val="tx1"/>
                          </a:solidFill>
                          <a:latin typeface="Calibri" panose="020F0502020204030204" pitchFamily="34" charset="0"/>
                        </a:rPr>
                        <a:t> trust fund</a:t>
                      </a:r>
                      <a:endParaRPr lang="en-US" sz="1100" b="0" dirty="0">
                        <a:solidFill>
                          <a:schemeClr val="tx1"/>
                        </a:solidFill>
                        <a:latin typeface="Calibri" panose="020F050202020403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0" dirty="0">
                        <a:solidFill>
                          <a:schemeClr val="tx1"/>
                        </a:solidFill>
                        <a:latin typeface="Calibri" panose="020F050202020403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1" dirty="0">
                        <a:solidFill>
                          <a:schemeClr val="tx1"/>
                        </a:solidFill>
                        <a:latin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rgbClr val="FF0000"/>
                          </a:solidFill>
                          <a:latin typeface="Calibri" panose="020F0502020204030204" pitchFamily="34" charset="0"/>
                          <a:sym typeface="Wingdings"/>
                        </a:rPr>
                        <a:t></a:t>
                      </a:r>
                      <a:endParaRPr lang="en-US" sz="1100" b="1" dirty="0">
                        <a:solidFill>
                          <a:srgbClr val="FF0000"/>
                        </a:solidFill>
                        <a:latin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rgbClr val="FF0000"/>
                          </a:solidFill>
                          <a:latin typeface="Calibri" panose="020F0502020204030204" pitchFamily="34" charset="0"/>
                          <a:sym typeface="Wingdings"/>
                        </a:rPr>
                        <a:t></a:t>
                      </a:r>
                      <a:endParaRPr lang="en-US" sz="1100" b="1" dirty="0">
                        <a:solidFill>
                          <a:srgbClr val="FF0000"/>
                        </a:solidFill>
                        <a:latin typeface="Calibri" panose="020F0502020204030204" pitchFamily="34" charset="0"/>
                      </a:endParaRPr>
                    </a:p>
                  </a:txBody>
                  <a:tcPr anchor="ctr"/>
                </a:tc>
                <a:extLst>
                  <a:ext uri="{0D108BD9-81ED-4DB2-BD59-A6C34878D82A}">
                    <a16:rowId xmlns:a16="http://schemas.microsoft.com/office/drawing/2014/main" val="10014"/>
                  </a:ext>
                </a:extLst>
              </a:tr>
              <a:tr h="274006">
                <a:tc>
                  <a:txBody>
                    <a:bodyPr/>
                    <a:lstStyle/>
                    <a:p>
                      <a:pPr algn="l" fontAlgn="t"/>
                      <a:r>
                        <a:rPr lang="en-US" sz="1100" b="1" i="0" u="none" strike="noStrike" dirty="0">
                          <a:solidFill>
                            <a:schemeClr val="tx1"/>
                          </a:solidFill>
                          <a:effectLst/>
                          <a:latin typeface="Calibri" panose="020F0502020204030204" pitchFamily="34" charset="0"/>
                        </a:rPr>
                        <a:t>Sudan*</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alibri" panose="020F0502020204030204" pitchFamily="34" charset="0"/>
                        </a:rPr>
                        <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alibri" panose="020F0502020204030204" pitchFamily="34" charset="0"/>
                        </a:rPr>
                        <a:t>ESMAP</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0" dirty="0">
                        <a:solidFill>
                          <a:schemeClr val="tx1"/>
                        </a:solidFill>
                        <a:latin typeface="Calibri" panose="020F050202020403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1" dirty="0">
                        <a:solidFill>
                          <a:schemeClr val="tx1"/>
                        </a:solidFill>
                        <a:latin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rgbClr val="FF0000"/>
                          </a:solidFill>
                          <a:latin typeface="Calibri" panose="020F0502020204030204" pitchFamily="34" charset="0"/>
                          <a:sym typeface="Wingdings"/>
                        </a:rPr>
                        <a:t></a:t>
                      </a:r>
                      <a:endParaRPr lang="en-US" sz="1100" b="1" dirty="0">
                        <a:solidFill>
                          <a:srgbClr val="FF0000"/>
                        </a:solidFill>
                        <a:latin typeface="Calibri" panose="020F0502020204030204" pitchFamily="34" charset="0"/>
                      </a:endParaRPr>
                    </a:p>
                  </a:txBody>
                  <a:tcPr anchor="ctr"/>
                </a:tc>
                <a:tc>
                  <a:txBody>
                    <a:bodyPr/>
                    <a:lstStyle/>
                    <a:p>
                      <a:pPr algn="ctr"/>
                      <a:endParaRPr lang="en-US" sz="1100" b="1" dirty="0">
                        <a:solidFill>
                          <a:schemeClr val="tx1"/>
                        </a:solidFill>
                        <a:latin typeface="Calibri" panose="020F0502020204030204" pitchFamily="34" charset="0"/>
                      </a:endParaRPr>
                    </a:p>
                  </a:txBody>
                  <a:tcPr anchor="ctr"/>
                </a:tc>
                <a:extLst>
                  <a:ext uri="{0D108BD9-81ED-4DB2-BD59-A6C34878D82A}">
                    <a16:rowId xmlns:a16="http://schemas.microsoft.com/office/drawing/2014/main" val="10015"/>
                  </a:ext>
                </a:extLst>
              </a:tr>
              <a:tr h="274006">
                <a:tc>
                  <a:txBody>
                    <a:bodyPr/>
                    <a:lstStyle/>
                    <a:p>
                      <a:pPr algn="l" fontAlgn="t"/>
                      <a:r>
                        <a:rPr lang="en-US" sz="1100" b="1" i="0" u="none" strike="noStrike" dirty="0">
                          <a:solidFill>
                            <a:schemeClr val="tx1"/>
                          </a:solidFill>
                          <a:effectLst/>
                          <a:latin typeface="Calibri" panose="020F0502020204030204" pitchFamily="34" charset="0"/>
                        </a:rPr>
                        <a:t>Tanzania*</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alibri" panose="020F0502020204030204" pitchFamily="34" charset="0"/>
                        </a:rPr>
                        <a:t>$2,350,000</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alibri" panose="020F0502020204030204" pitchFamily="34" charset="0"/>
                        </a:rPr>
                        <a:t>ESMAP</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0" dirty="0">
                        <a:solidFill>
                          <a:schemeClr val="tx1"/>
                        </a:solidFill>
                        <a:latin typeface="Calibri" panose="020F050202020403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latin typeface="Calibri" panose="020F0502020204030204" pitchFamily="34" charset="0"/>
                          <a:sym typeface="Wingdings"/>
                        </a:rPr>
                        <a:t></a:t>
                      </a:r>
                      <a:endParaRPr lang="en-US" sz="1100" b="1" dirty="0">
                        <a:solidFill>
                          <a:schemeClr val="tx1"/>
                        </a:solidFill>
                        <a:latin typeface="Calibri" panose="020F0502020204030204" pitchFamily="34" charset="0"/>
                      </a:endParaRPr>
                    </a:p>
                  </a:txBody>
                  <a:tcPr anchor="ctr"/>
                </a:tc>
                <a:tc>
                  <a:txBody>
                    <a:bodyPr/>
                    <a:lstStyle/>
                    <a:p>
                      <a:pPr algn="ctr"/>
                      <a:r>
                        <a:rPr lang="en-US" sz="1100" b="1" dirty="0">
                          <a:solidFill>
                            <a:schemeClr val="tx1"/>
                          </a:solidFill>
                          <a:latin typeface="Calibri" panose="020F0502020204030204" pitchFamily="34" charset="0"/>
                          <a:sym typeface="Wingdings"/>
                        </a:rPr>
                        <a:t></a:t>
                      </a:r>
                      <a:endParaRPr lang="en-US" sz="1100" b="1" dirty="0">
                        <a:solidFill>
                          <a:schemeClr val="tx1"/>
                        </a:solidFill>
                        <a:latin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strike="sngStrike" baseline="0" dirty="0">
                          <a:solidFill>
                            <a:schemeClr val="tx1"/>
                          </a:solidFill>
                          <a:latin typeface="Calibri" panose="020F0502020204030204" pitchFamily="34" charset="0"/>
                          <a:sym typeface="Wingdings"/>
                        </a:rPr>
                        <a:t></a:t>
                      </a:r>
                      <a:endParaRPr lang="en-US" sz="1100" b="1" strike="sngStrike" baseline="0" dirty="0">
                        <a:solidFill>
                          <a:schemeClr val="tx1"/>
                        </a:solidFill>
                        <a:latin typeface="Calibri" panose="020F0502020204030204" pitchFamily="34" charset="0"/>
                      </a:endParaRPr>
                    </a:p>
                  </a:txBody>
                  <a:tcPr anchor="ctr"/>
                </a:tc>
                <a:extLst>
                  <a:ext uri="{0D108BD9-81ED-4DB2-BD59-A6C34878D82A}">
                    <a16:rowId xmlns:a16="http://schemas.microsoft.com/office/drawing/2014/main" val="10016"/>
                  </a:ext>
                </a:extLst>
              </a:tr>
              <a:tr h="274006">
                <a:tc>
                  <a:txBody>
                    <a:bodyPr/>
                    <a:lstStyle/>
                    <a:p>
                      <a:pPr algn="l" fontAlgn="t"/>
                      <a:r>
                        <a:rPr lang="en-US" sz="1100" b="1" i="0" u="none" strike="noStrike" dirty="0">
                          <a:solidFill>
                            <a:schemeClr val="tx1"/>
                          </a:solidFill>
                          <a:effectLst/>
                          <a:latin typeface="Calibri" panose="020F0502020204030204" pitchFamily="34" charset="0"/>
                        </a:rPr>
                        <a:t>Uganda*</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alibri" panose="020F0502020204030204" pitchFamily="34" charset="0"/>
                        </a:rPr>
                        <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alibri" panose="020F0502020204030204" pitchFamily="34" charset="0"/>
                        </a:rPr>
                        <a:t>ESMAP</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0" dirty="0">
                        <a:solidFill>
                          <a:schemeClr val="tx1"/>
                        </a:solidFill>
                        <a:latin typeface="Calibri" panose="020F050202020403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1" dirty="0">
                        <a:solidFill>
                          <a:schemeClr val="tx1"/>
                        </a:solidFill>
                        <a:latin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rgbClr val="FF0000"/>
                          </a:solidFill>
                          <a:latin typeface="Calibri" panose="020F0502020204030204" pitchFamily="34" charset="0"/>
                          <a:sym typeface="Wingdings"/>
                        </a:rPr>
                        <a:t></a:t>
                      </a:r>
                      <a:endParaRPr lang="en-US" sz="1100" b="1" dirty="0">
                        <a:solidFill>
                          <a:srgbClr val="FF0000"/>
                        </a:solidFill>
                        <a:latin typeface="Calibri" panose="020F0502020204030204" pitchFamily="34" charset="0"/>
                      </a:endParaRPr>
                    </a:p>
                  </a:txBody>
                  <a:tcPr anchor="ctr"/>
                </a:tc>
                <a:tc>
                  <a:txBody>
                    <a:bodyPr/>
                    <a:lstStyle/>
                    <a:p>
                      <a:pPr algn="ctr"/>
                      <a:endParaRPr lang="en-US" sz="1100" b="1" dirty="0">
                        <a:solidFill>
                          <a:schemeClr val="tx1"/>
                        </a:solidFill>
                        <a:latin typeface="Calibri" panose="020F0502020204030204" pitchFamily="34" charset="0"/>
                      </a:endParaRPr>
                    </a:p>
                  </a:txBody>
                  <a:tcPr anchor="ctr"/>
                </a:tc>
                <a:extLst>
                  <a:ext uri="{0D108BD9-81ED-4DB2-BD59-A6C34878D82A}">
                    <a16:rowId xmlns:a16="http://schemas.microsoft.com/office/drawing/2014/main" val="10017"/>
                  </a:ext>
                </a:extLst>
              </a:tr>
              <a:tr h="274006">
                <a:tc>
                  <a:txBody>
                    <a:bodyPr/>
                    <a:lstStyle/>
                    <a:p>
                      <a:pPr algn="l" fontAlgn="t"/>
                      <a:r>
                        <a:rPr lang="en-US" sz="1100" b="1" i="0" u="none" strike="noStrike" dirty="0">
                          <a:solidFill>
                            <a:schemeClr val="tx1"/>
                          </a:solidFill>
                          <a:effectLst/>
                          <a:latin typeface="Calibri" panose="020F0502020204030204" pitchFamily="34" charset="0"/>
                        </a:rPr>
                        <a:t>Vietnam</a:t>
                      </a:r>
                    </a:p>
                  </a:txBody>
                  <a:tcPr anchor="ctr"/>
                </a:tc>
                <a:tc>
                  <a:txBody>
                    <a:bodyPr/>
                    <a:lstStyle/>
                    <a:p>
                      <a:pPr algn="ctr"/>
                      <a:r>
                        <a:rPr lang="en-US" sz="1100" b="0" dirty="0">
                          <a:solidFill>
                            <a:schemeClr val="tx1"/>
                          </a:solidFill>
                          <a:latin typeface="Calibri" panose="020F0502020204030204" pitchFamily="34" charset="0"/>
                        </a:rPr>
                        <a:t>$1,765,000</a:t>
                      </a:r>
                    </a:p>
                  </a:txBody>
                  <a:tcPr anchor="ctr"/>
                </a:tc>
                <a:tc>
                  <a:txBody>
                    <a:bodyPr/>
                    <a:lstStyle/>
                    <a:p>
                      <a:pPr algn="ctr"/>
                      <a:r>
                        <a:rPr lang="en-US" sz="1100" b="0" dirty="0">
                          <a:solidFill>
                            <a:schemeClr val="tx1"/>
                          </a:solidFill>
                          <a:latin typeface="Calibri" panose="020F0502020204030204" pitchFamily="34" charset="0"/>
                        </a:rPr>
                        <a:t>ESMAP</a:t>
                      </a:r>
                    </a:p>
                  </a:txBody>
                  <a:tcPr anchor="ctr"/>
                </a:tc>
                <a:tc>
                  <a:txBody>
                    <a:bodyPr/>
                    <a:lstStyle/>
                    <a:p>
                      <a:pPr algn="ctr"/>
                      <a:r>
                        <a:rPr lang="en-US" sz="1100" b="1" dirty="0">
                          <a:solidFill>
                            <a:schemeClr val="tx1"/>
                          </a:solidFill>
                          <a:latin typeface="Calibri" panose="020F0502020204030204" pitchFamily="34" charset="0"/>
                          <a:sym typeface="Wingdings"/>
                        </a:rPr>
                        <a:t></a:t>
                      </a:r>
                      <a:endParaRPr lang="en-US" sz="1100" b="1" dirty="0">
                        <a:solidFill>
                          <a:schemeClr val="tx1"/>
                        </a:solidFill>
                        <a:latin typeface="Calibri" panose="020F050202020403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latin typeface="Calibri" panose="020F0502020204030204" pitchFamily="34" charset="0"/>
                          <a:sym typeface="Wingdings"/>
                        </a:rPr>
                        <a:t></a:t>
                      </a:r>
                      <a:endParaRPr lang="en-US" sz="1100" b="1" dirty="0">
                        <a:solidFill>
                          <a:schemeClr val="tx1"/>
                        </a:solidFill>
                        <a:latin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rgbClr val="FF0000"/>
                          </a:solidFill>
                          <a:latin typeface="Calibri" panose="020F0502020204030204" pitchFamily="34" charset="0"/>
                          <a:sym typeface="Wingdings"/>
                        </a:rPr>
                        <a:t></a:t>
                      </a:r>
                      <a:endParaRPr lang="en-US" sz="1100" b="1" dirty="0">
                        <a:solidFill>
                          <a:srgbClr val="FF0000"/>
                        </a:solidFill>
                        <a:latin typeface="Calibri" panose="020F0502020204030204" pitchFamily="34" charset="0"/>
                      </a:endParaRPr>
                    </a:p>
                  </a:txBody>
                  <a:tcPr anchor="ctr"/>
                </a:tc>
                <a:tc>
                  <a:txBody>
                    <a:bodyPr/>
                    <a:lstStyle/>
                    <a:p>
                      <a:pPr algn="ctr"/>
                      <a:r>
                        <a:rPr lang="en-US" sz="1100" b="1" dirty="0">
                          <a:solidFill>
                            <a:schemeClr val="tx1"/>
                          </a:solidFill>
                          <a:latin typeface="Calibri" panose="020F0502020204030204" pitchFamily="34" charset="0"/>
                          <a:sym typeface="Wingdings"/>
                        </a:rPr>
                        <a:t></a:t>
                      </a:r>
                      <a:endParaRPr lang="en-US" sz="1100" b="1" dirty="0">
                        <a:solidFill>
                          <a:schemeClr val="tx1"/>
                        </a:solidFill>
                        <a:latin typeface="Calibri" panose="020F0502020204030204" pitchFamily="34" charset="0"/>
                      </a:endParaRPr>
                    </a:p>
                  </a:txBody>
                  <a:tcPr anchor="ctr"/>
                </a:tc>
                <a:extLst>
                  <a:ext uri="{0D108BD9-81ED-4DB2-BD59-A6C34878D82A}">
                    <a16:rowId xmlns:a16="http://schemas.microsoft.com/office/drawing/2014/main" val="10018"/>
                  </a:ext>
                </a:extLst>
              </a:tr>
              <a:tr h="274006">
                <a:tc>
                  <a:txBody>
                    <a:bodyPr/>
                    <a:lstStyle/>
                    <a:p>
                      <a:pPr algn="l" fontAlgn="t"/>
                      <a:r>
                        <a:rPr lang="en-US" sz="1100" b="1" i="0" u="none" strike="noStrike" dirty="0">
                          <a:solidFill>
                            <a:schemeClr val="tx1"/>
                          </a:solidFill>
                          <a:effectLst/>
                          <a:latin typeface="Calibri" panose="020F0502020204030204" pitchFamily="34" charset="0"/>
                        </a:rPr>
                        <a:t>Zambia</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alibri" panose="020F0502020204030204" pitchFamily="34" charset="0"/>
                        </a:rPr>
                        <a:t>$3,600,000</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Calibri" panose="020F0502020204030204" pitchFamily="34" charset="0"/>
                        </a:rPr>
                        <a:t>ESMAP</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1" dirty="0">
                        <a:solidFill>
                          <a:schemeClr val="tx1"/>
                        </a:solidFill>
                        <a:latin typeface="Calibri" panose="020F050202020403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0" dirty="0">
                        <a:solidFill>
                          <a:schemeClr val="tx1"/>
                        </a:solidFill>
                        <a:latin typeface="Calibri" panose="020F0502020204030204" pitchFamily="34" charset="0"/>
                      </a:endParaRPr>
                    </a:p>
                  </a:txBody>
                  <a:tcPr anchor="ctr"/>
                </a:tc>
                <a:tc>
                  <a:txBody>
                    <a:bodyPr/>
                    <a:lstStyle/>
                    <a:p>
                      <a:pPr algn="ctr"/>
                      <a:r>
                        <a:rPr lang="en-US" sz="1100" b="1" dirty="0">
                          <a:solidFill>
                            <a:schemeClr val="tx1"/>
                          </a:solidFill>
                          <a:latin typeface="Calibri" panose="020F0502020204030204" pitchFamily="34" charset="0"/>
                          <a:sym typeface="Wingdings"/>
                        </a:rPr>
                        <a:t></a:t>
                      </a:r>
                      <a:endParaRPr lang="en-US" sz="1100" b="1" dirty="0">
                        <a:solidFill>
                          <a:schemeClr val="tx1"/>
                        </a:solidFill>
                        <a:latin typeface="Calibri" panose="020F0502020204030204" pitchFamily="34" charset="0"/>
                      </a:endParaRPr>
                    </a:p>
                  </a:txBody>
                  <a:tcPr anchor="ctr"/>
                </a:tc>
                <a:tc>
                  <a:txBody>
                    <a:bodyPr/>
                    <a:lstStyle/>
                    <a:p>
                      <a:pPr algn="ctr"/>
                      <a:r>
                        <a:rPr lang="en-US" sz="1100" b="1" dirty="0">
                          <a:solidFill>
                            <a:schemeClr val="tx1"/>
                          </a:solidFill>
                          <a:latin typeface="Calibri" panose="020F0502020204030204" pitchFamily="34" charset="0"/>
                          <a:sym typeface="Wingdings"/>
                        </a:rPr>
                        <a:t></a:t>
                      </a:r>
                      <a:endParaRPr lang="en-US" sz="1100" b="1" dirty="0">
                        <a:solidFill>
                          <a:schemeClr val="tx1"/>
                        </a:solidFill>
                        <a:latin typeface="Calibri" panose="020F0502020204030204" pitchFamily="34" charset="0"/>
                      </a:endParaRPr>
                    </a:p>
                  </a:txBody>
                  <a:tcPr anchor="ctr"/>
                </a:tc>
                <a:extLst>
                  <a:ext uri="{0D108BD9-81ED-4DB2-BD59-A6C34878D82A}">
                    <a16:rowId xmlns:a16="http://schemas.microsoft.com/office/drawing/2014/main" val="10019"/>
                  </a:ext>
                </a:extLst>
              </a:tr>
            </a:tbl>
          </a:graphicData>
        </a:graphic>
      </p:graphicFrame>
      <p:sp>
        <p:nvSpPr>
          <p:cNvPr id="3" name="Slide Number Placeholder 2"/>
          <p:cNvSpPr>
            <a:spLocks noGrp="1"/>
          </p:cNvSpPr>
          <p:nvPr>
            <p:ph type="sldNum" sz="quarter" idx="15"/>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D6627808-BB7F-44A8-B401-4A02737E477C}" type="slidenum">
              <a:rPr kumimoji="0" lang="en-US" altLang="en-US" sz="1100" b="0" i="0" u="none" strike="noStrike" kern="1200" cap="none" spc="0" normalizeH="0" baseline="0" noProof="0" smtClean="0">
                <a:ln>
                  <a:noFill/>
                </a:ln>
                <a:solidFill>
                  <a:srgbClr val="595959"/>
                </a:solidFill>
                <a:effectLst/>
                <a:uLnTx/>
                <a:uFillTx/>
                <a:latin typeface="Arial" pitchFamily="34" charset="0"/>
                <a:ea typeface="MS PGothic"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8</a:t>
            </a:fld>
            <a:endParaRPr kumimoji="0" lang="en-US" altLang="en-US" sz="1100" b="0" i="0" u="none" strike="noStrike" kern="1200" cap="none" spc="0" normalizeH="0" baseline="0" noProof="0">
              <a:ln>
                <a:noFill/>
              </a:ln>
              <a:solidFill>
                <a:srgbClr val="59595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4046284882"/>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JPM_OBJECT_NAME" val="jpmAgendaTitle"/>
</p:tagLst>
</file>

<file path=ppt/tags/tag2.xml><?xml version="1.0" encoding="utf-8"?>
<p:tagLst xmlns:a="http://schemas.openxmlformats.org/drawingml/2006/main" xmlns:r="http://schemas.openxmlformats.org/officeDocument/2006/relationships" xmlns:p="http://schemas.openxmlformats.org/presentationml/2006/main">
  <p:tag name="JPM_OBJECT_NAME" val="jpmAgendaTitle"/>
</p:tagLst>
</file>

<file path=ppt/tags/tag3.xml><?xml version="1.0" encoding="utf-8"?>
<p:tagLst xmlns:a="http://schemas.openxmlformats.org/drawingml/2006/main" xmlns:r="http://schemas.openxmlformats.org/officeDocument/2006/relationships" xmlns:p="http://schemas.openxmlformats.org/presentationml/2006/main">
  <p:tag name="JPM_OBJECT_NAME" val="jpmAgendaTitle"/>
</p:tagLst>
</file>

<file path=ppt/tags/tag4.xml><?xml version="1.0" encoding="utf-8"?>
<p:tagLst xmlns:a="http://schemas.openxmlformats.org/drawingml/2006/main" xmlns:r="http://schemas.openxmlformats.org/officeDocument/2006/relationships" xmlns:p="http://schemas.openxmlformats.org/presentationml/2006/main">
  <p:tag name="JPM_OBJECT_NAME" val="jpmAgendaTitle"/>
</p:tagLst>
</file>

<file path=ppt/tags/tag5.xml><?xml version="1.0" encoding="utf-8"?>
<p:tagLst xmlns:a="http://schemas.openxmlformats.org/drawingml/2006/main" xmlns:r="http://schemas.openxmlformats.org/officeDocument/2006/relationships" xmlns:p="http://schemas.openxmlformats.org/presentationml/2006/main">
  <p:tag name="JPM_OBJECT_NAME" val="jpmAgendaTitle"/>
</p:tagLst>
</file>

<file path=ppt/tags/tag6.xml><?xml version="1.0" encoding="utf-8"?>
<p:tagLst xmlns:a="http://schemas.openxmlformats.org/drawingml/2006/main" xmlns:r="http://schemas.openxmlformats.org/officeDocument/2006/relationships" xmlns:p="http://schemas.openxmlformats.org/presentationml/2006/main">
  <p:tag name="JPM_OBJECT_NAME" val="jpmAgendaTitle"/>
</p:tagLst>
</file>

<file path=ppt/theme/theme1.xml><?xml version="1.0" encoding="utf-8"?>
<a:theme xmlns:a="http://schemas.openxmlformats.org/drawingml/2006/main" name="Any Co-Brand">
  <a:themeElements>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ull Page Interior">
  <a:themeElements>
    <a:clrScheme name="Custom 4">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B41100"/>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3820</TotalTime>
  <Words>1899</Words>
  <Application>Microsoft Office PowerPoint</Application>
  <PresentationFormat>On-screen Show (4:3)</PresentationFormat>
  <Paragraphs>270</Paragraphs>
  <Slides>14</Slides>
  <Notes>14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14</vt:i4>
      </vt:variant>
    </vt:vector>
  </HeadingPairs>
  <TitlesOfParts>
    <vt:vector size="25" baseType="lpstr">
      <vt:lpstr>MS PGothic</vt:lpstr>
      <vt:lpstr>Andes ExtraLight</vt:lpstr>
      <vt:lpstr>Arial</vt:lpstr>
      <vt:lpstr>Arial Bold</vt:lpstr>
      <vt:lpstr>Calibri</vt:lpstr>
      <vt:lpstr>Times New Roman</vt:lpstr>
      <vt:lpstr>Trebuchet MS</vt:lpstr>
      <vt:lpstr>Verdana</vt:lpstr>
      <vt:lpstr>Wingdings</vt:lpstr>
      <vt:lpstr>Any Co-Brand</vt:lpstr>
      <vt:lpstr>Full Page Interior</vt:lpstr>
      <vt:lpstr>Sustainable Energy Industry development Project: Resource Mapping </vt:lpstr>
      <vt:lpstr>Resource Mapping - Phased Approach</vt:lpstr>
      <vt:lpstr>Existing Maps - Proliferation and confusion</vt:lpstr>
      <vt:lpstr>Global Solar Atlas</vt:lpstr>
      <vt:lpstr>Mapping completed!</vt:lpstr>
      <vt:lpstr>Easy to Use Downloads</vt:lpstr>
      <vt:lpstr>But uncertainties remain</vt:lpstr>
      <vt:lpstr>Need to invest in high quality measurement data</vt:lpstr>
      <vt:lpstr>Country Project Pipeline</vt:lpstr>
      <vt:lpstr>Publishing the Data is essential</vt:lpstr>
      <vt:lpstr>Researching the cost-benefit of measurements</vt:lpstr>
      <vt:lpstr>Lower uncertainties lead to lower cost</vt:lpstr>
      <vt:lpstr>Consolidation is now needed</vt:lpstr>
      <vt:lpstr>Contact Details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Yana Fleming</dc:creator>
  <cp:lastModifiedBy>Baker</cp:lastModifiedBy>
  <cp:revision>158</cp:revision>
  <dcterms:created xsi:type="dcterms:W3CDTF">2014-07-07T20:02:50Z</dcterms:created>
  <dcterms:modified xsi:type="dcterms:W3CDTF">2017-07-30T19:14:50Z</dcterms:modified>
</cp:coreProperties>
</file>